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9"/>
  </p:notesMasterIdLst>
  <p:sldIdLst>
    <p:sldId id="256" r:id="rId2"/>
    <p:sldId id="257" r:id="rId3"/>
    <p:sldId id="258" r:id="rId4"/>
    <p:sldId id="259" r:id="rId5"/>
    <p:sldId id="260" r:id="rId6"/>
    <p:sldId id="261" r:id="rId7"/>
    <p:sldId id="262" r:id="rId8"/>
  </p:sldIdLst>
  <p:sldSz cx="9144000" cy="6858000" type="screen4x3"/>
  <p:notesSz cx="6858000" cy="9144000"/>
  <p:embeddedFontLst>
    <p:embeddedFont>
      <p:font typeface="Cabin" panose="020B0604020202020204" charset="0"/>
      <p:regular r:id="rId10"/>
      <p:bold r:id="rId11"/>
      <p:italic r:id="rId12"/>
      <p:boldItalic r:id="rId13"/>
    </p:embeddedFont>
    <p:embeddedFont>
      <p:font typeface="Domine" panose="020B0604020202020204" charset="0"/>
      <p:regular r:id="rId14"/>
      <p:bold r:id="rId1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2" d="100"/>
          <a:sy n="72" d="100"/>
        </p:scale>
        <p:origin x="132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4.fntdata"/><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3.fntdata"/><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2.fntdata"/><Relationship Id="rId5" Type="http://schemas.openxmlformats.org/officeDocument/2006/relationships/slide" Target="slides/slide4.xml"/><Relationship Id="rId15" Type="http://schemas.openxmlformats.org/officeDocument/2006/relationships/font" Target="fonts/font6.fntdata"/><Relationship Id="rId10" Type="http://schemas.openxmlformats.org/officeDocument/2006/relationships/font" Target="fonts/font1.fntdata"/><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font" Target="fonts/font5.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36852687"/>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Shape 102"/>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103" name="Shape 10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686261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Shape 109"/>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110" name="Shape 11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344149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Shape 115"/>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116" name="Shape 11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46793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Shape 121"/>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122" name="Shape 12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227525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Shape 127"/>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128" name="Shape 12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096064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Shape 133"/>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134" name="Shape 13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380633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Shape 138"/>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139" name="Shape 13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990986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eldia">
    <p:spTree>
      <p:nvGrpSpPr>
        <p:cNvPr id="1" name="Shape 14"/>
        <p:cNvGrpSpPr/>
        <p:nvPr/>
      </p:nvGrpSpPr>
      <p:grpSpPr>
        <a:xfrm>
          <a:off x="0" y="0"/>
          <a:ext cx="0" cy="0"/>
          <a:chOff x="0" y="0"/>
          <a:chExt cx="0" cy="0"/>
        </a:xfrm>
      </p:grpSpPr>
      <p:sp>
        <p:nvSpPr>
          <p:cNvPr id="15" name="Shape 15"/>
          <p:cNvSpPr txBox="1">
            <a:spLocks noGrp="1"/>
          </p:cNvSpPr>
          <p:nvPr>
            <p:ph type="ctrTitle"/>
          </p:nvPr>
        </p:nvSpPr>
        <p:spPr>
          <a:xfrm>
            <a:off x="1219200" y="3886200"/>
            <a:ext cx="6858000" cy="990599"/>
          </a:xfrm>
          <a:prstGeom prst="rect">
            <a:avLst/>
          </a:prstGeom>
          <a:noFill/>
          <a:ln>
            <a:noFill/>
          </a:ln>
        </p:spPr>
        <p:txBody>
          <a:bodyPr lIns="91425" tIns="91425" rIns="91425" bIns="91425" anchor="t" anchorCtr="0"/>
          <a:lstStyle>
            <a:lvl1pPr marL="0" marR="0" lvl="0" indent="0" algn="r" rtl="0">
              <a:spcBef>
                <a:spcPts val="0"/>
              </a:spcBef>
              <a:buClr>
                <a:schemeClr val="dk1"/>
              </a:buClr>
              <a:buFont typeface="Domine"/>
              <a:buNone/>
              <a:defRPr sz="3200" b="0" i="0" u="none" strike="noStrike" cap="none">
                <a:solidFill>
                  <a:schemeClr val="dk1"/>
                </a:solidFill>
                <a:latin typeface="Domine"/>
                <a:ea typeface="Domine"/>
                <a:cs typeface="Domine"/>
                <a:sym typeface="Domine"/>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6" name="Shape 16"/>
          <p:cNvSpPr txBox="1">
            <a:spLocks noGrp="1"/>
          </p:cNvSpPr>
          <p:nvPr>
            <p:ph type="subTitle" idx="1"/>
          </p:nvPr>
        </p:nvSpPr>
        <p:spPr>
          <a:xfrm>
            <a:off x="1219200" y="5124450"/>
            <a:ext cx="6858000" cy="533399"/>
          </a:xfrm>
          <a:prstGeom prst="rect">
            <a:avLst/>
          </a:prstGeom>
          <a:noFill/>
          <a:ln>
            <a:noFill/>
          </a:ln>
        </p:spPr>
        <p:txBody>
          <a:bodyPr lIns="91425" tIns="91425" rIns="91425" bIns="91425" anchor="t" anchorCtr="0"/>
          <a:lstStyle>
            <a:lvl1pPr marL="0" marR="0" lvl="0" indent="0" algn="r" rtl="0">
              <a:spcBef>
                <a:spcPts val="600"/>
              </a:spcBef>
              <a:buClr>
                <a:schemeClr val="accent1"/>
              </a:buClr>
              <a:buFont typeface="Noto Sans Symbols"/>
              <a:buNone/>
              <a:defRPr sz="2000" b="0" i="0" u="none" strike="noStrike" cap="none">
                <a:solidFill>
                  <a:schemeClr val="dk2"/>
                </a:solidFill>
                <a:latin typeface="Domine"/>
                <a:ea typeface="Domine"/>
                <a:cs typeface="Domine"/>
                <a:sym typeface="Domine"/>
              </a:defRPr>
            </a:lvl1pPr>
            <a:lvl2pPr marL="457200" marR="0" lvl="1" indent="0" algn="ctr" rtl="0">
              <a:spcBef>
                <a:spcPts val="500"/>
              </a:spcBef>
              <a:buClr>
                <a:schemeClr val="accent2"/>
              </a:buClr>
              <a:buFont typeface="Noto Sans Symbols"/>
              <a:buNone/>
              <a:defRPr sz="2300" b="0" i="0" u="none" strike="noStrike" cap="none">
                <a:solidFill>
                  <a:schemeClr val="dk2"/>
                </a:solidFill>
                <a:latin typeface="Cabin"/>
                <a:ea typeface="Cabin"/>
                <a:cs typeface="Cabin"/>
                <a:sym typeface="Cabin"/>
              </a:defRPr>
            </a:lvl2pPr>
            <a:lvl3pPr marL="914400" marR="0" lvl="2" indent="0" algn="ctr" rtl="0">
              <a:spcBef>
                <a:spcPts val="500"/>
              </a:spcBef>
              <a:buClr>
                <a:srgbClr val="BABABA"/>
              </a:buClr>
              <a:buFont typeface="Noto Sans Symbols"/>
              <a:buNone/>
              <a:defRPr sz="2000" b="0" i="0" u="none" strike="noStrike" cap="none">
                <a:solidFill>
                  <a:schemeClr val="dk1"/>
                </a:solidFill>
                <a:latin typeface="Cabin"/>
                <a:ea typeface="Cabin"/>
                <a:cs typeface="Cabin"/>
                <a:sym typeface="Cabin"/>
              </a:defRPr>
            </a:lvl3pPr>
            <a:lvl4pPr marL="1371600" marR="0" lvl="3" indent="0" algn="ctr" rtl="0">
              <a:spcBef>
                <a:spcPts val="400"/>
              </a:spcBef>
              <a:buClr>
                <a:srgbClr val="8BA1B3"/>
              </a:buClr>
              <a:buFont typeface="Noto Sans Symbols"/>
              <a:buNone/>
              <a:defRPr sz="1800" b="0" i="0" u="none" strike="noStrike" cap="none">
                <a:solidFill>
                  <a:schemeClr val="dk1"/>
                </a:solidFill>
                <a:latin typeface="Cabin"/>
                <a:ea typeface="Cabin"/>
                <a:cs typeface="Cabin"/>
                <a:sym typeface="Cabin"/>
              </a:defRPr>
            </a:lvl4pPr>
            <a:lvl5pPr marL="1828800" marR="0" lvl="4" indent="0" algn="ctr" rtl="0">
              <a:spcBef>
                <a:spcPts val="300"/>
              </a:spcBef>
              <a:buClr>
                <a:schemeClr val="accent2"/>
              </a:buClr>
              <a:buFont typeface="Noto Sans Symbols"/>
              <a:buNone/>
              <a:defRPr sz="1600" b="0" i="0" u="none" strike="noStrike" cap="none">
                <a:solidFill>
                  <a:schemeClr val="dk1"/>
                </a:solidFill>
                <a:latin typeface="Cabin"/>
                <a:ea typeface="Cabin"/>
                <a:cs typeface="Cabin"/>
                <a:sym typeface="Cabin"/>
              </a:defRPr>
            </a:lvl5pPr>
            <a:lvl6pPr marL="2286000" marR="0" lvl="5" indent="0" algn="ctr" rtl="0">
              <a:spcBef>
                <a:spcPts val="300"/>
              </a:spcBef>
              <a:buClr>
                <a:srgbClr val="8BA1B3"/>
              </a:buClr>
              <a:buFont typeface="Noto Sans Symbols"/>
              <a:buNone/>
              <a:defRPr sz="1600" b="0" i="0" u="none" strike="noStrike" cap="none">
                <a:solidFill>
                  <a:schemeClr val="dk1"/>
                </a:solidFill>
                <a:latin typeface="Cabin"/>
                <a:ea typeface="Cabin"/>
                <a:cs typeface="Cabin"/>
                <a:sym typeface="Cabin"/>
              </a:defRPr>
            </a:lvl6pPr>
            <a:lvl7pPr marL="2743200" marR="0" lvl="6" indent="0" algn="ctr" rtl="0">
              <a:spcBef>
                <a:spcPts val="300"/>
              </a:spcBef>
              <a:buClr>
                <a:srgbClr val="646C8F"/>
              </a:buClr>
              <a:buFont typeface="Noto Sans Symbols"/>
              <a:buNone/>
              <a:defRPr sz="1400" b="0" i="0" u="none" strike="noStrike" cap="none">
                <a:solidFill>
                  <a:schemeClr val="dk1"/>
                </a:solidFill>
                <a:latin typeface="Cabin"/>
                <a:ea typeface="Cabin"/>
                <a:cs typeface="Cabin"/>
                <a:sym typeface="Cabin"/>
              </a:defRPr>
            </a:lvl7pPr>
            <a:lvl8pPr marL="3200400" marR="0" lvl="7" indent="0" algn="ctr" rtl="0">
              <a:spcBef>
                <a:spcPts val="300"/>
              </a:spcBef>
              <a:buClr>
                <a:srgbClr val="BABABA"/>
              </a:buClr>
              <a:buFont typeface="Noto Sans Symbols"/>
              <a:buNone/>
              <a:defRPr sz="1400" b="0" i="0" u="none" strike="noStrike" cap="none">
                <a:solidFill>
                  <a:schemeClr val="dk1"/>
                </a:solidFill>
                <a:latin typeface="Cabin"/>
                <a:ea typeface="Cabin"/>
                <a:cs typeface="Cabin"/>
                <a:sym typeface="Cabin"/>
              </a:defRPr>
            </a:lvl8pPr>
            <a:lvl9pPr marL="3657600" marR="0" lvl="8" indent="0" algn="ctr" rtl="0">
              <a:spcBef>
                <a:spcPts val="300"/>
              </a:spcBef>
              <a:buClr>
                <a:srgbClr val="9FB8CD"/>
              </a:buClr>
              <a:buFont typeface="Noto Sans Symbols"/>
              <a:buNone/>
              <a:defRPr sz="1200" b="0" i="0" u="none" strike="noStrike" cap="none">
                <a:solidFill>
                  <a:schemeClr val="dk1"/>
                </a:solidFill>
                <a:latin typeface="Cabin"/>
                <a:ea typeface="Cabin"/>
                <a:cs typeface="Cabin"/>
                <a:sym typeface="Cabin"/>
              </a:defRPr>
            </a:lvl9pPr>
          </a:lstStyle>
          <a:p>
            <a:endParaRPr/>
          </a:p>
        </p:txBody>
      </p:sp>
      <p:sp>
        <p:nvSpPr>
          <p:cNvPr id="17" name="Shape 17"/>
          <p:cNvSpPr txBox="1">
            <a:spLocks noGrp="1"/>
          </p:cNvSpPr>
          <p:nvPr>
            <p:ph type="dt" idx="10"/>
          </p:nvPr>
        </p:nvSpPr>
        <p:spPr>
          <a:xfrm>
            <a:off x="6400800" y="6355080"/>
            <a:ext cx="2286000" cy="365759"/>
          </a:xfrm>
          <a:prstGeom prst="rect">
            <a:avLst/>
          </a:prstGeom>
          <a:noFill/>
          <a:ln>
            <a:noFill/>
          </a:ln>
        </p:spPr>
        <p:txBody>
          <a:bodyPr lIns="91425" tIns="91425" rIns="91425" bIns="91425" anchor="t" anchorCtr="0"/>
          <a:lstStyle>
            <a:lvl1pPr marL="0" marR="0" lvl="0" indent="0" algn="l" rtl="0">
              <a:spcBef>
                <a:spcPts val="0"/>
              </a:spcBef>
              <a:buNone/>
              <a:defRPr sz="1400" b="0" i="0" u="none" strike="noStrike" cap="none">
                <a:solidFill>
                  <a:schemeClr val="dk2"/>
                </a:solidFill>
                <a:latin typeface="Cabin"/>
                <a:ea typeface="Cabin"/>
                <a:cs typeface="Cabin"/>
                <a:sym typeface="Cabin"/>
              </a:defRPr>
            </a:lvl1pPr>
            <a:lvl2pPr marL="457200" marR="0" lvl="1" indent="0" algn="l" rtl="0">
              <a:spcBef>
                <a:spcPts val="0"/>
              </a:spcBef>
              <a:buNone/>
              <a:defRPr sz="1800" b="0" i="0" u="none" strike="noStrike" cap="none">
                <a:solidFill>
                  <a:schemeClr val="dk1"/>
                </a:solidFill>
                <a:latin typeface="Cabin"/>
                <a:ea typeface="Cabin"/>
                <a:cs typeface="Cabin"/>
                <a:sym typeface="Cabin"/>
              </a:defRPr>
            </a:lvl2pPr>
            <a:lvl3pPr marL="914400" marR="0" lvl="2" indent="0" algn="l" rtl="0">
              <a:spcBef>
                <a:spcPts val="0"/>
              </a:spcBef>
              <a:buNone/>
              <a:defRPr sz="1800" b="0" i="0" u="none" strike="noStrike" cap="none">
                <a:solidFill>
                  <a:schemeClr val="dk1"/>
                </a:solidFill>
                <a:latin typeface="Cabin"/>
                <a:ea typeface="Cabin"/>
                <a:cs typeface="Cabin"/>
                <a:sym typeface="Cabin"/>
              </a:defRPr>
            </a:lvl3pPr>
            <a:lvl4pPr marL="1371600" marR="0" lvl="3" indent="0" algn="l" rtl="0">
              <a:spcBef>
                <a:spcPts val="0"/>
              </a:spcBef>
              <a:buNone/>
              <a:defRPr sz="1800" b="0" i="0" u="none" strike="noStrike" cap="none">
                <a:solidFill>
                  <a:schemeClr val="dk1"/>
                </a:solidFill>
                <a:latin typeface="Cabin"/>
                <a:ea typeface="Cabin"/>
                <a:cs typeface="Cabin"/>
                <a:sym typeface="Cabin"/>
              </a:defRPr>
            </a:lvl4pPr>
            <a:lvl5pPr marL="1828800" marR="0" lvl="4" indent="0" algn="l" rtl="0">
              <a:spcBef>
                <a:spcPts val="0"/>
              </a:spcBef>
              <a:buNone/>
              <a:defRPr sz="1800" b="0" i="0" u="none" strike="noStrike" cap="none">
                <a:solidFill>
                  <a:schemeClr val="dk1"/>
                </a:solidFill>
                <a:latin typeface="Cabin"/>
                <a:ea typeface="Cabin"/>
                <a:cs typeface="Cabin"/>
                <a:sym typeface="Cabin"/>
              </a:defRPr>
            </a:lvl5pPr>
            <a:lvl6pPr marL="2286000" marR="0" lvl="5" indent="0" algn="l" rtl="0">
              <a:spcBef>
                <a:spcPts val="0"/>
              </a:spcBef>
              <a:buNone/>
              <a:defRPr sz="1800" b="0" i="0" u="none" strike="noStrike" cap="none">
                <a:solidFill>
                  <a:schemeClr val="dk1"/>
                </a:solidFill>
                <a:latin typeface="Cabin"/>
                <a:ea typeface="Cabin"/>
                <a:cs typeface="Cabin"/>
                <a:sym typeface="Cabin"/>
              </a:defRPr>
            </a:lvl6pPr>
            <a:lvl7pPr marL="2743200" marR="0" lvl="6" indent="0" algn="l" rtl="0">
              <a:spcBef>
                <a:spcPts val="0"/>
              </a:spcBef>
              <a:buNone/>
              <a:defRPr sz="1800" b="0" i="0" u="none" strike="noStrike" cap="none">
                <a:solidFill>
                  <a:schemeClr val="dk1"/>
                </a:solidFill>
                <a:latin typeface="Cabin"/>
                <a:ea typeface="Cabin"/>
                <a:cs typeface="Cabin"/>
                <a:sym typeface="Cabin"/>
              </a:defRPr>
            </a:lvl7pPr>
            <a:lvl8pPr marL="3200400" marR="0" lvl="7" indent="0" algn="l" rtl="0">
              <a:spcBef>
                <a:spcPts val="0"/>
              </a:spcBef>
              <a:buNone/>
              <a:defRPr sz="1800" b="0" i="0" u="none" strike="noStrike" cap="none">
                <a:solidFill>
                  <a:schemeClr val="dk1"/>
                </a:solidFill>
                <a:latin typeface="Cabin"/>
                <a:ea typeface="Cabin"/>
                <a:cs typeface="Cabin"/>
                <a:sym typeface="Cabin"/>
              </a:defRPr>
            </a:lvl8pPr>
            <a:lvl9pPr marL="3657600" marR="0" lvl="8" indent="0" algn="l" rtl="0">
              <a:spcBef>
                <a:spcPts val="0"/>
              </a:spcBef>
              <a:buNone/>
              <a:defRPr sz="1800" b="0" i="0" u="none" strike="noStrike" cap="none">
                <a:solidFill>
                  <a:schemeClr val="dk1"/>
                </a:solidFill>
                <a:latin typeface="Cabin"/>
                <a:ea typeface="Cabin"/>
                <a:cs typeface="Cabin"/>
                <a:sym typeface="Cabin"/>
              </a:defRPr>
            </a:lvl9pPr>
          </a:lstStyle>
          <a:p>
            <a:endParaRPr/>
          </a:p>
        </p:txBody>
      </p:sp>
      <p:sp>
        <p:nvSpPr>
          <p:cNvPr id="18" name="Shape 18"/>
          <p:cNvSpPr txBox="1">
            <a:spLocks noGrp="1"/>
          </p:cNvSpPr>
          <p:nvPr>
            <p:ph type="ftr" idx="11"/>
          </p:nvPr>
        </p:nvSpPr>
        <p:spPr>
          <a:xfrm>
            <a:off x="2898648" y="6355080"/>
            <a:ext cx="3474719" cy="365759"/>
          </a:xfrm>
          <a:prstGeom prst="rect">
            <a:avLst/>
          </a:prstGeom>
          <a:noFill/>
          <a:ln>
            <a:noFill/>
          </a:ln>
        </p:spPr>
        <p:txBody>
          <a:bodyPr lIns="91425" tIns="91425" rIns="91425" bIns="91425" anchor="t" anchorCtr="0"/>
          <a:lstStyle>
            <a:lvl1pPr marL="0" marR="0" lvl="0" indent="0" algn="r" rtl="0">
              <a:spcBef>
                <a:spcPts val="0"/>
              </a:spcBef>
              <a:buNone/>
              <a:defRPr sz="1400" b="0" i="0" u="none" strike="noStrike" cap="none">
                <a:solidFill>
                  <a:schemeClr val="dk2"/>
                </a:solidFill>
                <a:latin typeface="Cabin"/>
                <a:ea typeface="Cabin"/>
                <a:cs typeface="Cabin"/>
                <a:sym typeface="Cabin"/>
              </a:defRPr>
            </a:lvl1pPr>
            <a:lvl2pPr marL="457200" marR="0" lvl="1" indent="0" algn="l" rtl="0">
              <a:spcBef>
                <a:spcPts val="0"/>
              </a:spcBef>
              <a:buNone/>
              <a:defRPr sz="1800" b="0" i="0" u="none" strike="noStrike" cap="none">
                <a:solidFill>
                  <a:schemeClr val="dk1"/>
                </a:solidFill>
                <a:latin typeface="Cabin"/>
                <a:ea typeface="Cabin"/>
                <a:cs typeface="Cabin"/>
                <a:sym typeface="Cabin"/>
              </a:defRPr>
            </a:lvl2pPr>
            <a:lvl3pPr marL="914400" marR="0" lvl="2" indent="0" algn="l" rtl="0">
              <a:spcBef>
                <a:spcPts val="0"/>
              </a:spcBef>
              <a:buNone/>
              <a:defRPr sz="1800" b="0" i="0" u="none" strike="noStrike" cap="none">
                <a:solidFill>
                  <a:schemeClr val="dk1"/>
                </a:solidFill>
                <a:latin typeface="Cabin"/>
                <a:ea typeface="Cabin"/>
                <a:cs typeface="Cabin"/>
                <a:sym typeface="Cabin"/>
              </a:defRPr>
            </a:lvl3pPr>
            <a:lvl4pPr marL="1371600" marR="0" lvl="3" indent="0" algn="l" rtl="0">
              <a:spcBef>
                <a:spcPts val="0"/>
              </a:spcBef>
              <a:buNone/>
              <a:defRPr sz="1800" b="0" i="0" u="none" strike="noStrike" cap="none">
                <a:solidFill>
                  <a:schemeClr val="dk1"/>
                </a:solidFill>
                <a:latin typeface="Cabin"/>
                <a:ea typeface="Cabin"/>
                <a:cs typeface="Cabin"/>
                <a:sym typeface="Cabin"/>
              </a:defRPr>
            </a:lvl4pPr>
            <a:lvl5pPr marL="1828800" marR="0" lvl="4" indent="0" algn="l" rtl="0">
              <a:spcBef>
                <a:spcPts val="0"/>
              </a:spcBef>
              <a:buNone/>
              <a:defRPr sz="1800" b="0" i="0" u="none" strike="noStrike" cap="none">
                <a:solidFill>
                  <a:schemeClr val="dk1"/>
                </a:solidFill>
                <a:latin typeface="Cabin"/>
                <a:ea typeface="Cabin"/>
                <a:cs typeface="Cabin"/>
                <a:sym typeface="Cabin"/>
              </a:defRPr>
            </a:lvl5pPr>
            <a:lvl6pPr marL="2286000" marR="0" lvl="5" indent="0" algn="l" rtl="0">
              <a:spcBef>
                <a:spcPts val="0"/>
              </a:spcBef>
              <a:buNone/>
              <a:defRPr sz="1800" b="0" i="0" u="none" strike="noStrike" cap="none">
                <a:solidFill>
                  <a:schemeClr val="dk1"/>
                </a:solidFill>
                <a:latin typeface="Cabin"/>
                <a:ea typeface="Cabin"/>
                <a:cs typeface="Cabin"/>
                <a:sym typeface="Cabin"/>
              </a:defRPr>
            </a:lvl6pPr>
            <a:lvl7pPr marL="2743200" marR="0" lvl="6" indent="0" algn="l" rtl="0">
              <a:spcBef>
                <a:spcPts val="0"/>
              </a:spcBef>
              <a:buNone/>
              <a:defRPr sz="1800" b="0" i="0" u="none" strike="noStrike" cap="none">
                <a:solidFill>
                  <a:schemeClr val="dk1"/>
                </a:solidFill>
                <a:latin typeface="Cabin"/>
                <a:ea typeface="Cabin"/>
                <a:cs typeface="Cabin"/>
                <a:sym typeface="Cabin"/>
              </a:defRPr>
            </a:lvl7pPr>
            <a:lvl8pPr marL="3200400" marR="0" lvl="7" indent="0" algn="l" rtl="0">
              <a:spcBef>
                <a:spcPts val="0"/>
              </a:spcBef>
              <a:buNone/>
              <a:defRPr sz="1800" b="0" i="0" u="none" strike="noStrike" cap="none">
                <a:solidFill>
                  <a:schemeClr val="dk1"/>
                </a:solidFill>
                <a:latin typeface="Cabin"/>
                <a:ea typeface="Cabin"/>
                <a:cs typeface="Cabin"/>
                <a:sym typeface="Cabin"/>
              </a:defRPr>
            </a:lvl8pPr>
            <a:lvl9pPr marL="3657600" marR="0" lvl="8" indent="0" algn="l" rtl="0">
              <a:spcBef>
                <a:spcPts val="0"/>
              </a:spcBef>
              <a:buNone/>
              <a:defRPr sz="1800" b="0" i="0" u="none" strike="noStrike" cap="none">
                <a:solidFill>
                  <a:schemeClr val="dk1"/>
                </a:solidFill>
                <a:latin typeface="Cabin"/>
                <a:ea typeface="Cabin"/>
                <a:cs typeface="Cabin"/>
                <a:sym typeface="Cabin"/>
              </a:defRPr>
            </a:lvl9pPr>
          </a:lstStyle>
          <a:p>
            <a:endParaRPr/>
          </a:p>
        </p:txBody>
      </p:sp>
      <p:sp>
        <p:nvSpPr>
          <p:cNvPr id="19" name="Shape 19"/>
          <p:cNvSpPr txBox="1">
            <a:spLocks noGrp="1"/>
          </p:cNvSpPr>
          <p:nvPr>
            <p:ph type="sldNum" idx="12"/>
          </p:nvPr>
        </p:nvSpPr>
        <p:spPr>
          <a:xfrm>
            <a:off x="1216151" y="6355080"/>
            <a:ext cx="1219199" cy="365759"/>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fld id="{00000000-1234-1234-1234-123412341234}" type="slidenum">
              <a:rPr lang="nl-NL" sz="1400" b="0" i="0" u="none" strike="noStrike" cap="none">
                <a:solidFill>
                  <a:schemeClr val="dk2"/>
                </a:solidFill>
                <a:latin typeface="Cabin"/>
                <a:ea typeface="Cabin"/>
                <a:cs typeface="Cabin"/>
                <a:sym typeface="Cabin"/>
              </a:rPr>
              <a:t>‹#›</a:t>
            </a:fld>
            <a:endParaRPr lang="nl-NL" sz="1400" b="0" i="0" u="none" strike="noStrike" cap="none">
              <a:solidFill>
                <a:schemeClr val="dk2"/>
              </a:solidFill>
              <a:latin typeface="Cabin"/>
              <a:ea typeface="Cabin"/>
              <a:cs typeface="Cabin"/>
              <a:sym typeface="Cabin"/>
            </a:endParaRPr>
          </a:p>
        </p:txBody>
      </p:sp>
      <p:sp>
        <p:nvSpPr>
          <p:cNvPr id="20" name="Shape 20"/>
          <p:cNvSpPr/>
          <p:nvPr/>
        </p:nvSpPr>
        <p:spPr>
          <a:xfrm>
            <a:off x="904875" y="3648075"/>
            <a:ext cx="7315200" cy="1280159"/>
          </a:xfrm>
          <a:prstGeom prst="rect">
            <a:avLst/>
          </a:prstGeom>
          <a:noFill/>
          <a:ln w="9525" cap="rnd" cmpd="sng">
            <a:solidFill>
              <a:schemeClr val="accent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Cabin"/>
              <a:ea typeface="Cabin"/>
              <a:cs typeface="Cabin"/>
              <a:sym typeface="Cabin"/>
            </a:endParaRPr>
          </a:p>
        </p:txBody>
      </p:sp>
      <p:sp>
        <p:nvSpPr>
          <p:cNvPr id="21" name="Shape 21"/>
          <p:cNvSpPr/>
          <p:nvPr/>
        </p:nvSpPr>
        <p:spPr>
          <a:xfrm>
            <a:off x="914400" y="5048250"/>
            <a:ext cx="7315200" cy="685799"/>
          </a:xfrm>
          <a:prstGeom prst="rect">
            <a:avLst/>
          </a:prstGeom>
          <a:noFill/>
          <a:ln w="9525" cap="rnd" cmpd="sng">
            <a:solidFill>
              <a:schemeClr val="accent2"/>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Cabin"/>
              <a:ea typeface="Cabin"/>
              <a:cs typeface="Cabin"/>
              <a:sym typeface="Cabin"/>
            </a:endParaRPr>
          </a:p>
        </p:txBody>
      </p:sp>
      <p:sp>
        <p:nvSpPr>
          <p:cNvPr id="22" name="Shape 22"/>
          <p:cNvSpPr/>
          <p:nvPr/>
        </p:nvSpPr>
        <p:spPr>
          <a:xfrm>
            <a:off x="904875" y="3648075"/>
            <a:ext cx="228600" cy="1280159"/>
          </a:xfrm>
          <a:prstGeom prst="rect">
            <a:avLst/>
          </a:prstGeom>
          <a:solidFill>
            <a:schemeClr val="accent1"/>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Cabin"/>
              <a:ea typeface="Cabin"/>
              <a:cs typeface="Cabin"/>
              <a:sym typeface="Cabin"/>
            </a:endParaRPr>
          </a:p>
        </p:txBody>
      </p:sp>
      <p:sp>
        <p:nvSpPr>
          <p:cNvPr id="23" name="Shape 23"/>
          <p:cNvSpPr/>
          <p:nvPr/>
        </p:nvSpPr>
        <p:spPr>
          <a:xfrm>
            <a:off x="914400" y="5048250"/>
            <a:ext cx="228600" cy="685799"/>
          </a:xfrm>
          <a:prstGeom prst="rect">
            <a:avLst/>
          </a:prstGeom>
          <a:solidFill>
            <a:schemeClr val="accent2"/>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Cabin"/>
              <a:ea typeface="Cabin"/>
              <a:cs typeface="Cabin"/>
              <a:sym typeface="Cabin"/>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cSld name="Titel en verticale tekst">
    <p:spTree>
      <p:nvGrpSpPr>
        <p:cNvPr id="1" name="Shape 86"/>
        <p:cNvGrpSpPr/>
        <p:nvPr/>
      </p:nvGrpSpPr>
      <p:grpSpPr>
        <a:xfrm>
          <a:off x="0" y="0"/>
          <a:ext cx="0" cy="0"/>
          <a:chOff x="0" y="0"/>
          <a:chExt cx="0" cy="0"/>
        </a:xfrm>
      </p:grpSpPr>
      <p:sp>
        <p:nvSpPr>
          <p:cNvPr id="87" name="Shape 87"/>
          <p:cNvSpPr txBox="1">
            <a:spLocks noGrp="1"/>
          </p:cNvSpPr>
          <p:nvPr>
            <p:ph type="title"/>
          </p:nvPr>
        </p:nvSpPr>
        <p:spPr>
          <a:xfrm>
            <a:off x="457200" y="152400"/>
            <a:ext cx="8229600" cy="990599"/>
          </a:xfrm>
          <a:prstGeom prst="rect">
            <a:avLst/>
          </a:prstGeom>
          <a:noFill/>
          <a:ln>
            <a:noFill/>
          </a:ln>
        </p:spPr>
        <p:txBody>
          <a:bodyPr lIns="91425" tIns="91425" rIns="91425" bIns="91425" anchor="b" anchorCtr="0"/>
          <a:lstStyle>
            <a:lvl1pPr marL="0" marR="0" lvl="0" indent="0" algn="l" rtl="0">
              <a:spcBef>
                <a:spcPts val="0"/>
              </a:spcBef>
              <a:buClr>
                <a:schemeClr val="dk2"/>
              </a:buClr>
              <a:buFont typeface="Domine"/>
              <a:buNone/>
              <a:defRPr sz="3200" b="0" i="0" u="none" strike="noStrike" cap="none">
                <a:solidFill>
                  <a:schemeClr val="dk2"/>
                </a:solidFill>
                <a:latin typeface="Domine"/>
                <a:ea typeface="Domine"/>
                <a:cs typeface="Domine"/>
                <a:sym typeface="Domine"/>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88" name="Shape 88"/>
          <p:cNvSpPr txBox="1">
            <a:spLocks noGrp="1"/>
          </p:cNvSpPr>
          <p:nvPr>
            <p:ph type="body" idx="1"/>
          </p:nvPr>
        </p:nvSpPr>
        <p:spPr>
          <a:xfrm rot="5400000">
            <a:off x="2116835" y="-440436"/>
            <a:ext cx="4910327" cy="8229600"/>
          </a:xfrm>
          <a:prstGeom prst="rect">
            <a:avLst/>
          </a:prstGeom>
          <a:noFill/>
          <a:ln>
            <a:noFill/>
          </a:ln>
        </p:spPr>
        <p:txBody>
          <a:bodyPr lIns="91425" tIns="91425" rIns="91425" bIns="91425" anchor="t" anchorCtr="0"/>
          <a:lstStyle>
            <a:lvl1pPr marL="274320" marR="0" lvl="0" indent="-148844" algn="l" rtl="0">
              <a:spcBef>
                <a:spcPts val="600"/>
              </a:spcBef>
              <a:buClr>
                <a:schemeClr val="accent1"/>
              </a:buClr>
              <a:buSzPct val="76000"/>
              <a:buFont typeface="Noto Sans Symbols"/>
              <a:buChar char="●"/>
              <a:defRPr sz="2600" b="0" i="0" u="none" strike="noStrike" cap="none">
                <a:solidFill>
                  <a:schemeClr val="dk1"/>
                </a:solidFill>
                <a:latin typeface="Cabin"/>
                <a:ea typeface="Cabin"/>
                <a:cs typeface="Cabin"/>
                <a:sym typeface="Cabin"/>
              </a:defRPr>
            </a:lvl1pPr>
            <a:lvl2pPr marL="548640" marR="0" lvl="1" indent="-170942" algn="l" rtl="0">
              <a:spcBef>
                <a:spcPts val="500"/>
              </a:spcBef>
              <a:buClr>
                <a:schemeClr val="accent2"/>
              </a:buClr>
              <a:buSzPct val="76000"/>
              <a:buFont typeface="Noto Sans Symbols"/>
              <a:buChar char="●"/>
              <a:defRPr sz="2300" b="0" i="0" u="none" strike="noStrike" cap="none">
                <a:solidFill>
                  <a:schemeClr val="dk2"/>
                </a:solidFill>
                <a:latin typeface="Cabin"/>
                <a:ea typeface="Cabin"/>
                <a:cs typeface="Cabin"/>
                <a:sym typeface="Cabin"/>
              </a:defRPr>
            </a:lvl2pPr>
            <a:lvl3pPr marL="822960" marR="0" lvl="2" indent="-142240" algn="l" rtl="0">
              <a:spcBef>
                <a:spcPts val="500"/>
              </a:spcBef>
              <a:buClr>
                <a:srgbClr val="BABABA"/>
              </a:buClr>
              <a:buSzPct val="76000"/>
              <a:buFont typeface="Noto Sans Symbols"/>
              <a:buChar char="●"/>
              <a:defRPr sz="2000" b="0" i="0" u="none" strike="noStrike" cap="none">
                <a:solidFill>
                  <a:schemeClr val="dk1"/>
                </a:solidFill>
                <a:latin typeface="Cabin"/>
                <a:ea typeface="Cabin"/>
                <a:cs typeface="Cabin"/>
                <a:sym typeface="Cabin"/>
              </a:defRPr>
            </a:lvl3pPr>
            <a:lvl4pPr marL="1097280" marR="0" lvl="3" indent="-153669" algn="l" rtl="0">
              <a:spcBef>
                <a:spcPts val="400"/>
              </a:spcBef>
              <a:buClr>
                <a:srgbClr val="8BA1B3"/>
              </a:buClr>
              <a:buSzPct val="70000"/>
              <a:buFont typeface="Noto Sans Symbols"/>
              <a:buChar char="◻"/>
              <a:defRPr sz="1800" b="0" i="0" u="none" strike="noStrike" cap="none">
                <a:solidFill>
                  <a:schemeClr val="dk1"/>
                </a:solidFill>
                <a:latin typeface="Cabin"/>
                <a:ea typeface="Cabin"/>
                <a:cs typeface="Cabin"/>
                <a:sym typeface="Cabin"/>
              </a:defRPr>
            </a:lvl4pPr>
            <a:lvl5pPr marL="1371600" marR="0" lvl="4" indent="-157480" algn="l" rtl="0">
              <a:spcBef>
                <a:spcPts val="300"/>
              </a:spcBef>
              <a:buClr>
                <a:schemeClr val="accent2"/>
              </a:buClr>
              <a:buSzPct val="70000"/>
              <a:buFont typeface="Noto Sans Symbols"/>
              <a:buChar char="◻"/>
              <a:defRPr sz="1600" b="0" i="0" u="none" strike="noStrike" cap="none">
                <a:solidFill>
                  <a:schemeClr val="dk1"/>
                </a:solidFill>
                <a:latin typeface="Cabin"/>
                <a:ea typeface="Cabin"/>
                <a:cs typeface="Cabin"/>
                <a:sym typeface="Cabin"/>
              </a:defRPr>
            </a:lvl5pPr>
            <a:lvl6pPr marL="1645920" marR="0" lvl="5" indent="-109220" algn="l" rtl="0">
              <a:spcBef>
                <a:spcPts val="300"/>
              </a:spcBef>
              <a:buClr>
                <a:srgbClr val="8BA1B3"/>
              </a:buClr>
              <a:buSzPct val="75000"/>
              <a:buFont typeface="Noto Sans Symbols"/>
              <a:buChar char="●"/>
              <a:defRPr sz="1600" b="0" i="0" u="none" strike="noStrike" cap="none">
                <a:solidFill>
                  <a:schemeClr val="dk1"/>
                </a:solidFill>
                <a:latin typeface="Cabin"/>
                <a:ea typeface="Cabin"/>
                <a:cs typeface="Cabin"/>
                <a:sym typeface="Cabin"/>
              </a:defRPr>
            </a:lvl6pPr>
            <a:lvl7pPr marL="1828800" marR="0" lvl="6" indent="-123825" algn="l" rtl="0">
              <a:spcBef>
                <a:spcPts val="300"/>
              </a:spcBef>
              <a:buClr>
                <a:srgbClr val="646C8F"/>
              </a:buClr>
              <a:buSzPct val="75000"/>
              <a:buFont typeface="Noto Sans Symbols"/>
              <a:buChar char="●"/>
              <a:defRPr sz="1400" b="0" i="0" u="none" strike="noStrike" cap="none">
                <a:solidFill>
                  <a:schemeClr val="dk1"/>
                </a:solidFill>
                <a:latin typeface="Cabin"/>
                <a:ea typeface="Cabin"/>
                <a:cs typeface="Cabin"/>
                <a:sym typeface="Cabin"/>
              </a:defRPr>
            </a:lvl7pPr>
            <a:lvl8pPr marL="2011679" marR="0" lvl="7" indent="-116204" algn="l" rtl="0">
              <a:spcBef>
                <a:spcPts val="300"/>
              </a:spcBef>
              <a:buClr>
                <a:srgbClr val="BABABA"/>
              </a:buClr>
              <a:buSzPct val="75000"/>
              <a:buFont typeface="Noto Sans Symbols"/>
              <a:buChar char="●"/>
              <a:defRPr sz="1400" b="0" i="0" u="none" strike="noStrike" cap="none">
                <a:solidFill>
                  <a:schemeClr val="dk1"/>
                </a:solidFill>
                <a:latin typeface="Cabin"/>
                <a:ea typeface="Cabin"/>
                <a:cs typeface="Cabin"/>
                <a:sym typeface="Cabin"/>
              </a:defRPr>
            </a:lvl8pPr>
            <a:lvl9pPr marL="2194560" marR="0" lvl="8" indent="-130810" algn="l" rtl="0">
              <a:spcBef>
                <a:spcPts val="300"/>
              </a:spcBef>
              <a:buClr>
                <a:srgbClr val="9FB8CD"/>
              </a:buClr>
              <a:buSzPct val="75000"/>
              <a:buFont typeface="Noto Sans Symbols"/>
              <a:buChar char="●"/>
              <a:defRPr sz="1200" b="0" i="0" u="none" strike="noStrike" cap="none">
                <a:solidFill>
                  <a:schemeClr val="dk1"/>
                </a:solidFill>
                <a:latin typeface="Cabin"/>
                <a:ea typeface="Cabin"/>
                <a:cs typeface="Cabin"/>
                <a:sym typeface="Cabin"/>
              </a:defRPr>
            </a:lvl9pPr>
          </a:lstStyle>
          <a:p>
            <a:endParaRPr/>
          </a:p>
        </p:txBody>
      </p:sp>
      <p:sp>
        <p:nvSpPr>
          <p:cNvPr id="89" name="Shape 89"/>
          <p:cNvSpPr txBox="1">
            <a:spLocks noGrp="1"/>
          </p:cNvSpPr>
          <p:nvPr>
            <p:ph type="dt" idx="10"/>
          </p:nvPr>
        </p:nvSpPr>
        <p:spPr>
          <a:xfrm>
            <a:off x="6400800" y="6356350"/>
            <a:ext cx="2289047" cy="365759"/>
          </a:xfrm>
          <a:prstGeom prst="rect">
            <a:avLst/>
          </a:prstGeom>
          <a:noFill/>
          <a:ln>
            <a:noFill/>
          </a:ln>
        </p:spPr>
        <p:txBody>
          <a:bodyPr lIns="91425" tIns="91425" rIns="91425" bIns="91425" anchor="t" anchorCtr="0"/>
          <a:lstStyle>
            <a:lvl1pPr marL="0" marR="0" lvl="0" indent="0" algn="l" rtl="0">
              <a:spcBef>
                <a:spcPts val="0"/>
              </a:spcBef>
              <a:buNone/>
              <a:defRPr sz="1400" b="0" i="0" u="none" strike="noStrike" cap="none">
                <a:solidFill>
                  <a:schemeClr val="dk2"/>
                </a:solidFill>
                <a:latin typeface="Cabin"/>
                <a:ea typeface="Cabin"/>
                <a:cs typeface="Cabin"/>
                <a:sym typeface="Cabin"/>
              </a:defRPr>
            </a:lvl1pPr>
            <a:lvl2pPr marL="457200" marR="0" lvl="1" indent="0" algn="l" rtl="0">
              <a:spcBef>
                <a:spcPts val="0"/>
              </a:spcBef>
              <a:buNone/>
              <a:defRPr sz="1800" b="0" i="0" u="none" strike="noStrike" cap="none">
                <a:solidFill>
                  <a:schemeClr val="dk1"/>
                </a:solidFill>
                <a:latin typeface="Cabin"/>
                <a:ea typeface="Cabin"/>
                <a:cs typeface="Cabin"/>
                <a:sym typeface="Cabin"/>
              </a:defRPr>
            </a:lvl2pPr>
            <a:lvl3pPr marL="914400" marR="0" lvl="2" indent="0" algn="l" rtl="0">
              <a:spcBef>
                <a:spcPts val="0"/>
              </a:spcBef>
              <a:buNone/>
              <a:defRPr sz="1800" b="0" i="0" u="none" strike="noStrike" cap="none">
                <a:solidFill>
                  <a:schemeClr val="dk1"/>
                </a:solidFill>
                <a:latin typeface="Cabin"/>
                <a:ea typeface="Cabin"/>
                <a:cs typeface="Cabin"/>
                <a:sym typeface="Cabin"/>
              </a:defRPr>
            </a:lvl3pPr>
            <a:lvl4pPr marL="1371600" marR="0" lvl="3" indent="0" algn="l" rtl="0">
              <a:spcBef>
                <a:spcPts val="0"/>
              </a:spcBef>
              <a:buNone/>
              <a:defRPr sz="1800" b="0" i="0" u="none" strike="noStrike" cap="none">
                <a:solidFill>
                  <a:schemeClr val="dk1"/>
                </a:solidFill>
                <a:latin typeface="Cabin"/>
                <a:ea typeface="Cabin"/>
                <a:cs typeface="Cabin"/>
                <a:sym typeface="Cabin"/>
              </a:defRPr>
            </a:lvl4pPr>
            <a:lvl5pPr marL="1828800" marR="0" lvl="4" indent="0" algn="l" rtl="0">
              <a:spcBef>
                <a:spcPts val="0"/>
              </a:spcBef>
              <a:buNone/>
              <a:defRPr sz="1800" b="0" i="0" u="none" strike="noStrike" cap="none">
                <a:solidFill>
                  <a:schemeClr val="dk1"/>
                </a:solidFill>
                <a:latin typeface="Cabin"/>
                <a:ea typeface="Cabin"/>
                <a:cs typeface="Cabin"/>
                <a:sym typeface="Cabin"/>
              </a:defRPr>
            </a:lvl5pPr>
            <a:lvl6pPr marL="2286000" marR="0" lvl="5" indent="0" algn="l" rtl="0">
              <a:spcBef>
                <a:spcPts val="0"/>
              </a:spcBef>
              <a:buNone/>
              <a:defRPr sz="1800" b="0" i="0" u="none" strike="noStrike" cap="none">
                <a:solidFill>
                  <a:schemeClr val="dk1"/>
                </a:solidFill>
                <a:latin typeface="Cabin"/>
                <a:ea typeface="Cabin"/>
                <a:cs typeface="Cabin"/>
                <a:sym typeface="Cabin"/>
              </a:defRPr>
            </a:lvl6pPr>
            <a:lvl7pPr marL="2743200" marR="0" lvl="6" indent="0" algn="l" rtl="0">
              <a:spcBef>
                <a:spcPts val="0"/>
              </a:spcBef>
              <a:buNone/>
              <a:defRPr sz="1800" b="0" i="0" u="none" strike="noStrike" cap="none">
                <a:solidFill>
                  <a:schemeClr val="dk1"/>
                </a:solidFill>
                <a:latin typeface="Cabin"/>
                <a:ea typeface="Cabin"/>
                <a:cs typeface="Cabin"/>
                <a:sym typeface="Cabin"/>
              </a:defRPr>
            </a:lvl7pPr>
            <a:lvl8pPr marL="3200400" marR="0" lvl="7" indent="0" algn="l" rtl="0">
              <a:spcBef>
                <a:spcPts val="0"/>
              </a:spcBef>
              <a:buNone/>
              <a:defRPr sz="1800" b="0" i="0" u="none" strike="noStrike" cap="none">
                <a:solidFill>
                  <a:schemeClr val="dk1"/>
                </a:solidFill>
                <a:latin typeface="Cabin"/>
                <a:ea typeface="Cabin"/>
                <a:cs typeface="Cabin"/>
                <a:sym typeface="Cabin"/>
              </a:defRPr>
            </a:lvl8pPr>
            <a:lvl9pPr marL="3657600" marR="0" lvl="8" indent="0" algn="l" rtl="0">
              <a:spcBef>
                <a:spcPts val="0"/>
              </a:spcBef>
              <a:buNone/>
              <a:defRPr sz="1800" b="0" i="0" u="none" strike="noStrike" cap="none">
                <a:solidFill>
                  <a:schemeClr val="dk1"/>
                </a:solidFill>
                <a:latin typeface="Cabin"/>
                <a:ea typeface="Cabin"/>
                <a:cs typeface="Cabin"/>
                <a:sym typeface="Cabin"/>
              </a:defRPr>
            </a:lvl9pPr>
          </a:lstStyle>
          <a:p>
            <a:endParaRPr/>
          </a:p>
        </p:txBody>
      </p:sp>
      <p:sp>
        <p:nvSpPr>
          <p:cNvPr id="90" name="Shape 90"/>
          <p:cNvSpPr txBox="1">
            <a:spLocks noGrp="1"/>
          </p:cNvSpPr>
          <p:nvPr>
            <p:ph type="ftr" idx="11"/>
          </p:nvPr>
        </p:nvSpPr>
        <p:spPr>
          <a:xfrm>
            <a:off x="2898648" y="6356350"/>
            <a:ext cx="3505200" cy="365759"/>
          </a:xfrm>
          <a:prstGeom prst="rect">
            <a:avLst/>
          </a:prstGeom>
          <a:noFill/>
          <a:ln>
            <a:noFill/>
          </a:ln>
        </p:spPr>
        <p:txBody>
          <a:bodyPr lIns="91425" tIns="91425" rIns="91425" bIns="91425" anchor="t" anchorCtr="0"/>
          <a:lstStyle>
            <a:lvl1pPr marL="0" marR="0" lvl="0" indent="0" algn="r" rtl="0">
              <a:spcBef>
                <a:spcPts val="0"/>
              </a:spcBef>
              <a:buNone/>
              <a:defRPr sz="1400" b="0" i="0" u="none" strike="noStrike" cap="none">
                <a:solidFill>
                  <a:schemeClr val="dk2"/>
                </a:solidFill>
                <a:latin typeface="Cabin"/>
                <a:ea typeface="Cabin"/>
                <a:cs typeface="Cabin"/>
                <a:sym typeface="Cabin"/>
              </a:defRPr>
            </a:lvl1pPr>
            <a:lvl2pPr marL="457200" marR="0" lvl="1" indent="0" algn="l" rtl="0">
              <a:spcBef>
                <a:spcPts val="0"/>
              </a:spcBef>
              <a:buNone/>
              <a:defRPr sz="1800" b="0" i="0" u="none" strike="noStrike" cap="none">
                <a:solidFill>
                  <a:schemeClr val="dk1"/>
                </a:solidFill>
                <a:latin typeface="Cabin"/>
                <a:ea typeface="Cabin"/>
                <a:cs typeface="Cabin"/>
                <a:sym typeface="Cabin"/>
              </a:defRPr>
            </a:lvl2pPr>
            <a:lvl3pPr marL="914400" marR="0" lvl="2" indent="0" algn="l" rtl="0">
              <a:spcBef>
                <a:spcPts val="0"/>
              </a:spcBef>
              <a:buNone/>
              <a:defRPr sz="1800" b="0" i="0" u="none" strike="noStrike" cap="none">
                <a:solidFill>
                  <a:schemeClr val="dk1"/>
                </a:solidFill>
                <a:latin typeface="Cabin"/>
                <a:ea typeface="Cabin"/>
                <a:cs typeface="Cabin"/>
                <a:sym typeface="Cabin"/>
              </a:defRPr>
            </a:lvl3pPr>
            <a:lvl4pPr marL="1371600" marR="0" lvl="3" indent="0" algn="l" rtl="0">
              <a:spcBef>
                <a:spcPts val="0"/>
              </a:spcBef>
              <a:buNone/>
              <a:defRPr sz="1800" b="0" i="0" u="none" strike="noStrike" cap="none">
                <a:solidFill>
                  <a:schemeClr val="dk1"/>
                </a:solidFill>
                <a:latin typeface="Cabin"/>
                <a:ea typeface="Cabin"/>
                <a:cs typeface="Cabin"/>
                <a:sym typeface="Cabin"/>
              </a:defRPr>
            </a:lvl4pPr>
            <a:lvl5pPr marL="1828800" marR="0" lvl="4" indent="0" algn="l" rtl="0">
              <a:spcBef>
                <a:spcPts val="0"/>
              </a:spcBef>
              <a:buNone/>
              <a:defRPr sz="1800" b="0" i="0" u="none" strike="noStrike" cap="none">
                <a:solidFill>
                  <a:schemeClr val="dk1"/>
                </a:solidFill>
                <a:latin typeface="Cabin"/>
                <a:ea typeface="Cabin"/>
                <a:cs typeface="Cabin"/>
                <a:sym typeface="Cabin"/>
              </a:defRPr>
            </a:lvl5pPr>
            <a:lvl6pPr marL="2286000" marR="0" lvl="5" indent="0" algn="l" rtl="0">
              <a:spcBef>
                <a:spcPts val="0"/>
              </a:spcBef>
              <a:buNone/>
              <a:defRPr sz="1800" b="0" i="0" u="none" strike="noStrike" cap="none">
                <a:solidFill>
                  <a:schemeClr val="dk1"/>
                </a:solidFill>
                <a:latin typeface="Cabin"/>
                <a:ea typeface="Cabin"/>
                <a:cs typeface="Cabin"/>
                <a:sym typeface="Cabin"/>
              </a:defRPr>
            </a:lvl6pPr>
            <a:lvl7pPr marL="2743200" marR="0" lvl="6" indent="0" algn="l" rtl="0">
              <a:spcBef>
                <a:spcPts val="0"/>
              </a:spcBef>
              <a:buNone/>
              <a:defRPr sz="1800" b="0" i="0" u="none" strike="noStrike" cap="none">
                <a:solidFill>
                  <a:schemeClr val="dk1"/>
                </a:solidFill>
                <a:latin typeface="Cabin"/>
                <a:ea typeface="Cabin"/>
                <a:cs typeface="Cabin"/>
                <a:sym typeface="Cabin"/>
              </a:defRPr>
            </a:lvl7pPr>
            <a:lvl8pPr marL="3200400" marR="0" lvl="7" indent="0" algn="l" rtl="0">
              <a:spcBef>
                <a:spcPts val="0"/>
              </a:spcBef>
              <a:buNone/>
              <a:defRPr sz="1800" b="0" i="0" u="none" strike="noStrike" cap="none">
                <a:solidFill>
                  <a:schemeClr val="dk1"/>
                </a:solidFill>
                <a:latin typeface="Cabin"/>
                <a:ea typeface="Cabin"/>
                <a:cs typeface="Cabin"/>
                <a:sym typeface="Cabin"/>
              </a:defRPr>
            </a:lvl8pPr>
            <a:lvl9pPr marL="3657600" marR="0" lvl="8" indent="0" algn="l" rtl="0">
              <a:spcBef>
                <a:spcPts val="0"/>
              </a:spcBef>
              <a:buNone/>
              <a:defRPr sz="1800" b="0" i="0" u="none" strike="noStrike" cap="none">
                <a:solidFill>
                  <a:schemeClr val="dk1"/>
                </a:solidFill>
                <a:latin typeface="Cabin"/>
                <a:ea typeface="Cabin"/>
                <a:cs typeface="Cabin"/>
                <a:sym typeface="Cabin"/>
              </a:defRPr>
            </a:lvl9pPr>
          </a:lstStyle>
          <a:p>
            <a:endParaRPr/>
          </a:p>
        </p:txBody>
      </p:sp>
      <p:sp>
        <p:nvSpPr>
          <p:cNvPr id="91" name="Shape 91"/>
          <p:cNvSpPr txBox="1">
            <a:spLocks noGrp="1"/>
          </p:cNvSpPr>
          <p:nvPr>
            <p:ph type="sldNum" idx="12"/>
          </p:nvPr>
        </p:nvSpPr>
        <p:spPr>
          <a:xfrm>
            <a:off x="612647" y="6356350"/>
            <a:ext cx="1981199" cy="365759"/>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fld id="{00000000-1234-1234-1234-123412341234}" type="slidenum">
              <a:rPr lang="nl-NL" sz="1400" b="0" i="0" u="none" strike="noStrike" cap="none">
                <a:solidFill>
                  <a:schemeClr val="dk2"/>
                </a:solidFill>
                <a:latin typeface="Cabin"/>
                <a:ea typeface="Cabin"/>
                <a:cs typeface="Cabin"/>
                <a:sym typeface="Cabin"/>
              </a:rPr>
              <a:t>‹#›</a:t>
            </a:fld>
            <a:endParaRPr lang="nl-NL" sz="1400" b="0" i="0" u="none" strike="noStrike" cap="none">
              <a:solidFill>
                <a:schemeClr val="dk2"/>
              </a:solidFill>
              <a:latin typeface="Cabin"/>
              <a:ea typeface="Cabin"/>
              <a:cs typeface="Cabin"/>
              <a:sym typeface="Cabin"/>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cSld name="Verticale titel en tekst">
    <p:spTree>
      <p:nvGrpSpPr>
        <p:cNvPr id="1" name="Shape 92"/>
        <p:cNvGrpSpPr/>
        <p:nvPr/>
      </p:nvGrpSpPr>
      <p:grpSpPr>
        <a:xfrm>
          <a:off x="0" y="0"/>
          <a:ext cx="0" cy="0"/>
          <a:chOff x="0" y="0"/>
          <a:chExt cx="0" cy="0"/>
        </a:xfrm>
      </p:grpSpPr>
      <p:sp>
        <p:nvSpPr>
          <p:cNvPr id="93" name="Shape 93"/>
          <p:cNvSpPr txBox="1">
            <a:spLocks noGrp="1"/>
          </p:cNvSpPr>
          <p:nvPr>
            <p:ph type="title"/>
          </p:nvPr>
        </p:nvSpPr>
        <p:spPr>
          <a:xfrm rot="5400000">
            <a:off x="4732337" y="2171700"/>
            <a:ext cx="5851525" cy="2057400"/>
          </a:xfrm>
          <a:prstGeom prst="rect">
            <a:avLst/>
          </a:prstGeom>
          <a:noFill/>
          <a:ln>
            <a:noFill/>
          </a:ln>
        </p:spPr>
        <p:txBody>
          <a:bodyPr lIns="91425" tIns="91425" rIns="91425" bIns="91425" anchor="b" anchorCtr="0"/>
          <a:lstStyle>
            <a:lvl1pPr marL="0" marR="0" lvl="0" indent="0" algn="l" rtl="0">
              <a:spcBef>
                <a:spcPts val="0"/>
              </a:spcBef>
              <a:buClr>
                <a:schemeClr val="dk2"/>
              </a:buClr>
              <a:buFont typeface="Domine"/>
              <a:buNone/>
              <a:defRPr sz="3200" b="0" i="0" u="none" strike="noStrike" cap="none">
                <a:solidFill>
                  <a:schemeClr val="dk2"/>
                </a:solidFill>
                <a:latin typeface="Domine"/>
                <a:ea typeface="Domine"/>
                <a:cs typeface="Domine"/>
                <a:sym typeface="Domine"/>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94" name="Shape 94"/>
          <p:cNvSpPr txBox="1">
            <a:spLocks noGrp="1"/>
          </p:cNvSpPr>
          <p:nvPr>
            <p:ph type="body" idx="1"/>
          </p:nvPr>
        </p:nvSpPr>
        <p:spPr>
          <a:xfrm rot="5400000">
            <a:off x="541337" y="190500"/>
            <a:ext cx="5851525" cy="6019799"/>
          </a:xfrm>
          <a:prstGeom prst="rect">
            <a:avLst/>
          </a:prstGeom>
          <a:noFill/>
          <a:ln>
            <a:noFill/>
          </a:ln>
        </p:spPr>
        <p:txBody>
          <a:bodyPr lIns="91425" tIns="91425" rIns="91425" bIns="91425" anchor="t" anchorCtr="0"/>
          <a:lstStyle>
            <a:lvl1pPr marL="274320" marR="0" lvl="0" indent="-148844" algn="l" rtl="0">
              <a:spcBef>
                <a:spcPts val="600"/>
              </a:spcBef>
              <a:buClr>
                <a:schemeClr val="accent1"/>
              </a:buClr>
              <a:buSzPct val="76000"/>
              <a:buFont typeface="Noto Sans Symbols"/>
              <a:buChar char="●"/>
              <a:defRPr sz="2600" b="0" i="0" u="none" strike="noStrike" cap="none">
                <a:solidFill>
                  <a:schemeClr val="dk1"/>
                </a:solidFill>
                <a:latin typeface="Cabin"/>
                <a:ea typeface="Cabin"/>
                <a:cs typeface="Cabin"/>
                <a:sym typeface="Cabin"/>
              </a:defRPr>
            </a:lvl1pPr>
            <a:lvl2pPr marL="548640" marR="0" lvl="1" indent="-170942" algn="l" rtl="0">
              <a:spcBef>
                <a:spcPts val="500"/>
              </a:spcBef>
              <a:buClr>
                <a:schemeClr val="accent2"/>
              </a:buClr>
              <a:buSzPct val="76000"/>
              <a:buFont typeface="Noto Sans Symbols"/>
              <a:buChar char="●"/>
              <a:defRPr sz="2300" b="0" i="0" u="none" strike="noStrike" cap="none">
                <a:solidFill>
                  <a:schemeClr val="dk2"/>
                </a:solidFill>
                <a:latin typeface="Cabin"/>
                <a:ea typeface="Cabin"/>
                <a:cs typeface="Cabin"/>
                <a:sym typeface="Cabin"/>
              </a:defRPr>
            </a:lvl2pPr>
            <a:lvl3pPr marL="822960" marR="0" lvl="2" indent="-142240" algn="l" rtl="0">
              <a:spcBef>
                <a:spcPts val="500"/>
              </a:spcBef>
              <a:buClr>
                <a:srgbClr val="BABABA"/>
              </a:buClr>
              <a:buSzPct val="76000"/>
              <a:buFont typeface="Noto Sans Symbols"/>
              <a:buChar char="●"/>
              <a:defRPr sz="2000" b="0" i="0" u="none" strike="noStrike" cap="none">
                <a:solidFill>
                  <a:schemeClr val="dk1"/>
                </a:solidFill>
                <a:latin typeface="Cabin"/>
                <a:ea typeface="Cabin"/>
                <a:cs typeface="Cabin"/>
                <a:sym typeface="Cabin"/>
              </a:defRPr>
            </a:lvl3pPr>
            <a:lvl4pPr marL="1097280" marR="0" lvl="3" indent="-153669" algn="l" rtl="0">
              <a:spcBef>
                <a:spcPts val="400"/>
              </a:spcBef>
              <a:buClr>
                <a:srgbClr val="8BA1B3"/>
              </a:buClr>
              <a:buSzPct val="70000"/>
              <a:buFont typeface="Noto Sans Symbols"/>
              <a:buChar char="◻"/>
              <a:defRPr sz="1800" b="0" i="0" u="none" strike="noStrike" cap="none">
                <a:solidFill>
                  <a:schemeClr val="dk1"/>
                </a:solidFill>
                <a:latin typeface="Cabin"/>
                <a:ea typeface="Cabin"/>
                <a:cs typeface="Cabin"/>
                <a:sym typeface="Cabin"/>
              </a:defRPr>
            </a:lvl4pPr>
            <a:lvl5pPr marL="1371600" marR="0" lvl="4" indent="-157480" algn="l" rtl="0">
              <a:spcBef>
                <a:spcPts val="300"/>
              </a:spcBef>
              <a:buClr>
                <a:schemeClr val="accent2"/>
              </a:buClr>
              <a:buSzPct val="70000"/>
              <a:buFont typeface="Noto Sans Symbols"/>
              <a:buChar char="◻"/>
              <a:defRPr sz="1600" b="0" i="0" u="none" strike="noStrike" cap="none">
                <a:solidFill>
                  <a:schemeClr val="dk1"/>
                </a:solidFill>
                <a:latin typeface="Cabin"/>
                <a:ea typeface="Cabin"/>
                <a:cs typeface="Cabin"/>
                <a:sym typeface="Cabin"/>
              </a:defRPr>
            </a:lvl5pPr>
            <a:lvl6pPr marL="1645920" marR="0" lvl="5" indent="-109220" algn="l" rtl="0">
              <a:spcBef>
                <a:spcPts val="300"/>
              </a:spcBef>
              <a:buClr>
                <a:srgbClr val="8BA1B3"/>
              </a:buClr>
              <a:buSzPct val="75000"/>
              <a:buFont typeface="Noto Sans Symbols"/>
              <a:buChar char="●"/>
              <a:defRPr sz="1600" b="0" i="0" u="none" strike="noStrike" cap="none">
                <a:solidFill>
                  <a:schemeClr val="dk1"/>
                </a:solidFill>
                <a:latin typeface="Cabin"/>
                <a:ea typeface="Cabin"/>
                <a:cs typeface="Cabin"/>
                <a:sym typeface="Cabin"/>
              </a:defRPr>
            </a:lvl6pPr>
            <a:lvl7pPr marL="1828800" marR="0" lvl="6" indent="-123825" algn="l" rtl="0">
              <a:spcBef>
                <a:spcPts val="300"/>
              </a:spcBef>
              <a:buClr>
                <a:srgbClr val="646C8F"/>
              </a:buClr>
              <a:buSzPct val="75000"/>
              <a:buFont typeface="Noto Sans Symbols"/>
              <a:buChar char="●"/>
              <a:defRPr sz="1400" b="0" i="0" u="none" strike="noStrike" cap="none">
                <a:solidFill>
                  <a:schemeClr val="dk1"/>
                </a:solidFill>
                <a:latin typeface="Cabin"/>
                <a:ea typeface="Cabin"/>
                <a:cs typeface="Cabin"/>
                <a:sym typeface="Cabin"/>
              </a:defRPr>
            </a:lvl7pPr>
            <a:lvl8pPr marL="2011679" marR="0" lvl="7" indent="-116204" algn="l" rtl="0">
              <a:spcBef>
                <a:spcPts val="300"/>
              </a:spcBef>
              <a:buClr>
                <a:srgbClr val="BABABA"/>
              </a:buClr>
              <a:buSzPct val="75000"/>
              <a:buFont typeface="Noto Sans Symbols"/>
              <a:buChar char="●"/>
              <a:defRPr sz="1400" b="0" i="0" u="none" strike="noStrike" cap="none">
                <a:solidFill>
                  <a:schemeClr val="dk1"/>
                </a:solidFill>
                <a:latin typeface="Cabin"/>
                <a:ea typeface="Cabin"/>
                <a:cs typeface="Cabin"/>
                <a:sym typeface="Cabin"/>
              </a:defRPr>
            </a:lvl8pPr>
            <a:lvl9pPr marL="2194560" marR="0" lvl="8" indent="-130810" algn="l" rtl="0">
              <a:spcBef>
                <a:spcPts val="300"/>
              </a:spcBef>
              <a:buClr>
                <a:srgbClr val="9FB8CD"/>
              </a:buClr>
              <a:buSzPct val="75000"/>
              <a:buFont typeface="Noto Sans Symbols"/>
              <a:buChar char="●"/>
              <a:defRPr sz="1200" b="0" i="0" u="none" strike="noStrike" cap="none">
                <a:solidFill>
                  <a:schemeClr val="dk1"/>
                </a:solidFill>
                <a:latin typeface="Cabin"/>
                <a:ea typeface="Cabin"/>
                <a:cs typeface="Cabin"/>
                <a:sym typeface="Cabin"/>
              </a:defRPr>
            </a:lvl9pPr>
          </a:lstStyle>
          <a:p>
            <a:endParaRPr/>
          </a:p>
        </p:txBody>
      </p:sp>
      <p:sp>
        <p:nvSpPr>
          <p:cNvPr id="95" name="Shape 95"/>
          <p:cNvSpPr txBox="1">
            <a:spLocks noGrp="1"/>
          </p:cNvSpPr>
          <p:nvPr>
            <p:ph type="dt" idx="10"/>
          </p:nvPr>
        </p:nvSpPr>
        <p:spPr>
          <a:xfrm>
            <a:off x="6400800" y="6356350"/>
            <a:ext cx="2289047" cy="365759"/>
          </a:xfrm>
          <a:prstGeom prst="rect">
            <a:avLst/>
          </a:prstGeom>
          <a:noFill/>
          <a:ln>
            <a:noFill/>
          </a:ln>
        </p:spPr>
        <p:txBody>
          <a:bodyPr lIns="91425" tIns="91425" rIns="91425" bIns="91425" anchor="t" anchorCtr="0"/>
          <a:lstStyle>
            <a:lvl1pPr marL="0" marR="0" lvl="0" indent="0" algn="l" rtl="0">
              <a:spcBef>
                <a:spcPts val="0"/>
              </a:spcBef>
              <a:buNone/>
              <a:defRPr sz="1400" b="0" i="0" u="none" strike="noStrike" cap="none">
                <a:solidFill>
                  <a:schemeClr val="dk2"/>
                </a:solidFill>
                <a:latin typeface="Cabin"/>
                <a:ea typeface="Cabin"/>
                <a:cs typeface="Cabin"/>
                <a:sym typeface="Cabin"/>
              </a:defRPr>
            </a:lvl1pPr>
            <a:lvl2pPr marL="457200" marR="0" lvl="1" indent="0" algn="l" rtl="0">
              <a:spcBef>
                <a:spcPts val="0"/>
              </a:spcBef>
              <a:buNone/>
              <a:defRPr sz="1800" b="0" i="0" u="none" strike="noStrike" cap="none">
                <a:solidFill>
                  <a:schemeClr val="dk1"/>
                </a:solidFill>
                <a:latin typeface="Cabin"/>
                <a:ea typeface="Cabin"/>
                <a:cs typeface="Cabin"/>
                <a:sym typeface="Cabin"/>
              </a:defRPr>
            </a:lvl2pPr>
            <a:lvl3pPr marL="914400" marR="0" lvl="2" indent="0" algn="l" rtl="0">
              <a:spcBef>
                <a:spcPts val="0"/>
              </a:spcBef>
              <a:buNone/>
              <a:defRPr sz="1800" b="0" i="0" u="none" strike="noStrike" cap="none">
                <a:solidFill>
                  <a:schemeClr val="dk1"/>
                </a:solidFill>
                <a:latin typeface="Cabin"/>
                <a:ea typeface="Cabin"/>
                <a:cs typeface="Cabin"/>
                <a:sym typeface="Cabin"/>
              </a:defRPr>
            </a:lvl3pPr>
            <a:lvl4pPr marL="1371600" marR="0" lvl="3" indent="0" algn="l" rtl="0">
              <a:spcBef>
                <a:spcPts val="0"/>
              </a:spcBef>
              <a:buNone/>
              <a:defRPr sz="1800" b="0" i="0" u="none" strike="noStrike" cap="none">
                <a:solidFill>
                  <a:schemeClr val="dk1"/>
                </a:solidFill>
                <a:latin typeface="Cabin"/>
                <a:ea typeface="Cabin"/>
                <a:cs typeface="Cabin"/>
                <a:sym typeface="Cabin"/>
              </a:defRPr>
            </a:lvl4pPr>
            <a:lvl5pPr marL="1828800" marR="0" lvl="4" indent="0" algn="l" rtl="0">
              <a:spcBef>
                <a:spcPts val="0"/>
              </a:spcBef>
              <a:buNone/>
              <a:defRPr sz="1800" b="0" i="0" u="none" strike="noStrike" cap="none">
                <a:solidFill>
                  <a:schemeClr val="dk1"/>
                </a:solidFill>
                <a:latin typeface="Cabin"/>
                <a:ea typeface="Cabin"/>
                <a:cs typeface="Cabin"/>
                <a:sym typeface="Cabin"/>
              </a:defRPr>
            </a:lvl5pPr>
            <a:lvl6pPr marL="2286000" marR="0" lvl="5" indent="0" algn="l" rtl="0">
              <a:spcBef>
                <a:spcPts val="0"/>
              </a:spcBef>
              <a:buNone/>
              <a:defRPr sz="1800" b="0" i="0" u="none" strike="noStrike" cap="none">
                <a:solidFill>
                  <a:schemeClr val="dk1"/>
                </a:solidFill>
                <a:latin typeface="Cabin"/>
                <a:ea typeface="Cabin"/>
                <a:cs typeface="Cabin"/>
                <a:sym typeface="Cabin"/>
              </a:defRPr>
            </a:lvl6pPr>
            <a:lvl7pPr marL="2743200" marR="0" lvl="6" indent="0" algn="l" rtl="0">
              <a:spcBef>
                <a:spcPts val="0"/>
              </a:spcBef>
              <a:buNone/>
              <a:defRPr sz="1800" b="0" i="0" u="none" strike="noStrike" cap="none">
                <a:solidFill>
                  <a:schemeClr val="dk1"/>
                </a:solidFill>
                <a:latin typeface="Cabin"/>
                <a:ea typeface="Cabin"/>
                <a:cs typeface="Cabin"/>
                <a:sym typeface="Cabin"/>
              </a:defRPr>
            </a:lvl7pPr>
            <a:lvl8pPr marL="3200400" marR="0" lvl="7" indent="0" algn="l" rtl="0">
              <a:spcBef>
                <a:spcPts val="0"/>
              </a:spcBef>
              <a:buNone/>
              <a:defRPr sz="1800" b="0" i="0" u="none" strike="noStrike" cap="none">
                <a:solidFill>
                  <a:schemeClr val="dk1"/>
                </a:solidFill>
                <a:latin typeface="Cabin"/>
                <a:ea typeface="Cabin"/>
                <a:cs typeface="Cabin"/>
                <a:sym typeface="Cabin"/>
              </a:defRPr>
            </a:lvl8pPr>
            <a:lvl9pPr marL="3657600" marR="0" lvl="8" indent="0" algn="l" rtl="0">
              <a:spcBef>
                <a:spcPts val="0"/>
              </a:spcBef>
              <a:buNone/>
              <a:defRPr sz="1800" b="0" i="0" u="none" strike="noStrike" cap="none">
                <a:solidFill>
                  <a:schemeClr val="dk1"/>
                </a:solidFill>
                <a:latin typeface="Cabin"/>
                <a:ea typeface="Cabin"/>
                <a:cs typeface="Cabin"/>
                <a:sym typeface="Cabin"/>
              </a:defRPr>
            </a:lvl9pPr>
          </a:lstStyle>
          <a:p>
            <a:endParaRPr/>
          </a:p>
        </p:txBody>
      </p:sp>
      <p:sp>
        <p:nvSpPr>
          <p:cNvPr id="96" name="Shape 96"/>
          <p:cNvSpPr txBox="1">
            <a:spLocks noGrp="1"/>
          </p:cNvSpPr>
          <p:nvPr>
            <p:ph type="ftr" idx="11"/>
          </p:nvPr>
        </p:nvSpPr>
        <p:spPr>
          <a:xfrm>
            <a:off x="2898648" y="6356350"/>
            <a:ext cx="3505200" cy="365759"/>
          </a:xfrm>
          <a:prstGeom prst="rect">
            <a:avLst/>
          </a:prstGeom>
          <a:noFill/>
          <a:ln>
            <a:noFill/>
          </a:ln>
        </p:spPr>
        <p:txBody>
          <a:bodyPr lIns="91425" tIns="91425" rIns="91425" bIns="91425" anchor="t" anchorCtr="0"/>
          <a:lstStyle>
            <a:lvl1pPr marL="0" marR="0" lvl="0" indent="0" algn="r" rtl="0">
              <a:spcBef>
                <a:spcPts val="0"/>
              </a:spcBef>
              <a:buNone/>
              <a:defRPr sz="1400" b="0" i="0" u="none" strike="noStrike" cap="none">
                <a:solidFill>
                  <a:schemeClr val="dk2"/>
                </a:solidFill>
                <a:latin typeface="Cabin"/>
                <a:ea typeface="Cabin"/>
                <a:cs typeface="Cabin"/>
                <a:sym typeface="Cabin"/>
              </a:defRPr>
            </a:lvl1pPr>
            <a:lvl2pPr marL="457200" marR="0" lvl="1" indent="0" algn="l" rtl="0">
              <a:spcBef>
                <a:spcPts val="0"/>
              </a:spcBef>
              <a:buNone/>
              <a:defRPr sz="1800" b="0" i="0" u="none" strike="noStrike" cap="none">
                <a:solidFill>
                  <a:schemeClr val="dk1"/>
                </a:solidFill>
                <a:latin typeface="Cabin"/>
                <a:ea typeface="Cabin"/>
                <a:cs typeface="Cabin"/>
                <a:sym typeface="Cabin"/>
              </a:defRPr>
            </a:lvl2pPr>
            <a:lvl3pPr marL="914400" marR="0" lvl="2" indent="0" algn="l" rtl="0">
              <a:spcBef>
                <a:spcPts val="0"/>
              </a:spcBef>
              <a:buNone/>
              <a:defRPr sz="1800" b="0" i="0" u="none" strike="noStrike" cap="none">
                <a:solidFill>
                  <a:schemeClr val="dk1"/>
                </a:solidFill>
                <a:latin typeface="Cabin"/>
                <a:ea typeface="Cabin"/>
                <a:cs typeface="Cabin"/>
                <a:sym typeface="Cabin"/>
              </a:defRPr>
            </a:lvl3pPr>
            <a:lvl4pPr marL="1371600" marR="0" lvl="3" indent="0" algn="l" rtl="0">
              <a:spcBef>
                <a:spcPts val="0"/>
              </a:spcBef>
              <a:buNone/>
              <a:defRPr sz="1800" b="0" i="0" u="none" strike="noStrike" cap="none">
                <a:solidFill>
                  <a:schemeClr val="dk1"/>
                </a:solidFill>
                <a:latin typeface="Cabin"/>
                <a:ea typeface="Cabin"/>
                <a:cs typeface="Cabin"/>
                <a:sym typeface="Cabin"/>
              </a:defRPr>
            </a:lvl4pPr>
            <a:lvl5pPr marL="1828800" marR="0" lvl="4" indent="0" algn="l" rtl="0">
              <a:spcBef>
                <a:spcPts val="0"/>
              </a:spcBef>
              <a:buNone/>
              <a:defRPr sz="1800" b="0" i="0" u="none" strike="noStrike" cap="none">
                <a:solidFill>
                  <a:schemeClr val="dk1"/>
                </a:solidFill>
                <a:latin typeface="Cabin"/>
                <a:ea typeface="Cabin"/>
                <a:cs typeface="Cabin"/>
                <a:sym typeface="Cabin"/>
              </a:defRPr>
            </a:lvl5pPr>
            <a:lvl6pPr marL="2286000" marR="0" lvl="5" indent="0" algn="l" rtl="0">
              <a:spcBef>
                <a:spcPts val="0"/>
              </a:spcBef>
              <a:buNone/>
              <a:defRPr sz="1800" b="0" i="0" u="none" strike="noStrike" cap="none">
                <a:solidFill>
                  <a:schemeClr val="dk1"/>
                </a:solidFill>
                <a:latin typeface="Cabin"/>
                <a:ea typeface="Cabin"/>
                <a:cs typeface="Cabin"/>
                <a:sym typeface="Cabin"/>
              </a:defRPr>
            </a:lvl6pPr>
            <a:lvl7pPr marL="2743200" marR="0" lvl="6" indent="0" algn="l" rtl="0">
              <a:spcBef>
                <a:spcPts val="0"/>
              </a:spcBef>
              <a:buNone/>
              <a:defRPr sz="1800" b="0" i="0" u="none" strike="noStrike" cap="none">
                <a:solidFill>
                  <a:schemeClr val="dk1"/>
                </a:solidFill>
                <a:latin typeface="Cabin"/>
                <a:ea typeface="Cabin"/>
                <a:cs typeface="Cabin"/>
                <a:sym typeface="Cabin"/>
              </a:defRPr>
            </a:lvl7pPr>
            <a:lvl8pPr marL="3200400" marR="0" lvl="7" indent="0" algn="l" rtl="0">
              <a:spcBef>
                <a:spcPts val="0"/>
              </a:spcBef>
              <a:buNone/>
              <a:defRPr sz="1800" b="0" i="0" u="none" strike="noStrike" cap="none">
                <a:solidFill>
                  <a:schemeClr val="dk1"/>
                </a:solidFill>
                <a:latin typeface="Cabin"/>
                <a:ea typeface="Cabin"/>
                <a:cs typeface="Cabin"/>
                <a:sym typeface="Cabin"/>
              </a:defRPr>
            </a:lvl8pPr>
            <a:lvl9pPr marL="3657600" marR="0" lvl="8" indent="0" algn="l" rtl="0">
              <a:spcBef>
                <a:spcPts val="0"/>
              </a:spcBef>
              <a:buNone/>
              <a:defRPr sz="1800" b="0" i="0" u="none" strike="noStrike" cap="none">
                <a:solidFill>
                  <a:schemeClr val="dk1"/>
                </a:solidFill>
                <a:latin typeface="Cabin"/>
                <a:ea typeface="Cabin"/>
                <a:cs typeface="Cabin"/>
                <a:sym typeface="Cabin"/>
              </a:defRPr>
            </a:lvl9pPr>
          </a:lstStyle>
          <a:p>
            <a:endParaRPr/>
          </a:p>
        </p:txBody>
      </p:sp>
      <p:sp>
        <p:nvSpPr>
          <p:cNvPr id="97" name="Shape 97"/>
          <p:cNvSpPr txBox="1">
            <a:spLocks noGrp="1"/>
          </p:cNvSpPr>
          <p:nvPr>
            <p:ph type="sldNum" idx="12"/>
          </p:nvPr>
        </p:nvSpPr>
        <p:spPr>
          <a:xfrm>
            <a:off x="612647" y="6356350"/>
            <a:ext cx="1981199" cy="365759"/>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fld id="{00000000-1234-1234-1234-123412341234}" type="slidenum">
              <a:rPr lang="nl-NL" sz="1400" b="0" i="0" u="none" strike="noStrike" cap="none">
                <a:solidFill>
                  <a:schemeClr val="dk2"/>
                </a:solidFill>
                <a:latin typeface="Cabin"/>
                <a:ea typeface="Cabin"/>
                <a:cs typeface="Cabin"/>
                <a:sym typeface="Cabin"/>
              </a:rPr>
              <a:t>‹#›</a:t>
            </a:fld>
            <a:endParaRPr lang="nl-NL" sz="1400" b="0" i="0" u="none" strike="noStrike" cap="none">
              <a:solidFill>
                <a:schemeClr val="dk2"/>
              </a:solidFill>
              <a:latin typeface="Cabin"/>
              <a:ea typeface="Cabin"/>
              <a:cs typeface="Cabin"/>
              <a:sym typeface="Cabin"/>
            </a:endParaRPr>
          </a:p>
        </p:txBody>
      </p:sp>
      <p:cxnSp>
        <p:nvCxnSpPr>
          <p:cNvPr id="98" name="Shape 98"/>
          <p:cNvCxnSpPr/>
          <p:nvPr/>
        </p:nvCxnSpPr>
        <p:spPr>
          <a:xfrm>
            <a:off x="457200" y="6353175"/>
            <a:ext cx="8229600" cy="0"/>
          </a:xfrm>
          <a:prstGeom prst="straightConnector1">
            <a:avLst/>
          </a:prstGeom>
          <a:noFill/>
          <a:ln w="9525" cap="flat" cmpd="sng">
            <a:solidFill>
              <a:schemeClr val="accent2"/>
            </a:solidFill>
            <a:prstDash val="dash"/>
            <a:round/>
            <a:headEnd type="none" w="med" len="med"/>
            <a:tailEnd type="none" w="med" len="med"/>
          </a:ln>
        </p:spPr>
      </p:cxnSp>
      <p:sp>
        <p:nvSpPr>
          <p:cNvPr id="99" name="Shape 99"/>
          <p:cNvSpPr/>
          <p:nvPr/>
        </p:nvSpPr>
        <p:spPr>
          <a:xfrm rot="5400000">
            <a:off x="419099" y="6467474"/>
            <a:ext cx="190849" cy="120313"/>
          </a:xfrm>
          <a:prstGeom prst="triangle">
            <a:avLst>
              <a:gd name="adj" fmla="val 50000"/>
            </a:avLst>
          </a:prstGeom>
          <a:solidFill>
            <a:schemeClr val="accent2"/>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Cabin"/>
              <a:ea typeface="Cabin"/>
              <a:cs typeface="Cabin"/>
              <a:sym typeface="Cabin"/>
            </a:endParaRPr>
          </a:p>
        </p:txBody>
      </p:sp>
      <p:cxnSp>
        <p:nvCxnSpPr>
          <p:cNvPr id="100" name="Shape 100"/>
          <p:cNvCxnSpPr/>
          <p:nvPr/>
        </p:nvCxnSpPr>
        <p:spPr>
          <a:xfrm rot="5400000">
            <a:off x="3629606" y="3201951"/>
            <a:ext cx="5852159" cy="0"/>
          </a:xfrm>
          <a:prstGeom prst="straightConnector1">
            <a:avLst/>
          </a:prstGeom>
          <a:noFill/>
          <a:ln w="9525" cap="flat" cmpd="sng">
            <a:solidFill>
              <a:schemeClr val="accent2"/>
            </a:solidFill>
            <a:prstDash val="dash"/>
            <a:round/>
            <a:headEnd type="none" w="med" len="med"/>
            <a:tailEnd type="none" w="med" len="med"/>
          </a:ln>
        </p:spPr>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el en object">
    <p:spTree>
      <p:nvGrpSpPr>
        <p:cNvPr id="1" name="Shape 24"/>
        <p:cNvGrpSpPr/>
        <p:nvPr/>
      </p:nvGrpSpPr>
      <p:grpSpPr>
        <a:xfrm>
          <a:off x="0" y="0"/>
          <a:ext cx="0" cy="0"/>
          <a:chOff x="0" y="0"/>
          <a:chExt cx="0" cy="0"/>
        </a:xfrm>
      </p:grpSpPr>
      <p:sp>
        <p:nvSpPr>
          <p:cNvPr id="25" name="Shape 25"/>
          <p:cNvSpPr txBox="1">
            <a:spLocks noGrp="1"/>
          </p:cNvSpPr>
          <p:nvPr>
            <p:ph type="title"/>
          </p:nvPr>
        </p:nvSpPr>
        <p:spPr>
          <a:xfrm>
            <a:off x="457200" y="152400"/>
            <a:ext cx="8229600" cy="990599"/>
          </a:xfrm>
          <a:prstGeom prst="rect">
            <a:avLst/>
          </a:prstGeom>
          <a:noFill/>
          <a:ln>
            <a:noFill/>
          </a:ln>
        </p:spPr>
        <p:txBody>
          <a:bodyPr lIns="91425" tIns="91425" rIns="91425" bIns="91425" anchor="b" anchorCtr="0"/>
          <a:lstStyle>
            <a:lvl1pPr marL="0" marR="0" lvl="0" indent="0" algn="l" rtl="0">
              <a:spcBef>
                <a:spcPts val="0"/>
              </a:spcBef>
              <a:buClr>
                <a:schemeClr val="dk2"/>
              </a:buClr>
              <a:buFont typeface="Domine"/>
              <a:buNone/>
              <a:defRPr sz="3200" b="0" i="0" u="none" strike="noStrike" cap="none">
                <a:solidFill>
                  <a:schemeClr val="dk2"/>
                </a:solidFill>
                <a:latin typeface="Domine"/>
                <a:ea typeface="Domine"/>
                <a:cs typeface="Domine"/>
                <a:sym typeface="Domine"/>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26" name="Shape 26"/>
          <p:cNvSpPr txBox="1">
            <a:spLocks noGrp="1"/>
          </p:cNvSpPr>
          <p:nvPr>
            <p:ph type="dt" idx="10"/>
          </p:nvPr>
        </p:nvSpPr>
        <p:spPr>
          <a:xfrm>
            <a:off x="6400800" y="6356350"/>
            <a:ext cx="2289047" cy="365759"/>
          </a:xfrm>
          <a:prstGeom prst="rect">
            <a:avLst/>
          </a:prstGeom>
          <a:noFill/>
          <a:ln>
            <a:noFill/>
          </a:ln>
        </p:spPr>
        <p:txBody>
          <a:bodyPr lIns="91425" tIns="91425" rIns="91425" bIns="91425" anchor="t" anchorCtr="0"/>
          <a:lstStyle>
            <a:lvl1pPr marL="0" marR="0" lvl="0" indent="0" algn="l" rtl="0">
              <a:spcBef>
                <a:spcPts val="0"/>
              </a:spcBef>
              <a:buNone/>
              <a:defRPr sz="1400" b="0" i="0" u="none" strike="noStrike" cap="none">
                <a:solidFill>
                  <a:schemeClr val="dk2"/>
                </a:solidFill>
                <a:latin typeface="Cabin"/>
                <a:ea typeface="Cabin"/>
                <a:cs typeface="Cabin"/>
                <a:sym typeface="Cabin"/>
              </a:defRPr>
            </a:lvl1pPr>
            <a:lvl2pPr marL="457200" marR="0" lvl="1" indent="0" algn="l" rtl="0">
              <a:spcBef>
                <a:spcPts val="0"/>
              </a:spcBef>
              <a:buNone/>
              <a:defRPr sz="1800" b="0" i="0" u="none" strike="noStrike" cap="none">
                <a:solidFill>
                  <a:schemeClr val="dk1"/>
                </a:solidFill>
                <a:latin typeface="Cabin"/>
                <a:ea typeface="Cabin"/>
                <a:cs typeface="Cabin"/>
                <a:sym typeface="Cabin"/>
              </a:defRPr>
            </a:lvl2pPr>
            <a:lvl3pPr marL="914400" marR="0" lvl="2" indent="0" algn="l" rtl="0">
              <a:spcBef>
                <a:spcPts val="0"/>
              </a:spcBef>
              <a:buNone/>
              <a:defRPr sz="1800" b="0" i="0" u="none" strike="noStrike" cap="none">
                <a:solidFill>
                  <a:schemeClr val="dk1"/>
                </a:solidFill>
                <a:latin typeface="Cabin"/>
                <a:ea typeface="Cabin"/>
                <a:cs typeface="Cabin"/>
                <a:sym typeface="Cabin"/>
              </a:defRPr>
            </a:lvl3pPr>
            <a:lvl4pPr marL="1371600" marR="0" lvl="3" indent="0" algn="l" rtl="0">
              <a:spcBef>
                <a:spcPts val="0"/>
              </a:spcBef>
              <a:buNone/>
              <a:defRPr sz="1800" b="0" i="0" u="none" strike="noStrike" cap="none">
                <a:solidFill>
                  <a:schemeClr val="dk1"/>
                </a:solidFill>
                <a:latin typeface="Cabin"/>
                <a:ea typeface="Cabin"/>
                <a:cs typeface="Cabin"/>
                <a:sym typeface="Cabin"/>
              </a:defRPr>
            </a:lvl4pPr>
            <a:lvl5pPr marL="1828800" marR="0" lvl="4" indent="0" algn="l" rtl="0">
              <a:spcBef>
                <a:spcPts val="0"/>
              </a:spcBef>
              <a:buNone/>
              <a:defRPr sz="1800" b="0" i="0" u="none" strike="noStrike" cap="none">
                <a:solidFill>
                  <a:schemeClr val="dk1"/>
                </a:solidFill>
                <a:latin typeface="Cabin"/>
                <a:ea typeface="Cabin"/>
                <a:cs typeface="Cabin"/>
                <a:sym typeface="Cabin"/>
              </a:defRPr>
            </a:lvl5pPr>
            <a:lvl6pPr marL="2286000" marR="0" lvl="5" indent="0" algn="l" rtl="0">
              <a:spcBef>
                <a:spcPts val="0"/>
              </a:spcBef>
              <a:buNone/>
              <a:defRPr sz="1800" b="0" i="0" u="none" strike="noStrike" cap="none">
                <a:solidFill>
                  <a:schemeClr val="dk1"/>
                </a:solidFill>
                <a:latin typeface="Cabin"/>
                <a:ea typeface="Cabin"/>
                <a:cs typeface="Cabin"/>
                <a:sym typeface="Cabin"/>
              </a:defRPr>
            </a:lvl6pPr>
            <a:lvl7pPr marL="2743200" marR="0" lvl="6" indent="0" algn="l" rtl="0">
              <a:spcBef>
                <a:spcPts val="0"/>
              </a:spcBef>
              <a:buNone/>
              <a:defRPr sz="1800" b="0" i="0" u="none" strike="noStrike" cap="none">
                <a:solidFill>
                  <a:schemeClr val="dk1"/>
                </a:solidFill>
                <a:latin typeface="Cabin"/>
                <a:ea typeface="Cabin"/>
                <a:cs typeface="Cabin"/>
                <a:sym typeface="Cabin"/>
              </a:defRPr>
            </a:lvl7pPr>
            <a:lvl8pPr marL="3200400" marR="0" lvl="7" indent="0" algn="l" rtl="0">
              <a:spcBef>
                <a:spcPts val="0"/>
              </a:spcBef>
              <a:buNone/>
              <a:defRPr sz="1800" b="0" i="0" u="none" strike="noStrike" cap="none">
                <a:solidFill>
                  <a:schemeClr val="dk1"/>
                </a:solidFill>
                <a:latin typeface="Cabin"/>
                <a:ea typeface="Cabin"/>
                <a:cs typeface="Cabin"/>
                <a:sym typeface="Cabin"/>
              </a:defRPr>
            </a:lvl8pPr>
            <a:lvl9pPr marL="3657600" marR="0" lvl="8" indent="0" algn="l" rtl="0">
              <a:spcBef>
                <a:spcPts val="0"/>
              </a:spcBef>
              <a:buNone/>
              <a:defRPr sz="1800" b="0" i="0" u="none" strike="noStrike" cap="none">
                <a:solidFill>
                  <a:schemeClr val="dk1"/>
                </a:solidFill>
                <a:latin typeface="Cabin"/>
                <a:ea typeface="Cabin"/>
                <a:cs typeface="Cabin"/>
                <a:sym typeface="Cabin"/>
              </a:defRPr>
            </a:lvl9pPr>
          </a:lstStyle>
          <a:p>
            <a:endParaRPr/>
          </a:p>
        </p:txBody>
      </p:sp>
      <p:sp>
        <p:nvSpPr>
          <p:cNvPr id="27" name="Shape 27"/>
          <p:cNvSpPr txBox="1">
            <a:spLocks noGrp="1"/>
          </p:cNvSpPr>
          <p:nvPr>
            <p:ph type="ftr" idx="11"/>
          </p:nvPr>
        </p:nvSpPr>
        <p:spPr>
          <a:xfrm>
            <a:off x="2898648" y="6356350"/>
            <a:ext cx="3505200" cy="365759"/>
          </a:xfrm>
          <a:prstGeom prst="rect">
            <a:avLst/>
          </a:prstGeom>
          <a:noFill/>
          <a:ln>
            <a:noFill/>
          </a:ln>
        </p:spPr>
        <p:txBody>
          <a:bodyPr lIns="91425" tIns="91425" rIns="91425" bIns="91425" anchor="t" anchorCtr="0"/>
          <a:lstStyle>
            <a:lvl1pPr marL="0" marR="0" lvl="0" indent="0" algn="r" rtl="0">
              <a:spcBef>
                <a:spcPts val="0"/>
              </a:spcBef>
              <a:buNone/>
              <a:defRPr sz="1400" b="0" i="0" u="none" strike="noStrike" cap="none">
                <a:solidFill>
                  <a:schemeClr val="dk2"/>
                </a:solidFill>
                <a:latin typeface="Cabin"/>
                <a:ea typeface="Cabin"/>
                <a:cs typeface="Cabin"/>
                <a:sym typeface="Cabin"/>
              </a:defRPr>
            </a:lvl1pPr>
            <a:lvl2pPr marL="457200" marR="0" lvl="1" indent="0" algn="l" rtl="0">
              <a:spcBef>
                <a:spcPts val="0"/>
              </a:spcBef>
              <a:buNone/>
              <a:defRPr sz="1800" b="0" i="0" u="none" strike="noStrike" cap="none">
                <a:solidFill>
                  <a:schemeClr val="dk1"/>
                </a:solidFill>
                <a:latin typeface="Cabin"/>
                <a:ea typeface="Cabin"/>
                <a:cs typeface="Cabin"/>
                <a:sym typeface="Cabin"/>
              </a:defRPr>
            </a:lvl2pPr>
            <a:lvl3pPr marL="914400" marR="0" lvl="2" indent="0" algn="l" rtl="0">
              <a:spcBef>
                <a:spcPts val="0"/>
              </a:spcBef>
              <a:buNone/>
              <a:defRPr sz="1800" b="0" i="0" u="none" strike="noStrike" cap="none">
                <a:solidFill>
                  <a:schemeClr val="dk1"/>
                </a:solidFill>
                <a:latin typeface="Cabin"/>
                <a:ea typeface="Cabin"/>
                <a:cs typeface="Cabin"/>
                <a:sym typeface="Cabin"/>
              </a:defRPr>
            </a:lvl3pPr>
            <a:lvl4pPr marL="1371600" marR="0" lvl="3" indent="0" algn="l" rtl="0">
              <a:spcBef>
                <a:spcPts val="0"/>
              </a:spcBef>
              <a:buNone/>
              <a:defRPr sz="1800" b="0" i="0" u="none" strike="noStrike" cap="none">
                <a:solidFill>
                  <a:schemeClr val="dk1"/>
                </a:solidFill>
                <a:latin typeface="Cabin"/>
                <a:ea typeface="Cabin"/>
                <a:cs typeface="Cabin"/>
                <a:sym typeface="Cabin"/>
              </a:defRPr>
            </a:lvl4pPr>
            <a:lvl5pPr marL="1828800" marR="0" lvl="4" indent="0" algn="l" rtl="0">
              <a:spcBef>
                <a:spcPts val="0"/>
              </a:spcBef>
              <a:buNone/>
              <a:defRPr sz="1800" b="0" i="0" u="none" strike="noStrike" cap="none">
                <a:solidFill>
                  <a:schemeClr val="dk1"/>
                </a:solidFill>
                <a:latin typeface="Cabin"/>
                <a:ea typeface="Cabin"/>
                <a:cs typeface="Cabin"/>
                <a:sym typeface="Cabin"/>
              </a:defRPr>
            </a:lvl5pPr>
            <a:lvl6pPr marL="2286000" marR="0" lvl="5" indent="0" algn="l" rtl="0">
              <a:spcBef>
                <a:spcPts val="0"/>
              </a:spcBef>
              <a:buNone/>
              <a:defRPr sz="1800" b="0" i="0" u="none" strike="noStrike" cap="none">
                <a:solidFill>
                  <a:schemeClr val="dk1"/>
                </a:solidFill>
                <a:latin typeface="Cabin"/>
                <a:ea typeface="Cabin"/>
                <a:cs typeface="Cabin"/>
                <a:sym typeface="Cabin"/>
              </a:defRPr>
            </a:lvl6pPr>
            <a:lvl7pPr marL="2743200" marR="0" lvl="6" indent="0" algn="l" rtl="0">
              <a:spcBef>
                <a:spcPts val="0"/>
              </a:spcBef>
              <a:buNone/>
              <a:defRPr sz="1800" b="0" i="0" u="none" strike="noStrike" cap="none">
                <a:solidFill>
                  <a:schemeClr val="dk1"/>
                </a:solidFill>
                <a:latin typeface="Cabin"/>
                <a:ea typeface="Cabin"/>
                <a:cs typeface="Cabin"/>
                <a:sym typeface="Cabin"/>
              </a:defRPr>
            </a:lvl7pPr>
            <a:lvl8pPr marL="3200400" marR="0" lvl="7" indent="0" algn="l" rtl="0">
              <a:spcBef>
                <a:spcPts val="0"/>
              </a:spcBef>
              <a:buNone/>
              <a:defRPr sz="1800" b="0" i="0" u="none" strike="noStrike" cap="none">
                <a:solidFill>
                  <a:schemeClr val="dk1"/>
                </a:solidFill>
                <a:latin typeface="Cabin"/>
                <a:ea typeface="Cabin"/>
                <a:cs typeface="Cabin"/>
                <a:sym typeface="Cabin"/>
              </a:defRPr>
            </a:lvl8pPr>
            <a:lvl9pPr marL="3657600" marR="0" lvl="8" indent="0" algn="l" rtl="0">
              <a:spcBef>
                <a:spcPts val="0"/>
              </a:spcBef>
              <a:buNone/>
              <a:defRPr sz="1800" b="0" i="0" u="none" strike="noStrike" cap="none">
                <a:solidFill>
                  <a:schemeClr val="dk1"/>
                </a:solidFill>
                <a:latin typeface="Cabin"/>
                <a:ea typeface="Cabin"/>
                <a:cs typeface="Cabin"/>
                <a:sym typeface="Cabin"/>
              </a:defRPr>
            </a:lvl9pPr>
          </a:lstStyle>
          <a:p>
            <a:endParaRPr/>
          </a:p>
        </p:txBody>
      </p:sp>
      <p:sp>
        <p:nvSpPr>
          <p:cNvPr id="28" name="Shape 28"/>
          <p:cNvSpPr txBox="1">
            <a:spLocks noGrp="1"/>
          </p:cNvSpPr>
          <p:nvPr>
            <p:ph type="sldNum" idx="12"/>
          </p:nvPr>
        </p:nvSpPr>
        <p:spPr>
          <a:xfrm>
            <a:off x="612647" y="6356350"/>
            <a:ext cx="1981199" cy="365759"/>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fld id="{00000000-1234-1234-1234-123412341234}" type="slidenum">
              <a:rPr lang="nl-NL" sz="1400" b="0" i="0" u="none" strike="noStrike" cap="none">
                <a:solidFill>
                  <a:schemeClr val="dk2"/>
                </a:solidFill>
                <a:latin typeface="Cabin"/>
                <a:ea typeface="Cabin"/>
                <a:cs typeface="Cabin"/>
                <a:sym typeface="Cabin"/>
              </a:rPr>
              <a:t>‹#›</a:t>
            </a:fld>
            <a:endParaRPr lang="nl-NL" sz="1400" b="0" i="0" u="none" strike="noStrike" cap="none">
              <a:solidFill>
                <a:schemeClr val="dk2"/>
              </a:solidFill>
              <a:latin typeface="Cabin"/>
              <a:ea typeface="Cabin"/>
              <a:cs typeface="Cabin"/>
              <a:sym typeface="Cabin"/>
            </a:endParaRPr>
          </a:p>
        </p:txBody>
      </p:sp>
      <p:sp>
        <p:nvSpPr>
          <p:cNvPr id="29" name="Shape 29"/>
          <p:cNvSpPr txBox="1">
            <a:spLocks noGrp="1"/>
          </p:cNvSpPr>
          <p:nvPr>
            <p:ph type="body" idx="1"/>
          </p:nvPr>
        </p:nvSpPr>
        <p:spPr>
          <a:xfrm>
            <a:off x="457200" y="1219200"/>
            <a:ext cx="8229600" cy="4937760"/>
          </a:xfrm>
          <a:prstGeom prst="rect">
            <a:avLst/>
          </a:prstGeom>
          <a:noFill/>
          <a:ln>
            <a:noFill/>
          </a:ln>
        </p:spPr>
        <p:txBody>
          <a:bodyPr lIns="91425" tIns="91425" rIns="91425" bIns="91425" anchor="t" anchorCtr="0"/>
          <a:lstStyle>
            <a:lvl1pPr marL="274320" marR="0" lvl="0" indent="-148844" algn="l" rtl="0">
              <a:spcBef>
                <a:spcPts val="600"/>
              </a:spcBef>
              <a:buClr>
                <a:schemeClr val="accent1"/>
              </a:buClr>
              <a:buSzPct val="76000"/>
              <a:buFont typeface="Noto Sans Symbols"/>
              <a:buChar char="●"/>
              <a:defRPr sz="2600" b="0" i="0" u="none" strike="noStrike" cap="none">
                <a:solidFill>
                  <a:schemeClr val="dk1"/>
                </a:solidFill>
                <a:latin typeface="Cabin"/>
                <a:ea typeface="Cabin"/>
                <a:cs typeface="Cabin"/>
                <a:sym typeface="Cabin"/>
              </a:defRPr>
            </a:lvl1pPr>
            <a:lvl2pPr marL="548640" marR="0" lvl="1" indent="-170942" algn="l" rtl="0">
              <a:spcBef>
                <a:spcPts val="500"/>
              </a:spcBef>
              <a:buClr>
                <a:schemeClr val="accent2"/>
              </a:buClr>
              <a:buSzPct val="76000"/>
              <a:buFont typeface="Noto Sans Symbols"/>
              <a:buChar char="●"/>
              <a:defRPr sz="2300" b="0" i="0" u="none" strike="noStrike" cap="none">
                <a:solidFill>
                  <a:schemeClr val="dk2"/>
                </a:solidFill>
                <a:latin typeface="Cabin"/>
                <a:ea typeface="Cabin"/>
                <a:cs typeface="Cabin"/>
                <a:sym typeface="Cabin"/>
              </a:defRPr>
            </a:lvl2pPr>
            <a:lvl3pPr marL="822960" marR="0" lvl="2" indent="-142240" algn="l" rtl="0">
              <a:spcBef>
                <a:spcPts val="500"/>
              </a:spcBef>
              <a:buClr>
                <a:srgbClr val="BABABA"/>
              </a:buClr>
              <a:buSzPct val="76000"/>
              <a:buFont typeface="Noto Sans Symbols"/>
              <a:buChar char="●"/>
              <a:defRPr sz="2000" b="0" i="0" u="none" strike="noStrike" cap="none">
                <a:solidFill>
                  <a:schemeClr val="dk1"/>
                </a:solidFill>
                <a:latin typeface="Cabin"/>
                <a:ea typeface="Cabin"/>
                <a:cs typeface="Cabin"/>
                <a:sym typeface="Cabin"/>
              </a:defRPr>
            </a:lvl3pPr>
            <a:lvl4pPr marL="1097280" marR="0" lvl="3" indent="-153669" algn="l" rtl="0">
              <a:spcBef>
                <a:spcPts val="400"/>
              </a:spcBef>
              <a:buClr>
                <a:srgbClr val="8BA1B3"/>
              </a:buClr>
              <a:buSzPct val="70000"/>
              <a:buFont typeface="Noto Sans Symbols"/>
              <a:buChar char="◻"/>
              <a:defRPr sz="1800" b="0" i="0" u="none" strike="noStrike" cap="none">
                <a:solidFill>
                  <a:schemeClr val="dk1"/>
                </a:solidFill>
                <a:latin typeface="Cabin"/>
                <a:ea typeface="Cabin"/>
                <a:cs typeface="Cabin"/>
                <a:sym typeface="Cabin"/>
              </a:defRPr>
            </a:lvl4pPr>
            <a:lvl5pPr marL="1371600" marR="0" lvl="4" indent="-157480" algn="l" rtl="0">
              <a:spcBef>
                <a:spcPts val="300"/>
              </a:spcBef>
              <a:buClr>
                <a:schemeClr val="accent2"/>
              </a:buClr>
              <a:buSzPct val="70000"/>
              <a:buFont typeface="Noto Sans Symbols"/>
              <a:buChar char="◻"/>
              <a:defRPr sz="1600" b="0" i="0" u="none" strike="noStrike" cap="none">
                <a:solidFill>
                  <a:schemeClr val="dk1"/>
                </a:solidFill>
                <a:latin typeface="Cabin"/>
                <a:ea typeface="Cabin"/>
                <a:cs typeface="Cabin"/>
                <a:sym typeface="Cabin"/>
              </a:defRPr>
            </a:lvl5pPr>
            <a:lvl6pPr marL="1645920" marR="0" lvl="5" indent="-109220" algn="l" rtl="0">
              <a:spcBef>
                <a:spcPts val="300"/>
              </a:spcBef>
              <a:buClr>
                <a:srgbClr val="8BA1B3"/>
              </a:buClr>
              <a:buSzPct val="75000"/>
              <a:buFont typeface="Noto Sans Symbols"/>
              <a:buChar char="●"/>
              <a:defRPr sz="1600" b="0" i="0" u="none" strike="noStrike" cap="none">
                <a:solidFill>
                  <a:schemeClr val="dk1"/>
                </a:solidFill>
                <a:latin typeface="Cabin"/>
                <a:ea typeface="Cabin"/>
                <a:cs typeface="Cabin"/>
                <a:sym typeface="Cabin"/>
              </a:defRPr>
            </a:lvl6pPr>
            <a:lvl7pPr marL="1828800" marR="0" lvl="6" indent="-123825" algn="l" rtl="0">
              <a:spcBef>
                <a:spcPts val="300"/>
              </a:spcBef>
              <a:buClr>
                <a:srgbClr val="646C8F"/>
              </a:buClr>
              <a:buSzPct val="75000"/>
              <a:buFont typeface="Noto Sans Symbols"/>
              <a:buChar char="●"/>
              <a:defRPr sz="1400" b="0" i="0" u="none" strike="noStrike" cap="none">
                <a:solidFill>
                  <a:schemeClr val="dk1"/>
                </a:solidFill>
                <a:latin typeface="Cabin"/>
                <a:ea typeface="Cabin"/>
                <a:cs typeface="Cabin"/>
                <a:sym typeface="Cabin"/>
              </a:defRPr>
            </a:lvl7pPr>
            <a:lvl8pPr marL="2011679" marR="0" lvl="7" indent="-116204" algn="l" rtl="0">
              <a:spcBef>
                <a:spcPts val="300"/>
              </a:spcBef>
              <a:buClr>
                <a:srgbClr val="BABABA"/>
              </a:buClr>
              <a:buSzPct val="75000"/>
              <a:buFont typeface="Noto Sans Symbols"/>
              <a:buChar char="●"/>
              <a:defRPr sz="1400" b="0" i="0" u="none" strike="noStrike" cap="none">
                <a:solidFill>
                  <a:schemeClr val="dk1"/>
                </a:solidFill>
                <a:latin typeface="Cabin"/>
                <a:ea typeface="Cabin"/>
                <a:cs typeface="Cabin"/>
                <a:sym typeface="Cabin"/>
              </a:defRPr>
            </a:lvl8pPr>
            <a:lvl9pPr marL="2194560" marR="0" lvl="8" indent="-130810" algn="l" rtl="0">
              <a:spcBef>
                <a:spcPts val="300"/>
              </a:spcBef>
              <a:buClr>
                <a:srgbClr val="9FB8CD"/>
              </a:buClr>
              <a:buSzPct val="75000"/>
              <a:buFont typeface="Noto Sans Symbols"/>
              <a:buChar char="●"/>
              <a:defRPr sz="1200" b="0" i="0" u="none" strike="noStrike" cap="none">
                <a:solidFill>
                  <a:schemeClr val="dk1"/>
                </a:solidFill>
                <a:latin typeface="Cabin"/>
                <a:ea typeface="Cabin"/>
                <a:cs typeface="Cabin"/>
                <a:sym typeface="Cabin"/>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Leeg">
    <p:spTree>
      <p:nvGrpSpPr>
        <p:cNvPr id="1" name="Shape 30"/>
        <p:cNvGrpSpPr/>
        <p:nvPr/>
      </p:nvGrpSpPr>
      <p:grpSpPr>
        <a:xfrm>
          <a:off x="0" y="0"/>
          <a:ext cx="0" cy="0"/>
          <a:chOff x="0" y="0"/>
          <a:chExt cx="0" cy="0"/>
        </a:xfrm>
      </p:grpSpPr>
      <p:sp>
        <p:nvSpPr>
          <p:cNvPr id="31" name="Shape 31"/>
          <p:cNvSpPr txBox="1">
            <a:spLocks noGrp="1"/>
          </p:cNvSpPr>
          <p:nvPr>
            <p:ph type="dt" idx="10"/>
          </p:nvPr>
        </p:nvSpPr>
        <p:spPr>
          <a:xfrm>
            <a:off x="6400800" y="6356350"/>
            <a:ext cx="2289047" cy="365759"/>
          </a:xfrm>
          <a:prstGeom prst="rect">
            <a:avLst/>
          </a:prstGeom>
          <a:noFill/>
          <a:ln>
            <a:noFill/>
          </a:ln>
        </p:spPr>
        <p:txBody>
          <a:bodyPr lIns="91425" tIns="91425" rIns="91425" bIns="91425" anchor="t" anchorCtr="0"/>
          <a:lstStyle>
            <a:lvl1pPr marL="0" marR="0" lvl="0" indent="0" algn="l" rtl="0">
              <a:spcBef>
                <a:spcPts val="0"/>
              </a:spcBef>
              <a:buNone/>
              <a:defRPr sz="1400" b="0" i="0" u="none" strike="noStrike" cap="none">
                <a:solidFill>
                  <a:schemeClr val="dk2"/>
                </a:solidFill>
                <a:latin typeface="Cabin"/>
                <a:ea typeface="Cabin"/>
                <a:cs typeface="Cabin"/>
                <a:sym typeface="Cabin"/>
              </a:defRPr>
            </a:lvl1pPr>
            <a:lvl2pPr marL="457200" marR="0" lvl="1" indent="0" algn="l" rtl="0">
              <a:spcBef>
                <a:spcPts val="0"/>
              </a:spcBef>
              <a:buNone/>
              <a:defRPr sz="1800" b="0" i="0" u="none" strike="noStrike" cap="none">
                <a:solidFill>
                  <a:schemeClr val="dk1"/>
                </a:solidFill>
                <a:latin typeface="Cabin"/>
                <a:ea typeface="Cabin"/>
                <a:cs typeface="Cabin"/>
                <a:sym typeface="Cabin"/>
              </a:defRPr>
            </a:lvl2pPr>
            <a:lvl3pPr marL="914400" marR="0" lvl="2" indent="0" algn="l" rtl="0">
              <a:spcBef>
                <a:spcPts val="0"/>
              </a:spcBef>
              <a:buNone/>
              <a:defRPr sz="1800" b="0" i="0" u="none" strike="noStrike" cap="none">
                <a:solidFill>
                  <a:schemeClr val="dk1"/>
                </a:solidFill>
                <a:latin typeface="Cabin"/>
                <a:ea typeface="Cabin"/>
                <a:cs typeface="Cabin"/>
                <a:sym typeface="Cabin"/>
              </a:defRPr>
            </a:lvl3pPr>
            <a:lvl4pPr marL="1371600" marR="0" lvl="3" indent="0" algn="l" rtl="0">
              <a:spcBef>
                <a:spcPts val="0"/>
              </a:spcBef>
              <a:buNone/>
              <a:defRPr sz="1800" b="0" i="0" u="none" strike="noStrike" cap="none">
                <a:solidFill>
                  <a:schemeClr val="dk1"/>
                </a:solidFill>
                <a:latin typeface="Cabin"/>
                <a:ea typeface="Cabin"/>
                <a:cs typeface="Cabin"/>
                <a:sym typeface="Cabin"/>
              </a:defRPr>
            </a:lvl4pPr>
            <a:lvl5pPr marL="1828800" marR="0" lvl="4" indent="0" algn="l" rtl="0">
              <a:spcBef>
                <a:spcPts val="0"/>
              </a:spcBef>
              <a:buNone/>
              <a:defRPr sz="1800" b="0" i="0" u="none" strike="noStrike" cap="none">
                <a:solidFill>
                  <a:schemeClr val="dk1"/>
                </a:solidFill>
                <a:latin typeface="Cabin"/>
                <a:ea typeface="Cabin"/>
                <a:cs typeface="Cabin"/>
                <a:sym typeface="Cabin"/>
              </a:defRPr>
            </a:lvl5pPr>
            <a:lvl6pPr marL="2286000" marR="0" lvl="5" indent="0" algn="l" rtl="0">
              <a:spcBef>
                <a:spcPts val="0"/>
              </a:spcBef>
              <a:buNone/>
              <a:defRPr sz="1800" b="0" i="0" u="none" strike="noStrike" cap="none">
                <a:solidFill>
                  <a:schemeClr val="dk1"/>
                </a:solidFill>
                <a:latin typeface="Cabin"/>
                <a:ea typeface="Cabin"/>
                <a:cs typeface="Cabin"/>
                <a:sym typeface="Cabin"/>
              </a:defRPr>
            </a:lvl6pPr>
            <a:lvl7pPr marL="2743200" marR="0" lvl="6" indent="0" algn="l" rtl="0">
              <a:spcBef>
                <a:spcPts val="0"/>
              </a:spcBef>
              <a:buNone/>
              <a:defRPr sz="1800" b="0" i="0" u="none" strike="noStrike" cap="none">
                <a:solidFill>
                  <a:schemeClr val="dk1"/>
                </a:solidFill>
                <a:latin typeface="Cabin"/>
                <a:ea typeface="Cabin"/>
                <a:cs typeface="Cabin"/>
                <a:sym typeface="Cabin"/>
              </a:defRPr>
            </a:lvl7pPr>
            <a:lvl8pPr marL="3200400" marR="0" lvl="7" indent="0" algn="l" rtl="0">
              <a:spcBef>
                <a:spcPts val="0"/>
              </a:spcBef>
              <a:buNone/>
              <a:defRPr sz="1800" b="0" i="0" u="none" strike="noStrike" cap="none">
                <a:solidFill>
                  <a:schemeClr val="dk1"/>
                </a:solidFill>
                <a:latin typeface="Cabin"/>
                <a:ea typeface="Cabin"/>
                <a:cs typeface="Cabin"/>
                <a:sym typeface="Cabin"/>
              </a:defRPr>
            </a:lvl8pPr>
            <a:lvl9pPr marL="3657600" marR="0" lvl="8" indent="0" algn="l" rtl="0">
              <a:spcBef>
                <a:spcPts val="0"/>
              </a:spcBef>
              <a:buNone/>
              <a:defRPr sz="1800" b="0" i="0" u="none" strike="noStrike" cap="none">
                <a:solidFill>
                  <a:schemeClr val="dk1"/>
                </a:solidFill>
                <a:latin typeface="Cabin"/>
                <a:ea typeface="Cabin"/>
                <a:cs typeface="Cabin"/>
                <a:sym typeface="Cabin"/>
              </a:defRPr>
            </a:lvl9pPr>
          </a:lstStyle>
          <a:p>
            <a:endParaRPr/>
          </a:p>
        </p:txBody>
      </p:sp>
      <p:sp>
        <p:nvSpPr>
          <p:cNvPr id="32" name="Shape 32"/>
          <p:cNvSpPr txBox="1">
            <a:spLocks noGrp="1"/>
          </p:cNvSpPr>
          <p:nvPr>
            <p:ph type="ftr" idx="11"/>
          </p:nvPr>
        </p:nvSpPr>
        <p:spPr>
          <a:xfrm>
            <a:off x="2898648" y="6356350"/>
            <a:ext cx="3505200" cy="365759"/>
          </a:xfrm>
          <a:prstGeom prst="rect">
            <a:avLst/>
          </a:prstGeom>
          <a:noFill/>
          <a:ln>
            <a:noFill/>
          </a:ln>
        </p:spPr>
        <p:txBody>
          <a:bodyPr lIns="91425" tIns="91425" rIns="91425" bIns="91425" anchor="t" anchorCtr="0"/>
          <a:lstStyle>
            <a:lvl1pPr marL="0" marR="0" lvl="0" indent="0" algn="r" rtl="0">
              <a:spcBef>
                <a:spcPts val="0"/>
              </a:spcBef>
              <a:buNone/>
              <a:defRPr sz="1400" b="0" i="0" u="none" strike="noStrike" cap="none">
                <a:solidFill>
                  <a:schemeClr val="dk2"/>
                </a:solidFill>
                <a:latin typeface="Cabin"/>
                <a:ea typeface="Cabin"/>
                <a:cs typeface="Cabin"/>
                <a:sym typeface="Cabin"/>
              </a:defRPr>
            </a:lvl1pPr>
            <a:lvl2pPr marL="457200" marR="0" lvl="1" indent="0" algn="l" rtl="0">
              <a:spcBef>
                <a:spcPts val="0"/>
              </a:spcBef>
              <a:buNone/>
              <a:defRPr sz="1800" b="0" i="0" u="none" strike="noStrike" cap="none">
                <a:solidFill>
                  <a:schemeClr val="dk1"/>
                </a:solidFill>
                <a:latin typeface="Cabin"/>
                <a:ea typeface="Cabin"/>
                <a:cs typeface="Cabin"/>
                <a:sym typeface="Cabin"/>
              </a:defRPr>
            </a:lvl2pPr>
            <a:lvl3pPr marL="914400" marR="0" lvl="2" indent="0" algn="l" rtl="0">
              <a:spcBef>
                <a:spcPts val="0"/>
              </a:spcBef>
              <a:buNone/>
              <a:defRPr sz="1800" b="0" i="0" u="none" strike="noStrike" cap="none">
                <a:solidFill>
                  <a:schemeClr val="dk1"/>
                </a:solidFill>
                <a:latin typeface="Cabin"/>
                <a:ea typeface="Cabin"/>
                <a:cs typeface="Cabin"/>
                <a:sym typeface="Cabin"/>
              </a:defRPr>
            </a:lvl3pPr>
            <a:lvl4pPr marL="1371600" marR="0" lvl="3" indent="0" algn="l" rtl="0">
              <a:spcBef>
                <a:spcPts val="0"/>
              </a:spcBef>
              <a:buNone/>
              <a:defRPr sz="1800" b="0" i="0" u="none" strike="noStrike" cap="none">
                <a:solidFill>
                  <a:schemeClr val="dk1"/>
                </a:solidFill>
                <a:latin typeface="Cabin"/>
                <a:ea typeface="Cabin"/>
                <a:cs typeface="Cabin"/>
                <a:sym typeface="Cabin"/>
              </a:defRPr>
            </a:lvl4pPr>
            <a:lvl5pPr marL="1828800" marR="0" lvl="4" indent="0" algn="l" rtl="0">
              <a:spcBef>
                <a:spcPts val="0"/>
              </a:spcBef>
              <a:buNone/>
              <a:defRPr sz="1800" b="0" i="0" u="none" strike="noStrike" cap="none">
                <a:solidFill>
                  <a:schemeClr val="dk1"/>
                </a:solidFill>
                <a:latin typeface="Cabin"/>
                <a:ea typeface="Cabin"/>
                <a:cs typeface="Cabin"/>
                <a:sym typeface="Cabin"/>
              </a:defRPr>
            </a:lvl5pPr>
            <a:lvl6pPr marL="2286000" marR="0" lvl="5" indent="0" algn="l" rtl="0">
              <a:spcBef>
                <a:spcPts val="0"/>
              </a:spcBef>
              <a:buNone/>
              <a:defRPr sz="1800" b="0" i="0" u="none" strike="noStrike" cap="none">
                <a:solidFill>
                  <a:schemeClr val="dk1"/>
                </a:solidFill>
                <a:latin typeface="Cabin"/>
                <a:ea typeface="Cabin"/>
                <a:cs typeface="Cabin"/>
                <a:sym typeface="Cabin"/>
              </a:defRPr>
            </a:lvl6pPr>
            <a:lvl7pPr marL="2743200" marR="0" lvl="6" indent="0" algn="l" rtl="0">
              <a:spcBef>
                <a:spcPts val="0"/>
              </a:spcBef>
              <a:buNone/>
              <a:defRPr sz="1800" b="0" i="0" u="none" strike="noStrike" cap="none">
                <a:solidFill>
                  <a:schemeClr val="dk1"/>
                </a:solidFill>
                <a:latin typeface="Cabin"/>
                <a:ea typeface="Cabin"/>
                <a:cs typeface="Cabin"/>
                <a:sym typeface="Cabin"/>
              </a:defRPr>
            </a:lvl7pPr>
            <a:lvl8pPr marL="3200400" marR="0" lvl="7" indent="0" algn="l" rtl="0">
              <a:spcBef>
                <a:spcPts val="0"/>
              </a:spcBef>
              <a:buNone/>
              <a:defRPr sz="1800" b="0" i="0" u="none" strike="noStrike" cap="none">
                <a:solidFill>
                  <a:schemeClr val="dk1"/>
                </a:solidFill>
                <a:latin typeface="Cabin"/>
                <a:ea typeface="Cabin"/>
                <a:cs typeface="Cabin"/>
                <a:sym typeface="Cabin"/>
              </a:defRPr>
            </a:lvl8pPr>
            <a:lvl9pPr marL="3657600" marR="0" lvl="8" indent="0" algn="l" rtl="0">
              <a:spcBef>
                <a:spcPts val="0"/>
              </a:spcBef>
              <a:buNone/>
              <a:defRPr sz="1800" b="0" i="0" u="none" strike="noStrike" cap="none">
                <a:solidFill>
                  <a:schemeClr val="dk1"/>
                </a:solidFill>
                <a:latin typeface="Cabin"/>
                <a:ea typeface="Cabin"/>
                <a:cs typeface="Cabin"/>
                <a:sym typeface="Cabin"/>
              </a:defRPr>
            </a:lvl9pPr>
          </a:lstStyle>
          <a:p>
            <a:endParaRPr/>
          </a:p>
        </p:txBody>
      </p:sp>
      <p:sp>
        <p:nvSpPr>
          <p:cNvPr id="33" name="Shape 33"/>
          <p:cNvSpPr txBox="1">
            <a:spLocks noGrp="1"/>
          </p:cNvSpPr>
          <p:nvPr>
            <p:ph type="sldNum" idx="12"/>
          </p:nvPr>
        </p:nvSpPr>
        <p:spPr>
          <a:xfrm>
            <a:off x="612647" y="6356350"/>
            <a:ext cx="1981199" cy="365759"/>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fld id="{00000000-1234-1234-1234-123412341234}" type="slidenum">
              <a:rPr lang="nl-NL" sz="1400" b="0" i="0" u="none" strike="noStrike" cap="none">
                <a:solidFill>
                  <a:schemeClr val="dk2"/>
                </a:solidFill>
                <a:latin typeface="Cabin"/>
                <a:ea typeface="Cabin"/>
                <a:cs typeface="Cabin"/>
                <a:sym typeface="Cabin"/>
              </a:rPr>
              <a:t>‹#›</a:t>
            </a:fld>
            <a:endParaRPr lang="nl-NL" sz="1400" b="0" i="0" u="none" strike="noStrike" cap="none">
              <a:solidFill>
                <a:schemeClr val="dk2"/>
              </a:solidFill>
              <a:latin typeface="Cabin"/>
              <a:ea typeface="Cabin"/>
              <a:cs typeface="Cabin"/>
              <a:sym typeface="Cabin"/>
            </a:endParaRPr>
          </a:p>
        </p:txBody>
      </p:sp>
      <p:cxnSp>
        <p:nvCxnSpPr>
          <p:cNvPr id="34" name="Shape 34"/>
          <p:cNvCxnSpPr/>
          <p:nvPr/>
        </p:nvCxnSpPr>
        <p:spPr>
          <a:xfrm>
            <a:off x="457200" y="6353175"/>
            <a:ext cx="8229600" cy="0"/>
          </a:xfrm>
          <a:prstGeom prst="straightConnector1">
            <a:avLst/>
          </a:prstGeom>
          <a:noFill/>
          <a:ln w="9525" cap="flat" cmpd="sng">
            <a:solidFill>
              <a:schemeClr val="accent2"/>
            </a:solidFill>
            <a:prstDash val="dash"/>
            <a:round/>
            <a:headEnd type="none" w="med" len="med"/>
            <a:tailEnd type="none" w="med" len="med"/>
          </a:ln>
        </p:spPr>
      </p:cxnSp>
      <p:sp>
        <p:nvSpPr>
          <p:cNvPr id="35" name="Shape 35"/>
          <p:cNvSpPr/>
          <p:nvPr/>
        </p:nvSpPr>
        <p:spPr>
          <a:xfrm rot="5400000">
            <a:off x="419099" y="6467474"/>
            <a:ext cx="190849" cy="120313"/>
          </a:xfrm>
          <a:prstGeom prst="triangle">
            <a:avLst>
              <a:gd name="adj" fmla="val 50000"/>
            </a:avLst>
          </a:prstGeom>
          <a:solidFill>
            <a:schemeClr val="accent2"/>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Cabin"/>
              <a:ea typeface="Cabin"/>
              <a:cs typeface="Cabin"/>
              <a:sym typeface="Cabin"/>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cSld name="Sectiekop">
    <p:bg>
      <p:bgPr>
        <a:solidFill>
          <a:schemeClr val="dk2"/>
        </a:solidFill>
        <a:effectLst/>
      </p:bgPr>
    </p:bg>
    <p:spTree>
      <p:nvGrpSpPr>
        <p:cNvPr id="1" name="Shape 36"/>
        <p:cNvGrpSpPr/>
        <p:nvPr/>
      </p:nvGrpSpPr>
      <p:grpSpPr>
        <a:xfrm>
          <a:off x="0" y="0"/>
          <a:ext cx="0" cy="0"/>
          <a:chOff x="0" y="0"/>
          <a:chExt cx="0" cy="0"/>
        </a:xfrm>
      </p:grpSpPr>
      <p:sp>
        <p:nvSpPr>
          <p:cNvPr id="37" name="Shape 37"/>
          <p:cNvSpPr txBox="1">
            <a:spLocks noGrp="1"/>
          </p:cNvSpPr>
          <p:nvPr>
            <p:ph type="title"/>
          </p:nvPr>
        </p:nvSpPr>
        <p:spPr>
          <a:xfrm>
            <a:off x="1219200" y="2971800"/>
            <a:ext cx="6858000" cy="1066799"/>
          </a:xfrm>
          <a:prstGeom prst="rect">
            <a:avLst/>
          </a:prstGeom>
          <a:noFill/>
          <a:ln>
            <a:noFill/>
          </a:ln>
        </p:spPr>
        <p:txBody>
          <a:bodyPr lIns="91425" tIns="91425" rIns="91425" bIns="91425" anchor="t" anchorCtr="0"/>
          <a:lstStyle>
            <a:lvl1pPr marL="0" marR="0" lvl="0" indent="0" algn="r" rtl="0">
              <a:spcBef>
                <a:spcPts val="0"/>
              </a:spcBef>
              <a:buClr>
                <a:schemeClr val="lt2"/>
              </a:buClr>
              <a:buFont typeface="Domine"/>
              <a:buNone/>
              <a:defRPr sz="3200" b="0" i="0" u="none" strike="noStrike" cap="none">
                <a:solidFill>
                  <a:schemeClr val="lt2"/>
                </a:solidFill>
                <a:latin typeface="Domine"/>
                <a:ea typeface="Domine"/>
                <a:cs typeface="Domine"/>
                <a:sym typeface="Domine"/>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38" name="Shape 38"/>
          <p:cNvSpPr txBox="1">
            <a:spLocks noGrp="1"/>
          </p:cNvSpPr>
          <p:nvPr>
            <p:ph type="body" idx="1"/>
          </p:nvPr>
        </p:nvSpPr>
        <p:spPr>
          <a:xfrm>
            <a:off x="1295400" y="4267200"/>
            <a:ext cx="6781800" cy="1143000"/>
          </a:xfrm>
          <a:prstGeom prst="rect">
            <a:avLst/>
          </a:prstGeom>
          <a:noFill/>
          <a:ln>
            <a:noFill/>
          </a:ln>
        </p:spPr>
        <p:txBody>
          <a:bodyPr lIns="91425" tIns="91425" rIns="91425" bIns="91425" anchor="t" anchorCtr="0"/>
          <a:lstStyle>
            <a:lvl1pPr marL="0" marR="0" lvl="0" indent="0" algn="r" rtl="0">
              <a:spcBef>
                <a:spcPts val="600"/>
              </a:spcBef>
              <a:buClr>
                <a:schemeClr val="accent1"/>
              </a:buClr>
              <a:buFont typeface="Noto Sans Symbols"/>
              <a:buNone/>
              <a:defRPr sz="2000" b="0" i="0" u="none" strike="noStrike" cap="none">
                <a:solidFill>
                  <a:schemeClr val="lt1"/>
                </a:solidFill>
                <a:latin typeface="Cabin"/>
                <a:ea typeface="Cabin"/>
                <a:cs typeface="Cabin"/>
                <a:sym typeface="Cabin"/>
              </a:defRPr>
            </a:lvl1pPr>
            <a:lvl2pPr marL="548640" marR="0" lvl="1" indent="-281940" algn="l" rtl="0">
              <a:spcBef>
                <a:spcPts val="500"/>
              </a:spcBef>
              <a:buClr>
                <a:schemeClr val="accent2"/>
              </a:buClr>
              <a:buFont typeface="Noto Sans Symbols"/>
              <a:buNone/>
              <a:defRPr sz="1800" b="0" i="0" u="none" strike="noStrike" cap="none">
                <a:solidFill>
                  <a:schemeClr val="lt1"/>
                </a:solidFill>
                <a:latin typeface="Cabin"/>
                <a:ea typeface="Cabin"/>
                <a:cs typeface="Cabin"/>
                <a:sym typeface="Cabin"/>
              </a:defRPr>
            </a:lvl2pPr>
            <a:lvl3pPr marL="822960" marR="0" lvl="2" indent="-238760" algn="l" rtl="0">
              <a:spcBef>
                <a:spcPts val="500"/>
              </a:spcBef>
              <a:buClr>
                <a:schemeClr val="dk1"/>
              </a:buClr>
              <a:buFont typeface="Noto Sans Symbols"/>
              <a:buNone/>
              <a:defRPr sz="1600" b="0" i="0" u="none" strike="noStrike" cap="none">
                <a:solidFill>
                  <a:schemeClr val="lt1"/>
                </a:solidFill>
                <a:latin typeface="Cabin"/>
                <a:ea typeface="Cabin"/>
                <a:cs typeface="Cabin"/>
                <a:sym typeface="Cabin"/>
              </a:defRPr>
            </a:lvl3pPr>
            <a:lvl4pPr marL="1097280" marR="0" lvl="3" indent="-233680" algn="l" rtl="0">
              <a:spcBef>
                <a:spcPts val="400"/>
              </a:spcBef>
              <a:buClr>
                <a:srgbClr val="8BA1B3"/>
              </a:buClr>
              <a:buFont typeface="Noto Sans Symbols"/>
              <a:buNone/>
              <a:defRPr sz="1400" b="0" i="0" u="none" strike="noStrike" cap="none">
                <a:solidFill>
                  <a:schemeClr val="lt1"/>
                </a:solidFill>
                <a:latin typeface="Cabin"/>
                <a:ea typeface="Cabin"/>
                <a:cs typeface="Cabin"/>
                <a:sym typeface="Cabin"/>
              </a:defRPr>
            </a:lvl4pPr>
            <a:lvl5pPr marL="1371600" marR="0" lvl="4" indent="-228600" algn="l" rtl="0">
              <a:spcBef>
                <a:spcPts val="300"/>
              </a:spcBef>
              <a:buClr>
                <a:schemeClr val="accent2"/>
              </a:buClr>
              <a:buFont typeface="Noto Sans Symbols"/>
              <a:buNone/>
              <a:defRPr sz="1400" b="0" i="0" u="none" strike="noStrike" cap="none">
                <a:solidFill>
                  <a:schemeClr val="lt1"/>
                </a:solidFill>
                <a:latin typeface="Cabin"/>
                <a:ea typeface="Cabin"/>
                <a:cs typeface="Cabin"/>
                <a:sym typeface="Cabin"/>
              </a:defRPr>
            </a:lvl5pPr>
            <a:lvl6pPr marL="1645920" marR="0" lvl="5" indent="-109220" algn="l" rtl="0">
              <a:spcBef>
                <a:spcPts val="300"/>
              </a:spcBef>
              <a:buClr>
                <a:srgbClr val="8BA1B3"/>
              </a:buClr>
              <a:buSzPct val="75000"/>
              <a:buFont typeface="Noto Sans Symbols"/>
              <a:buChar char="●"/>
              <a:defRPr sz="1600" b="0" i="0" u="none" strike="noStrike" cap="none">
                <a:solidFill>
                  <a:schemeClr val="lt1"/>
                </a:solidFill>
                <a:latin typeface="Cabin"/>
                <a:ea typeface="Cabin"/>
                <a:cs typeface="Cabin"/>
                <a:sym typeface="Cabin"/>
              </a:defRPr>
            </a:lvl6pPr>
            <a:lvl7pPr marL="1828800" marR="0" lvl="6" indent="-123825" algn="l" rtl="0">
              <a:spcBef>
                <a:spcPts val="300"/>
              </a:spcBef>
              <a:buClr>
                <a:srgbClr val="646C8F"/>
              </a:buClr>
              <a:buSzPct val="75000"/>
              <a:buFont typeface="Noto Sans Symbols"/>
              <a:buChar char="●"/>
              <a:defRPr sz="1400" b="0" i="0" u="none" strike="noStrike" cap="none">
                <a:solidFill>
                  <a:schemeClr val="lt1"/>
                </a:solidFill>
                <a:latin typeface="Cabin"/>
                <a:ea typeface="Cabin"/>
                <a:cs typeface="Cabin"/>
                <a:sym typeface="Cabin"/>
              </a:defRPr>
            </a:lvl7pPr>
            <a:lvl8pPr marL="2011679" marR="0" lvl="7" indent="-116204" algn="l" rtl="0">
              <a:spcBef>
                <a:spcPts val="300"/>
              </a:spcBef>
              <a:buClr>
                <a:srgbClr val="BABABA"/>
              </a:buClr>
              <a:buSzPct val="75000"/>
              <a:buFont typeface="Noto Sans Symbols"/>
              <a:buChar char="●"/>
              <a:defRPr sz="1400" b="0" i="0" u="none" strike="noStrike" cap="none">
                <a:solidFill>
                  <a:schemeClr val="lt1"/>
                </a:solidFill>
                <a:latin typeface="Cabin"/>
                <a:ea typeface="Cabin"/>
                <a:cs typeface="Cabin"/>
                <a:sym typeface="Cabin"/>
              </a:defRPr>
            </a:lvl8pPr>
            <a:lvl9pPr marL="2194560" marR="0" lvl="8" indent="-130810" algn="l" rtl="0">
              <a:spcBef>
                <a:spcPts val="300"/>
              </a:spcBef>
              <a:buClr>
                <a:srgbClr val="9FB8CD"/>
              </a:buClr>
              <a:buSzPct val="75000"/>
              <a:buFont typeface="Noto Sans Symbols"/>
              <a:buChar char="●"/>
              <a:defRPr sz="1200" b="0" i="0" u="none" strike="noStrike" cap="none">
                <a:solidFill>
                  <a:schemeClr val="lt1"/>
                </a:solidFill>
                <a:latin typeface="Cabin"/>
                <a:ea typeface="Cabin"/>
                <a:cs typeface="Cabin"/>
                <a:sym typeface="Cabin"/>
              </a:defRPr>
            </a:lvl9pPr>
          </a:lstStyle>
          <a:p>
            <a:endParaRPr/>
          </a:p>
        </p:txBody>
      </p:sp>
      <p:sp>
        <p:nvSpPr>
          <p:cNvPr id="39" name="Shape 39"/>
          <p:cNvSpPr txBox="1">
            <a:spLocks noGrp="1"/>
          </p:cNvSpPr>
          <p:nvPr>
            <p:ph type="dt" idx="10"/>
          </p:nvPr>
        </p:nvSpPr>
        <p:spPr>
          <a:xfrm>
            <a:off x="6400800" y="6355080"/>
            <a:ext cx="2286000" cy="365759"/>
          </a:xfrm>
          <a:prstGeom prst="rect">
            <a:avLst/>
          </a:prstGeom>
          <a:noFill/>
          <a:ln>
            <a:noFill/>
          </a:ln>
        </p:spPr>
        <p:txBody>
          <a:bodyPr lIns="91425" tIns="91425" rIns="91425" bIns="91425" anchor="t" anchorCtr="0"/>
          <a:lstStyle>
            <a:lvl1pPr marL="0" marR="0" lvl="0" indent="0" algn="l" rtl="0">
              <a:spcBef>
                <a:spcPts val="0"/>
              </a:spcBef>
              <a:buNone/>
              <a:defRPr sz="1400" b="0" i="0" u="none" strike="noStrike" cap="none">
                <a:solidFill>
                  <a:schemeClr val="lt2"/>
                </a:solidFill>
                <a:latin typeface="Cabin"/>
                <a:ea typeface="Cabin"/>
                <a:cs typeface="Cabin"/>
                <a:sym typeface="Cabin"/>
              </a:defRPr>
            </a:lvl1pPr>
            <a:lvl2pPr marL="457200" marR="0" lvl="1" indent="0" algn="l" rtl="0">
              <a:spcBef>
                <a:spcPts val="0"/>
              </a:spcBef>
              <a:buNone/>
              <a:defRPr sz="1800" b="0" i="0" u="none" strike="noStrike" cap="none">
                <a:solidFill>
                  <a:schemeClr val="lt1"/>
                </a:solidFill>
                <a:latin typeface="Cabin"/>
                <a:ea typeface="Cabin"/>
                <a:cs typeface="Cabin"/>
                <a:sym typeface="Cabin"/>
              </a:defRPr>
            </a:lvl2pPr>
            <a:lvl3pPr marL="914400" marR="0" lvl="2" indent="0" algn="l" rtl="0">
              <a:spcBef>
                <a:spcPts val="0"/>
              </a:spcBef>
              <a:buNone/>
              <a:defRPr sz="1800" b="0" i="0" u="none" strike="noStrike" cap="none">
                <a:solidFill>
                  <a:schemeClr val="lt1"/>
                </a:solidFill>
                <a:latin typeface="Cabin"/>
                <a:ea typeface="Cabin"/>
                <a:cs typeface="Cabin"/>
                <a:sym typeface="Cabin"/>
              </a:defRPr>
            </a:lvl3pPr>
            <a:lvl4pPr marL="1371600" marR="0" lvl="3" indent="0" algn="l" rtl="0">
              <a:spcBef>
                <a:spcPts val="0"/>
              </a:spcBef>
              <a:buNone/>
              <a:defRPr sz="1800" b="0" i="0" u="none" strike="noStrike" cap="none">
                <a:solidFill>
                  <a:schemeClr val="lt1"/>
                </a:solidFill>
                <a:latin typeface="Cabin"/>
                <a:ea typeface="Cabin"/>
                <a:cs typeface="Cabin"/>
                <a:sym typeface="Cabin"/>
              </a:defRPr>
            </a:lvl4pPr>
            <a:lvl5pPr marL="1828800" marR="0" lvl="4" indent="0" algn="l" rtl="0">
              <a:spcBef>
                <a:spcPts val="0"/>
              </a:spcBef>
              <a:buNone/>
              <a:defRPr sz="1800" b="0" i="0" u="none" strike="noStrike" cap="none">
                <a:solidFill>
                  <a:schemeClr val="lt1"/>
                </a:solidFill>
                <a:latin typeface="Cabin"/>
                <a:ea typeface="Cabin"/>
                <a:cs typeface="Cabin"/>
                <a:sym typeface="Cabin"/>
              </a:defRPr>
            </a:lvl5pPr>
            <a:lvl6pPr marL="2286000" marR="0" lvl="5" indent="0" algn="l" rtl="0">
              <a:spcBef>
                <a:spcPts val="0"/>
              </a:spcBef>
              <a:buNone/>
              <a:defRPr sz="1800" b="0" i="0" u="none" strike="noStrike" cap="none">
                <a:solidFill>
                  <a:schemeClr val="lt1"/>
                </a:solidFill>
                <a:latin typeface="Cabin"/>
                <a:ea typeface="Cabin"/>
                <a:cs typeface="Cabin"/>
                <a:sym typeface="Cabin"/>
              </a:defRPr>
            </a:lvl6pPr>
            <a:lvl7pPr marL="2743200" marR="0" lvl="6" indent="0" algn="l" rtl="0">
              <a:spcBef>
                <a:spcPts val="0"/>
              </a:spcBef>
              <a:buNone/>
              <a:defRPr sz="1800" b="0" i="0" u="none" strike="noStrike" cap="none">
                <a:solidFill>
                  <a:schemeClr val="lt1"/>
                </a:solidFill>
                <a:latin typeface="Cabin"/>
                <a:ea typeface="Cabin"/>
                <a:cs typeface="Cabin"/>
                <a:sym typeface="Cabin"/>
              </a:defRPr>
            </a:lvl7pPr>
            <a:lvl8pPr marL="3200400" marR="0" lvl="7" indent="0" algn="l" rtl="0">
              <a:spcBef>
                <a:spcPts val="0"/>
              </a:spcBef>
              <a:buNone/>
              <a:defRPr sz="1800" b="0" i="0" u="none" strike="noStrike" cap="none">
                <a:solidFill>
                  <a:schemeClr val="lt1"/>
                </a:solidFill>
                <a:latin typeface="Cabin"/>
                <a:ea typeface="Cabin"/>
                <a:cs typeface="Cabin"/>
                <a:sym typeface="Cabin"/>
              </a:defRPr>
            </a:lvl8pPr>
            <a:lvl9pPr marL="3657600" marR="0" lvl="8" indent="0" algn="l" rtl="0">
              <a:spcBef>
                <a:spcPts val="0"/>
              </a:spcBef>
              <a:buNone/>
              <a:defRPr sz="1800" b="0" i="0" u="none" strike="noStrike" cap="none">
                <a:solidFill>
                  <a:schemeClr val="lt1"/>
                </a:solidFill>
                <a:latin typeface="Cabin"/>
                <a:ea typeface="Cabin"/>
                <a:cs typeface="Cabin"/>
                <a:sym typeface="Cabin"/>
              </a:defRPr>
            </a:lvl9pPr>
          </a:lstStyle>
          <a:p>
            <a:endParaRPr/>
          </a:p>
        </p:txBody>
      </p:sp>
      <p:sp>
        <p:nvSpPr>
          <p:cNvPr id="40" name="Shape 40"/>
          <p:cNvSpPr txBox="1">
            <a:spLocks noGrp="1"/>
          </p:cNvSpPr>
          <p:nvPr>
            <p:ph type="ftr" idx="11"/>
          </p:nvPr>
        </p:nvSpPr>
        <p:spPr>
          <a:xfrm>
            <a:off x="2898648" y="6355080"/>
            <a:ext cx="3474719" cy="365759"/>
          </a:xfrm>
          <a:prstGeom prst="rect">
            <a:avLst/>
          </a:prstGeom>
          <a:noFill/>
          <a:ln>
            <a:noFill/>
          </a:ln>
        </p:spPr>
        <p:txBody>
          <a:bodyPr lIns="91425" tIns="91425" rIns="91425" bIns="91425" anchor="t" anchorCtr="0"/>
          <a:lstStyle>
            <a:lvl1pPr marL="0" marR="0" lvl="0" indent="0" algn="r" rtl="0">
              <a:spcBef>
                <a:spcPts val="0"/>
              </a:spcBef>
              <a:buNone/>
              <a:defRPr sz="1400" b="0" i="0" u="none" strike="noStrike" cap="none">
                <a:solidFill>
                  <a:schemeClr val="lt2"/>
                </a:solidFill>
                <a:latin typeface="Cabin"/>
                <a:ea typeface="Cabin"/>
                <a:cs typeface="Cabin"/>
                <a:sym typeface="Cabin"/>
              </a:defRPr>
            </a:lvl1pPr>
            <a:lvl2pPr marL="457200" marR="0" lvl="1" indent="0" algn="l" rtl="0">
              <a:spcBef>
                <a:spcPts val="0"/>
              </a:spcBef>
              <a:buNone/>
              <a:defRPr sz="1800" b="0" i="0" u="none" strike="noStrike" cap="none">
                <a:solidFill>
                  <a:schemeClr val="lt1"/>
                </a:solidFill>
                <a:latin typeface="Cabin"/>
                <a:ea typeface="Cabin"/>
                <a:cs typeface="Cabin"/>
                <a:sym typeface="Cabin"/>
              </a:defRPr>
            </a:lvl2pPr>
            <a:lvl3pPr marL="914400" marR="0" lvl="2" indent="0" algn="l" rtl="0">
              <a:spcBef>
                <a:spcPts val="0"/>
              </a:spcBef>
              <a:buNone/>
              <a:defRPr sz="1800" b="0" i="0" u="none" strike="noStrike" cap="none">
                <a:solidFill>
                  <a:schemeClr val="lt1"/>
                </a:solidFill>
                <a:latin typeface="Cabin"/>
                <a:ea typeface="Cabin"/>
                <a:cs typeface="Cabin"/>
                <a:sym typeface="Cabin"/>
              </a:defRPr>
            </a:lvl3pPr>
            <a:lvl4pPr marL="1371600" marR="0" lvl="3" indent="0" algn="l" rtl="0">
              <a:spcBef>
                <a:spcPts val="0"/>
              </a:spcBef>
              <a:buNone/>
              <a:defRPr sz="1800" b="0" i="0" u="none" strike="noStrike" cap="none">
                <a:solidFill>
                  <a:schemeClr val="lt1"/>
                </a:solidFill>
                <a:latin typeface="Cabin"/>
                <a:ea typeface="Cabin"/>
                <a:cs typeface="Cabin"/>
                <a:sym typeface="Cabin"/>
              </a:defRPr>
            </a:lvl4pPr>
            <a:lvl5pPr marL="1828800" marR="0" lvl="4" indent="0" algn="l" rtl="0">
              <a:spcBef>
                <a:spcPts val="0"/>
              </a:spcBef>
              <a:buNone/>
              <a:defRPr sz="1800" b="0" i="0" u="none" strike="noStrike" cap="none">
                <a:solidFill>
                  <a:schemeClr val="lt1"/>
                </a:solidFill>
                <a:latin typeface="Cabin"/>
                <a:ea typeface="Cabin"/>
                <a:cs typeface="Cabin"/>
                <a:sym typeface="Cabin"/>
              </a:defRPr>
            </a:lvl5pPr>
            <a:lvl6pPr marL="2286000" marR="0" lvl="5" indent="0" algn="l" rtl="0">
              <a:spcBef>
                <a:spcPts val="0"/>
              </a:spcBef>
              <a:buNone/>
              <a:defRPr sz="1800" b="0" i="0" u="none" strike="noStrike" cap="none">
                <a:solidFill>
                  <a:schemeClr val="lt1"/>
                </a:solidFill>
                <a:latin typeface="Cabin"/>
                <a:ea typeface="Cabin"/>
                <a:cs typeface="Cabin"/>
                <a:sym typeface="Cabin"/>
              </a:defRPr>
            </a:lvl6pPr>
            <a:lvl7pPr marL="2743200" marR="0" lvl="6" indent="0" algn="l" rtl="0">
              <a:spcBef>
                <a:spcPts val="0"/>
              </a:spcBef>
              <a:buNone/>
              <a:defRPr sz="1800" b="0" i="0" u="none" strike="noStrike" cap="none">
                <a:solidFill>
                  <a:schemeClr val="lt1"/>
                </a:solidFill>
                <a:latin typeface="Cabin"/>
                <a:ea typeface="Cabin"/>
                <a:cs typeface="Cabin"/>
                <a:sym typeface="Cabin"/>
              </a:defRPr>
            </a:lvl7pPr>
            <a:lvl8pPr marL="3200400" marR="0" lvl="7" indent="0" algn="l" rtl="0">
              <a:spcBef>
                <a:spcPts val="0"/>
              </a:spcBef>
              <a:buNone/>
              <a:defRPr sz="1800" b="0" i="0" u="none" strike="noStrike" cap="none">
                <a:solidFill>
                  <a:schemeClr val="lt1"/>
                </a:solidFill>
                <a:latin typeface="Cabin"/>
                <a:ea typeface="Cabin"/>
                <a:cs typeface="Cabin"/>
                <a:sym typeface="Cabin"/>
              </a:defRPr>
            </a:lvl8pPr>
            <a:lvl9pPr marL="3657600" marR="0" lvl="8" indent="0" algn="l" rtl="0">
              <a:spcBef>
                <a:spcPts val="0"/>
              </a:spcBef>
              <a:buNone/>
              <a:defRPr sz="1800" b="0" i="0" u="none" strike="noStrike" cap="none">
                <a:solidFill>
                  <a:schemeClr val="lt1"/>
                </a:solidFill>
                <a:latin typeface="Cabin"/>
                <a:ea typeface="Cabin"/>
                <a:cs typeface="Cabin"/>
                <a:sym typeface="Cabin"/>
              </a:defRPr>
            </a:lvl9pPr>
          </a:lstStyle>
          <a:p>
            <a:endParaRPr/>
          </a:p>
        </p:txBody>
      </p:sp>
      <p:sp>
        <p:nvSpPr>
          <p:cNvPr id="41" name="Shape 41"/>
          <p:cNvSpPr txBox="1">
            <a:spLocks noGrp="1"/>
          </p:cNvSpPr>
          <p:nvPr>
            <p:ph type="sldNum" idx="12"/>
          </p:nvPr>
        </p:nvSpPr>
        <p:spPr>
          <a:xfrm>
            <a:off x="1069848" y="6355080"/>
            <a:ext cx="1520951" cy="365759"/>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fld id="{00000000-1234-1234-1234-123412341234}" type="slidenum">
              <a:rPr lang="nl-NL" sz="1400" b="0" i="0" u="none" strike="noStrike" cap="none">
                <a:solidFill>
                  <a:schemeClr val="lt2"/>
                </a:solidFill>
                <a:latin typeface="Cabin"/>
                <a:ea typeface="Cabin"/>
                <a:cs typeface="Cabin"/>
                <a:sym typeface="Cabin"/>
              </a:rPr>
              <a:t>‹#›</a:t>
            </a:fld>
            <a:endParaRPr lang="nl-NL" sz="1400" b="0" i="0" u="none" strike="noStrike" cap="none">
              <a:solidFill>
                <a:schemeClr val="lt2"/>
              </a:solidFill>
              <a:latin typeface="Cabin"/>
              <a:ea typeface="Cabin"/>
              <a:cs typeface="Cabin"/>
              <a:sym typeface="Cabin"/>
            </a:endParaRPr>
          </a:p>
        </p:txBody>
      </p:sp>
      <p:sp>
        <p:nvSpPr>
          <p:cNvPr id="42" name="Shape 42"/>
          <p:cNvSpPr/>
          <p:nvPr/>
        </p:nvSpPr>
        <p:spPr>
          <a:xfrm>
            <a:off x="914400" y="2819400"/>
            <a:ext cx="7315200" cy="1280159"/>
          </a:xfrm>
          <a:prstGeom prst="rect">
            <a:avLst/>
          </a:prstGeom>
          <a:noFill/>
          <a:ln w="9525" cap="rnd" cmpd="sng">
            <a:solidFill>
              <a:schemeClr val="accent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Cabin"/>
              <a:ea typeface="Cabin"/>
              <a:cs typeface="Cabin"/>
              <a:sym typeface="Cabin"/>
            </a:endParaRPr>
          </a:p>
        </p:txBody>
      </p:sp>
      <p:sp>
        <p:nvSpPr>
          <p:cNvPr id="43" name="Shape 43"/>
          <p:cNvSpPr/>
          <p:nvPr/>
        </p:nvSpPr>
        <p:spPr>
          <a:xfrm>
            <a:off x="914400" y="2819400"/>
            <a:ext cx="228600" cy="1280159"/>
          </a:xfrm>
          <a:prstGeom prst="rect">
            <a:avLst/>
          </a:prstGeom>
          <a:solidFill>
            <a:schemeClr val="accent1"/>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Cabin"/>
              <a:ea typeface="Cabin"/>
              <a:cs typeface="Cabin"/>
              <a:sym typeface="Cabin"/>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cSld name="Inhoud van twee">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457200" y="228600"/>
            <a:ext cx="8229600" cy="914400"/>
          </a:xfrm>
          <a:prstGeom prst="rect">
            <a:avLst/>
          </a:prstGeom>
          <a:noFill/>
          <a:ln>
            <a:noFill/>
          </a:ln>
        </p:spPr>
        <p:txBody>
          <a:bodyPr lIns="91425" tIns="91425" rIns="91425" bIns="91425" anchor="b" anchorCtr="0"/>
          <a:lstStyle>
            <a:lvl1pPr marL="0" marR="0" lvl="0" indent="0" algn="l" rtl="0">
              <a:spcBef>
                <a:spcPts val="0"/>
              </a:spcBef>
              <a:buClr>
                <a:schemeClr val="dk2"/>
              </a:buClr>
              <a:buFont typeface="Domine"/>
              <a:buNone/>
              <a:defRPr sz="3200" b="0" i="0" u="none" strike="noStrike" cap="none">
                <a:solidFill>
                  <a:schemeClr val="dk2"/>
                </a:solidFill>
                <a:latin typeface="Domine"/>
                <a:ea typeface="Domine"/>
                <a:cs typeface="Domine"/>
                <a:sym typeface="Domine"/>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46" name="Shape 46"/>
          <p:cNvSpPr txBox="1">
            <a:spLocks noGrp="1"/>
          </p:cNvSpPr>
          <p:nvPr>
            <p:ph type="dt" idx="10"/>
          </p:nvPr>
        </p:nvSpPr>
        <p:spPr>
          <a:xfrm>
            <a:off x="6400800" y="6356350"/>
            <a:ext cx="2289047" cy="365759"/>
          </a:xfrm>
          <a:prstGeom prst="rect">
            <a:avLst/>
          </a:prstGeom>
          <a:noFill/>
          <a:ln>
            <a:noFill/>
          </a:ln>
        </p:spPr>
        <p:txBody>
          <a:bodyPr lIns="91425" tIns="91425" rIns="91425" bIns="91425" anchor="t" anchorCtr="0"/>
          <a:lstStyle>
            <a:lvl1pPr marL="0" marR="0" lvl="0" indent="0" algn="l" rtl="0">
              <a:spcBef>
                <a:spcPts val="0"/>
              </a:spcBef>
              <a:buNone/>
              <a:defRPr sz="1400" b="0" i="0" u="none" strike="noStrike" cap="none">
                <a:solidFill>
                  <a:schemeClr val="dk2"/>
                </a:solidFill>
                <a:latin typeface="Cabin"/>
                <a:ea typeface="Cabin"/>
                <a:cs typeface="Cabin"/>
                <a:sym typeface="Cabin"/>
              </a:defRPr>
            </a:lvl1pPr>
            <a:lvl2pPr marL="457200" marR="0" lvl="1" indent="0" algn="l" rtl="0">
              <a:spcBef>
                <a:spcPts val="0"/>
              </a:spcBef>
              <a:buNone/>
              <a:defRPr sz="1800" b="0" i="0" u="none" strike="noStrike" cap="none">
                <a:solidFill>
                  <a:schemeClr val="dk1"/>
                </a:solidFill>
                <a:latin typeface="Cabin"/>
                <a:ea typeface="Cabin"/>
                <a:cs typeface="Cabin"/>
                <a:sym typeface="Cabin"/>
              </a:defRPr>
            </a:lvl2pPr>
            <a:lvl3pPr marL="914400" marR="0" lvl="2" indent="0" algn="l" rtl="0">
              <a:spcBef>
                <a:spcPts val="0"/>
              </a:spcBef>
              <a:buNone/>
              <a:defRPr sz="1800" b="0" i="0" u="none" strike="noStrike" cap="none">
                <a:solidFill>
                  <a:schemeClr val="dk1"/>
                </a:solidFill>
                <a:latin typeface="Cabin"/>
                <a:ea typeface="Cabin"/>
                <a:cs typeface="Cabin"/>
                <a:sym typeface="Cabin"/>
              </a:defRPr>
            </a:lvl3pPr>
            <a:lvl4pPr marL="1371600" marR="0" lvl="3" indent="0" algn="l" rtl="0">
              <a:spcBef>
                <a:spcPts val="0"/>
              </a:spcBef>
              <a:buNone/>
              <a:defRPr sz="1800" b="0" i="0" u="none" strike="noStrike" cap="none">
                <a:solidFill>
                  <a:schemeClr val="dk1"/>
                </a:solidFill>
                <a:latin typeface="Cabin"/>
                <a:ea typeface="Cabin"/>
                <a:cs typeface="Cabin"/>
                <a:sym typeface="Cabin"/>
              </a:defRPr>
            </a:lvl4pPr>
            <a:lvl5pPr marL="1828800" marR="0" lvl="4" indent="0" algn="l" rtl="0">
              <a:spcBef>
                <a:spcPts val="0"/>
              </a:spcBef>
              <a:buNone/>
              <a:defRPr sz="1800" b="0" i="0" u="none" strike="noStrike" cap="none">
                <a:solidFill>
                  <a:schemeClr val="dk1"/>
                </a:solidFill>
                <a:latin typeface="Cabin"/>
                <a:ea typeface="Cabin"/>
                <a:cs typeface="Cabin"/>
                <a:sym typeface="Cabin"/>
              </a:defRPr>
            </a:lvl5pPr>
            <a:lvl6pPr marL="2286000" marR="0" lvl="5" indent="0" algn="l" rtl="0">
              <a:spcBef>
                <a:spcPts val="0"/>
              </a:spcBef>
              <a:buNone/>
              <a:defRPr sz="1800" b="0" i="0" u="none" strike="noStrike" cap="none">
                <a:solidFill>
                  <a:schemeClr val="dk1"/>
                </a:solidFill>
                <a:latin typeface="Cabin"/>
                <a:ea typeface="Cabin"/>
                <a:cs typeface="Cabin"/>
                <a:sym typeface="Cabin"/>
              </a:defRPr>
            </a:lvl6pPr>
            <a:lvl7pPr marL="2743200" marR="0" lvl="6" indent="0" algn="l" rtl="0">
              <a:spcBef>
                <a:spcPts val="0"/>
              </a:spcBef>
              <a:buNone/>
              <a:defRPr sz="1800" b="0" i="0" u="none" strike="noStrike" cap="none">
                <a:solidFill>
                  <a:schemeClr val="dk1"/>
                </a:solidFill>
                <a:latin typeface="Cabin"/>
                <a:ea typeface="Cabin"/>
                <a:cs typeface="Cabin"/>
                <a:sym typeface="Cabin"/>
              </a:defRPr>
            </a:lvl7pPr>
            <a:lvl8pPr marL="3200400" marR="0" lvl="7" indent="0" algn="l" rtl="0">
              <a:spcBef>
                <a:spcPts val="0"/>
              </a:spcBef>
              <a:buNone/>
              <a:defRPr sz="1800" b="0" i="0" u="none" strike="noStrike" cap="none">
                <a:solidFill>
                  <a:schemeClr val="dk1"/>
                </a:solidFill>
                <a:latin typeface="Cabin"/>
                <a:ea typeface="Cabin"/>
                <a:cs typeface="Cabin"/>
                <a:sym typeface="Cabin"/>
              </a:defRPr>
            </a:lvl8pPr>
            <a:lvl9pPr marL="3657600" marR="0" lvl="8" indent="0" algn="l" rtl="0">
              <a:spcBef>
                <a:spcPts val="0"/>
              </a:spcBef>
              <a:buNone/>
              <a:defRPr sz="1800" b="0" i="0" u="none" strike="noStrike" cap="none">
                <a:solidFill>
                  <a:schemeClr val="dk1"/>
                </a:solidFill>
                <a:latin typeface="Cabin"/>
                <a:ea typeface="Cabin"/>
                <a:cs typeface="Cabin"/>
                <a:sym typeface="Cabin"/>
              </a:defRPr>
            </a:lvl9pPr>
          </a:lstStyle>
          <a:p>
            <a:endParaRPr/>
          </a:p>
        </p:txBody>
      </p:sp>
      <p:sp>
        <p:nvSpPr>
          <p:cNvPr id="47" name="Shape 47"/>
          <p:cNvSpPr txBox="1">
            <a:spLocks noGrp="1"/>
          </p:cNvSpPr>
          <p:nvPr>
            <p:ph type="ftr" idx="11"/>
          </p:nvPr>
        </p:nvSpPr>
        <p:spPr>
          <a:xfrm>
            <a:off x="2898648" y="6356350"/>
            <a:ext cx="3505200" cy="365759"/>
          </a:xfrm>
          <a:prstGeom prst="rect">
            <a:avLst/>
          </a:prstGeom>
          <a:noFill/>
          <a:ln>
            <a:noFill/>
          </a:ln>
        </p:spPr>
        <p:txBody>
          <a:bodyPr lIns="91425" tIns="91425" rIns="91425" bIns="91425" anchor="t" anchorCtr="0"/>
          <a:lstStyle>
            <a:lvl1pPr marL="0" marR="0" lvl="0" indent="0" algn="r" rtl="0">
              <a:spcBef>
                <a:spcPts val="0"/>
              </a:spcBef>
              <a:buNone/>
              <a:defRPr sz="1400" b="0" i="0" u="none" strike="noStrike" cap="none">
                <a:solidFill>
                  <a:schemeClr val="dk2"/>
                </a:solidFill>
                <a:latin typeface="Cabin"/>
                <a:ea typeface="Cabin"/>
                <a:cs typeface="Cabin"/>
                <a:sym typeface="Cabin"/>
              </a:defRPr>
            </a:lvl1pPr>
            <a:lvl2pPr marL="457200" marR="0" lvl="1" indent="0" algn="l" rtl="0">
              <a:spcBef>
                <a:spcPts val="0"/>
              </a:spcBef>
              <a:buNone/>
              <a:defRPr sz="1800" b="0" i="0" u="none" strike="noStrike" cap="none">
                <a:solidFill>
                  <a:schemeClr val="dk1"/>
                </a:solidFill>
                <a:latin typeface="Cabin"/>
                <a:ea typeface="Cabin"/>
                <a:cs typeface="Cabin"/>
                <a:sym typeface="Cabin"/>
              </a:defRPr>
            </a:lvl2pPr>
            <a:lvl3pPr marL="914400" marR="0" lvl="2" indent="0" algn="l" rtl="0">
              <a:spcBef>
                <a:spcPts val="0"/>
              </a:spcBef>
              <a:buNone/>
              <a:defRPr sz="1800" b="0" i="0" u="none" strike="noStrike" cap="none">
                <a:solidFill>
                  <a:schemeClr val="dk1"/>
                </a:solidFill>
                <a:latin typeface="Cabin"/>
                <a:ea typeface="Cabin"/>
                <a:cs typeface="Cabin"/>
                <a:sym typeface="Cabin"/>
              </a:defRPr>
            </a:lvl3pPr>
            <a:lvl4pPr marL="1371600" marR="0" lvl="3" indent="0" algn="l" rtl="0">
              <a:spcBef>
                <a:spcPts val="0"/>
              </a:spcBef>
              <a:buNone/>
              <a:defRPr sz="1800" b="0" i="0" u="none" strike="noStrike" cap="none">
                <a:solidFill>
                  <a:schemeClr val="dk1"/>
                </a:solidFill>
                <a:latin typeface="Cabin"/>
                <a:ea typeface="Cabin"/>
                <a:cs typeface="Cabin"/>
                <a:sym typeface="Cabin"/>
              </a:defRPr>
            </a:lvl4pPr>
            <a:lvl5pPr marL="1828800" marR="0" lvl="4" indent="0" algn="l" rtl="0">
              <a:spcBef>
                <a:spcPts val="0"/>
              </a:spcBef>
              <a:buNone/>
              <a:defRPr sz="1800" b="0" i="0" u="none" strike="noStrike" cap="none">
                <a:solidFill>
                  <a:schemeClr val="dk1"/>
                </a:solidFill>
                <a:latin typeface="Cabin"/>
                <a:ea typeface="Cabin"/>
                <a:cs typeface="Cabin"/>
                <a:sym typeface="Cabin"/>
              </a:defRPr>
            </a:lvl5pPr>
            <a:lvl6pPr marL="2286000" marR="0" lvl="5" indent="0" algn="l" rtl="0">
              <a:spcBef>
                <a:spcPts val="0"/>
              </a:spcBef>
              <a:buNone/>
              <a:defRPr sz="1800" b="0" i="0" u="none" strike="noStrike" cap="none">
                <a:solidFill>
                  <a:schemeClr val="dk1"/>
                </a:solidFill>
                <a:latin typeface="Cabin"/>
                <a:ea typeface="Cabin"/>
                <a:cs typeface="Cabin"/>
                <a:sym typeface="Cabin"/>
              </a:defRPr>
            </a:lvl6pPr>
            <a:lvl7pPr marL="2743200" marR="0" lvl="6" indent="0" algn="l" rtl="0">
              <a:spcBef>
                <a:spcPts val="0"/>
              </a:spcBef>
              <a:buNone/>
              <a:defRPr sz="1800" b="0" i="0" u="none" strike="noStrike" cap="none">
                <a:solidFill>
                  <a:schemeClr val="dk1"/>
                </a:solidFill>
                <a:latin typeface="Cabin"/>
                <a:ea typeface="Cabin"/>
                <a:cs typeface="Cabin"/>
                <a:sym typeface="Cabin"/>
              </a:defRPr>
            </a:lvl7pPr>
            <a:lvl8pPr marL="3200400" marR="0" lvl="7" indent="0" algn="l" rtl="0">
              <a:spcBef>
                <a:spcPts val="0"/>
              </a:spcBef>
              <a:buNone/>
              <a:defRPr sz="1800" b="0" i="0" u="none" strike="noStrike" cap="none">
                <a:solidFill>
                  <a:schemeClr val="dk1"/>
                </a:solidFill>
                <a:latin typeface="Cabin"/>
                <a:ea typeface="Cabin"/>
                <a:cs typeface="Cabin"/>
                <a:sym typeface="Cabin"/>
              </a:defRPr>
            </a:lvl8pPr>
            <a:lvl9pPr marL="3657600" marR="0" lvl="8" indent="0" algn="l" rtl="0">
              <a:spcBef>
                <a:spcPts val="0"/>
              </a:spcBef>
              <a:buNone/>
              <a:defRPr sz="1800" b="0" i="0" u="none" strike="noStrike" cap="none">
                <a:solidFill>
                  <a:schemeClr val="dk1"/>
                </a:solidFill>
                <a:latin typeface="Cabin"/>
                <a:ea typeface="Cabin"/>
                <a:cs typeface="Cabin"/>
                <a:sym typeface="Cabin"/>
              </a:defRPr>
            </a:lvl9pPr>
          </a:lstStyle>
          <a:p>
            <a:endParaRPr/>
          </a:p>
        </p:txBody>
      </p:sp>
      <p:sp>
        <p:nvSpPr>
          <p:cNvPr id="48" name="Shape 48"/>
          <p:cNvSpPr txBox="1">
            <a:spLocks noGrp="1"/>
          </p:cNvSpPr>
          <p:nvPr>
            <p:ph type="sldNum" idx="12"/>
          </p:nvPr>
        </p:nvSpPr>
        <p:spPr>
          <a:xfrm>
            <a:off x="612647" y="6356350"/>
            <a:ext cx="1981199" cy="365759"/>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fld id="{00000000-1234-1234-1234-123412341234}" type="slidenum">
              <a:rPr lang="nl-NL" sz="1400" b="0" i="0" u="none" strike="noStrike" cap="none">
                <a:solidFill>
                  <a:schemeClr val="dk2"/>
                </a:solidFill>
                <a:latin typeface="Cabin"/>
                <a:ea typeface="Cabin"/>
                <a:cs typeface="Cabin"/>
                <a:sym typeface="Cabin"/>
              </a:rPr>
              <a:t>‹#›</a:t>
            </a:fld>
            <a:endParaRPr lang="nl-NL" sz="1400" b="0" i="0" u="none" strike="noStrike" cap="none">
              <a:solidFill>
                <a:schemeClr val="dk2"/>
              </a:solidFill>
              <a:latin typeface="Cabin"/>
              <a:ea typeface="Cabin"/>
              <a:cs typeface="Cabin"/>
              <a:sym typeface="Cabin"/>
            </a:endParaRPr>
          </a:p>
        </p:txBody>
      </p:sp>
      <p:sp>
        <p:nvSpPr>
          <p:cNvPr id="49" name="Shape 49"/>
          <p:cNvSpPr txBox="1">
            <a:spLocks noGrp="1"/>
          </p:cNvSpPr>
          <p:nvPr>
            <p:ph type="body" idx="1"/>
          </p:nvPr>
        </p:nvSpPr>
        <p:spPr>
          <a:xfrm>
            <a:off x="457200" y="1219200"/>
            <a:ext cx="4041648" cy="4937760"/>
          </a:xfrm>
          <a:prstGeom prst="rect">
            <a:avLst/>
          </a:prstGeom>
          <a:noFill/>
          <a:ln>
            <a:noFill/>
          </a:ln>
        </p:spPr>
        <p:txBody>
          <a:bodyPr lIns="91425" tIns="91425" rIns="91425" bIns="91425" anchor="t" anchorCtr="0"/>
          <a:lstStyle>
            <a:lvl1pPr marL="274320" marR="0" lvl="0" indent="-148844" algn="l" rtl="0">
              <a:spcBef>
                <a:spcPts val="600"/>
              </a:spcBef>
              <a:buClr>
                <a:schemeClr val="accent1"/>
              </a:buClr>
              <a:buSzPct val="76000"/>
              <a:buFont typeface="Noto Sans Symbols"/>
              <a:buChar char="●"/>
              <a:defRPr sz="2600" b="0" i="0" u="none" strike="noStrike" cap="none">
                <a:solidFill>
                  <a:schemeClr val="dk1"/>
                </a:solidFill>
                <a:latin typeface="Cabin"/>
                <a:ea typeface="Cabin"/>
                <a:cs typeface="Cabin"/>
                <a:sym typeface="Cabin"/>
              </a:defRPr>
            </a:lvl1pPr>
            <a:lvl2pPr marL="548640" marR="0" lvl="1" indent="-170942" algn="l" rtl="0">
              <a:spcBef>
                <a:spcPts val="500"/>
              </a:spcBef>
              <a:buClr>
                <a:schemeClr val="accent2"/>
              </a:buClr>
              <a:buSzPct val="76000"/>
              <a:buFont typeface="Noto Sans Symbols"/>
              <a:buChar char="●"/>
              <a:defRPr sz="2300" b="0" i="0" u="none" strike="noStrike" cap="none">
                <a:solidFill>
                  <a:schemeClr val="dk2"/>
                </a:solidFill>
                <a:latin typeface="Cabin"/>
                <a:ea typeface="Cabin"/>
                <a:cs typeface="Cabin"/>
                <a:sym typeface="Cabin"/>
              </a:defRPr>
            </a:lvl2pPr>
            <a:lvl3pPr marL="822960" marR="0" lvl="2" indent="-142240" algn="l" rtl="0">
              <a:spcBef>
                <a:spcPts val="500"/>
              </a:spcBef>
              <a:buClr>
                <a:srgbClr val="BABABA"/>
              </a:buClr>
              <a:buSzPct val="76000"/>
              <a:buFont typeface="Noto Sans Symbols"/>
              <a:buChar char="●"/>
              <a:defRPr sz="2000" b="0" i="0" u="none" strike="noStrike" cap="none">
                <a:solidFill>
                  <a:schemeClr val="dk1"/>
                </a:solidFill>
                <a:latin typeface="Cabin"/>
                <a:ea typeface="Cabin"/>
                <a:cs typeface="Cabin"/>
                <a:sym typeface="Cabin"/>
              </a:defRPr>
            </a:lvl3pPr>
            <a:lvl4pPr marL="1097280" marR="0" lvl="3" indent="-153669" algn="l" rtl="0">
              <a:spcBef>
                <a:spcPts val="400"/>
              </a:spcBef>
              <a:buClr>
                <a:srgbClr val="8BA1B3"/>
              </a:buClr>
              <a:buSzPct val="70000"/>
              <a:buFont typeface="Noto Sans Symbols"/>
              <a:buChar char="◻"/>
              <a:defRPr sz="1800" b="0" i="0" u="none" strike="noStrike" cap="none">
                <a:solidFill>
                  <a:schemeClr val="dk1"/>
                </a:solidFill>
                <a:latin typeface="Cabin"/>
                <a:ea typeface="Cabin"/>
                <a:cs typeface="Cabin"/>
                <a:sym typeface="Cabin"/>
              </a:defRPr>
            </a:lvl4pPr>
            <a:lvl5pPr marL="1371600" marR="0" lvl="4" indent="-157480" algn="l" rtl="0">
              <a:spcBef>
                <a:spcPts val="300"/>
              </a:spcBef>
              <a:buClr>
                <a:schemeClr val="accent2"/>
              </a:buClr>
              <a:buSzPct val="70000"/>
              <a:buFont typeface="Noto Sans Symbols"/>
              <a:buChar char="◻"/>
              <a:defRPr sz="1600" b="0" i="0" u="none" strike="noStrike" cap="none">
                <a:solidFill>
                  <a:schemeClr val="dk1"/>
                </a:solidFill>
                <a:latin typeface="Cabin"/>
                <a:ea typeface="Cabin"/>
                <a:cs typeface="Cabin"/>
                <a:sym typeface="Cabin"/>
              </a:defRPr>
            </a:lvl5pPr>
            <a:lvl6pPr marL="1645920" marR="0" lvl="5" indent="-109220" algn="l" rtl="0">
              <a:spcBef>
                <a:spcPts val="300"/>
              </a:spcBef>
              <a:buClr>
                <a:srgbClr val="8BA1B3"/>
              </a:buClr>
              <a:buSzPct val="75000"/>
              <a:buFont typeface="Noto Sans Symbols"/>
              <a:buChar char="●"/>
              <a:defRPr sz="1600" b="0" i="0" u="none" strike="noStrike" cap="none">
                <a:solidFill>
                  <a:schemeClr val="dk1"/>
                </a:solidFill>
                <a:latin typeface="Cabin"/>
                <a:ea typeface="Cabin"/>
                <a:cs typeface="Cabin"/>
                <a:sym typeface="Cabin"/>
              </a:defRPr>
            </a:lvl6pPr>
            <a:lvl7pPr marL="1828800" marR="0" lvl="6" indent="-123825" algn="l" rtl="0">
              <a:spcBef>
                <a:spcPts val="300"/>
              </a:spcBef>
              <a:buClr>
                <a:srgbClr val="646C8F"/>
              </a:buClr>
              <a:buSzPct val="75000"/>
              <a:buFont typeface="Noto Sans Symbols"/>
              <a:buChar char="●"/>
              <a:defRPr sz="1400" b="0" i="0" u="none" strike="noStrike" cap="none">
                <a:solidFill>
                  <a:schemeClr val="dk1"/>
                </a:solidFill>
                <a:latin typeface="Cabin"/>
                <a:ea typeface="Cabin"/>
                <a:cs typeface="Cabin"/>
                <a:sym typeface="Cabin"/>
              </a:defRPr>
            </a:lvl7pPr>
            <a:lvl8pPr marL="2011679" marR="0" lvl="7" indent="-116204" algn="l" rtl="0">
              <a:spcBef>
                <a:spcPts val="300"/>
              </a:spcBef>
              <a:buClr>
                <a:srgbClr val="BABABA"/>
              </a:buClr>
              <a:buSzPct val="75000"/>
              <a:buFont typeface="Noto Sans Symbols"/>
              <a:buChar char="●"/>
              <a:defRPr sz="1400" b="0" i="0" u="none" strike="noStrike" cap="none">
                <a:solidFill>
                  <a:schemeClr val="dk1"/>
                </a:solidFill>
                <a:latin typeface="Cabin"/>
                <a:ea typeface="Cabin"/>
                <a:cs typeface="Cabin"/>
                <a:sym typeface="Cabin"/>
              </a:defRPr>
            </a:lvl8pPr>
            <a:lvl9pPr marL="2194560" marR="0" lvl="8" indent="-130810" algn="l" rtl="0">
              <a:spcBef>
                <a:spcPts val="300"/>
              </a:spcBef>
              <a:buClr>
                <a:srgbClr val="9FB8CD"/>
              </a:buClr>
              <a:buSzPct val="75000"/>
              <a:buFont typeface="Noto Sans Symbols"/>
              <a:buChar char="●"/>
              <a:defRPr sz="1200" b="0" i="0" u="none" strike="noStrike" cap="none">
                <a:solidFill>
                  <a:schemeClr val="dk1"/>
                </a:solidFill>
                <a:latin typeface="Cabin"/>
                <a:ea typeface="Cabin"/>
                <a:cs typeface="Cabin"/>
                <a:sym typeface="Cabin"/>
              </a:defRPr>
            </a:lvl9pPr>
          </a:lstStyle>
          <a:p>
            <a:endParaRPr/>
          </a:p>
        </p:txBody>
      </p:sp>
      <p:sp>
        <p:nvSpPr>
          <p:cNvPr id="50" name="Shape 50"/>
          <p:cNvSpPr txBox="1">
            <a:spLocks noGrp="1"/>
          </p:cNvSpPr>
          <p:nvPr>
            <p:ph type="body" idx="2"/>
          </p:nvPr>
        </p:nvSpPr>
        <p:spPr>
          <a:xfrm>
            <a:off x="4632198" y="1216151"/>
            <a:ext cx="4041648" cy="4937760"/>
          </a:xfrm>
          <a:prstGeom prst="rect">
            <a:avLst/>
          </a:prstGeom>
          <a:noFill/>
          <a:ln>
            <a:noFill/>
          </a:ln>
        </p:spPr>
        <p:txBody>
          <a:bodyPr lIns="91425" tIns="91425" rIns="91425" bIns="91425" anchor="t" anchorCtr="0"/>
          <a:lstStyle>
            <a:lvl1pPr marL="274320" marR="0" lvl="0" indent="-148844" algn="l" rtl="0">
              <a:spcBef>
                <a:spcPts val="600"/>
              </a:spcBef>
              <a:buClr>
                <a:schemeClr val="accent1"/>
              </a:buClr>
              <a:buSzPct val="76000"/>
              <a:buFont typeface="Noto Sans Symbols"/>
              <a:buChar char="●"/>
              <a:defRPr sz="2600" b="0" i="0" u="none" strike="noStrike" cap="none">
                <a:solidFill>
                  <a:schemeClr val="dk1"/>
                </a:solidFill>
                <a:latin typeface="Cabin"/>
                <a:ea typeface="Cabin"/>
                <a:cs typeface="Cabin"/>
                <a:sym typeface="Cabin"/>
              </a:defRPr>
            </a:lvl1pPr>
            <a:lvl2pPr marL="548640" marR="0" lvl="1" indent="-170942" algn="l" rtl="0">
              <a:spcBef>
                <a:spcPts val="500"/>
              </a:spcBef>
              <a:buClr>
                <a:schemeClr val="accent2"/>
              </a:buClr>
              <a:buSzPct val="76000"/>
              <a:buFont typeface="Noto Sans Symbols"/>
              <a:buChar char="●"/>
              <a:defRPr sz="2300" b="0" i="0" u="none" strike="noStrike" cap="none">
                <a:solidFill>
                  <a:schemeClr val="dk2"/>
                </a:solidFill>
                <a:latin typeface="Cabin"/>
                <a:ea typeface="Cabin"/>
                <a:cs typeface="Cabin"/>
                <a:sym typeface="Cabin"/>
              </a:defRPr>
            </a:lvl2pPr>
            <a:lvl3pPr marL="822960" marR="0" lvl="2" indent="-142240" algn="l" rtl="0">
              <a:spcBef>
                <a:spcPts val="500"/>
              </a:spcBef>
              <a:buClr>
                <a:srgbClr val="BABABA"/>
              </a:buClr>
              <a:buSzPct val="76000"/>
              <a:buFont typeface="Noto Sans Symbols"/>
              <a:buChar char="●"/>
              <a:defRPr sz="2000" b="0" i="0" u="none" strike="noStrike" cap="none">
                <a:solidFill>
                  <a:schemeClr val="dk1"/>
                </a:solidFill>
                <a:latin typeface="Cabin"/>
                <a:ea typeface="Cabin"/>
                <a:cs typeface="Cabin"/>
                <a:sym typeface="Cabin"/>
              </a:defRPr>
            </a:lvl3pPr>
            <a:lvl4pPr marL="1097280" marR="0" lvl="3" indent="-153669" algn="l" rtl="0">
              <a:spcBef>
                <a:spcPts val="400"/>
              </a:spcBef>
              <a:buClr>
                <a:srgbClr val="8BA1B3"/>
              </a:buClr>
              <a:buSzPct val="70000"/>
              <a:buFont typeface="Noto Sans Symbols"/>
              <a:buChar char="◻"/>
              <a:defRPr sz="1800" b="0" i="0" u="none" strike="noStrike" cap="none">
                <a:solidFill>
                  <a:schemeClr val="dk1"/>
                </a:solidFill>
                <a:latin typeface="Cabin"/>
                <a:ea typeface="Cabin"/>
                <a:cs typeface="Cabin"/>
                <a:sym typeface="Cabin"/>
              </a:defRPr>
            </a:lvl4pPr>
            <a:lvl5pPr marL="1371600" marR="0" lvl="4" indent="-157480" algn="l" rtl="0">
              <a:spcBef>
                <a:spcPts val="300"/>
              </a:spcBef>
              <a:buClr>
                <a:schemeClr val="accent2"/>
              </a:buClr>
              <a:buSzPct val="70000"/>
              <a:buFont typeface="Noto Sans Symbols"/>
              <a:buChar char="◻"/>
              <a:defRPr sz="1600" b="0" i="0" u="none" strike="noStrike" cap="none">
                <a:solidFill>
                  <a:schemeClr val="dk1"/>
                </a:solidFill>
                <a:latin typeface="Cabin"/>
                <a:ea typeface="Cabin"/>
                <a:cs typeface="Cabin"/>
                <a:sym typeface="Cabin"/>
              </a:defRPr>
            </a:lvl5pPr>
            <a:lvl6pPr marL="1645920" marR="0" lvl="5" indent="-109220" algn="l" rtl="0">
              <a:spcBef>
                <a:spcPts val="300"/>
              </a:spcBef>
              <a:buClr>
                <a:srgbClr val="8BA1B3"/>
              </a:buClr>
              <a:buSzPct val="75000"/>
              <a:buFont typeface="Noto Sans Symbols"/>
              <a:buChar char="●"/>
              <a:defRPr sz="1600" b="0" i="0" u="none" strike="noStrike" cap="none">
                <a:solidFill>
                  <a:schemeClr val="dk1"/>
                </a:solidFill>
                <a:latin typeface="Cabin"/>
                <a:ea typeface="Cabin"/>
                <a:cs typeface="Cabin"/>
                <a:sym typeface="Cabin"/>
              </a:defRPr>
            </a:lvl6pPr>
            <a:lvl7pPr marL="1828800" marR="0" lvl="6" indent="-123825" algn="l" rtl="0">
              <a:spcBef>
                <a:spcPts val="300"/>
              </a:spcBef>
              <a:buClr>
                <a:srgbClr val="646C8F"/>
              </a:buClr>
              <a:buSzPct val="75000"/>
              <a:buFont typeface="Noto Sans Symbols"/>
              <a:buChar char="●"/>
              <a:defRPr sz="1400" b="0" i="0" u="none" strike="noStrike" cap="none">
                <a:solidFill>
                  <a:schemeClr val="dk1"/>
                </a:solidFill>
                <a:latin typeface="Cabin"/>
                <a:ea typeface="Cabin"/>
                <a:cs typeface="Cabin"/>
                <a:sym typeface="Cabin"/>
              </a:defRPr>
            </a:lvl7pPr>
            <a:lvl8pPr marL="2011679" marR="0" lvl="7" indent="-116204" algn="l" rtl="0">
              <a:spcBef>
                <a:spcPts val="300"/>
              </a:spcBef>
              <a:buClr>
                <a:srgbClr val="BABABA"/>
              </a:buClr>
              <a:buSzPct val="75000"/>
              <a:buFont typeface="Noto Sans Symbols"/>
              <a:buChar char="●"/>
              <a:defRPr sz="1400" b="0" i="0" u="none" strike="noStrike" cap="none">
                <a:solidFill>
                  <a:schemeClr val="dk1"/>
                </a:solidFill>
                <a:latin typeface="Cabin"/>
                <a:ea typeface="Cabin"/>
                <a:cs typeface="Cabin"/>
                <a:sym typeface="Cabin"/>
              </a:defRPr>
            </a:lvl8pPr>
            <a:lvl9pPr marL="2194560" marR="0" lvl="8" indent="-130810" algn="l" rtl="0">
              <a:spcBef>
                <a:spcPts val="300"/>
              </a:spcBef>
              <a:buClr>
                <a:srgbClr val="9FB8CD"/>
              </a:buClr>
              <a:buSzPct val="75000"/>
              <a:buFont typeface="Noto Sans Symbols"/>
              <a:buChar char="●"/>
              <a:defRPr sz="1200" b="0" i="0" u="none" strike="noStrike" cap="none">
                <a:solidFill>
                  <a:schemeClr val="dk1"/>
                </a:solidFill>
                <a:latin typeface="Cabin"/>
                <a:ea typeface="Cabin"/>
                <a:cs typeface="Cabin"/>
                <a:sym typeface="Cabin"/>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cSld name="Vergelijking">
    <p:spTree>
      <p:nvGrpSpPr>
        <p:cNvPr id="1" name="Shape 51"/>
        <p:cNvGrpSpPr/>
        <p:nvPr/>
      </p:nvGrpSpPr>
      <p:grpSpPr>
        <a:xfrm>
          <a:off x="0" y="0"/>
          <a:ext cx="0" cy="0"/>
          <a:chOff x="0" y="0"/>
          <a:chExt cx="0" cy="0"/>
        </a:xfrm>
      </p:grpSpPr>
      <p:sp>
        <p:nvSpPr>
          <p:cNvPr id="52" name="Shape 52"/>
          <p:cNvSpPr txBox="1">
            <a:spLocks noGrp="1"/>
          </p:cNvSpPr>
          <p:nvPr>
            <p:ph type="title"/>
          </p:nvPr>
        </p:nvSpPr>
        <p:spPr>
          <a:xfrm>
            <a:off x="457200" y="228600"/>
            <a:ext cx="8229600" cy="914400"/>
          </a:xfrm>
          <a:prstGeom prst="rect">
            <a:avLst/>
          </a:prstGeom>
          <a:noFill/>
          <a:ln>
            <a:noFill/>
          </a:ln>
        </p:spPr>
        <p:txBody>
          <a:bodyPr lIns="91425" tIns="91425" rIns="91425" bIns="91425" anchor="ctr" anchorCtr="0"/>
          <a:lstStyle>
            <a:lvl1pPr marL="0" marR="0" lvl="0" indent="0" algn="l" rtl="0">
              <a:spcBef>
                <a:spcPts val="0"/>
              </a:spcBef>
              <a:buClr>
                <a:schemeClr val="dk2"/>
              </a:buClr>
              <a:buFont typeface="Domine"/>
              <a:buNone/>
              <a:defRPr sz="3200" b="0" i="0" u="none" strike="noStrike" cap="none">
                <a:solidFill>
                  <a:schemeClr val="dk2"/>
                </a:solidFill>
                <a:latin typeface="Domine"/>
                <a:ea typeface="Domine"/>
                <a:cs typeface="Domine"/>
                <a:sym typeface="Domine"/>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53" name="Shape 53"/>
          <p:cNvSpPr txBox="1">
            <a:spLocks noGrp="1"/>
          </p:cNvSpPr>
          <p:nvPr>
            <p:ph type="body" idx="1"/>
          </p:nvPr>
        </p:nvSpPr>
        <p:spPr>
          <a:xfrm>
            <a:off x="457200" y="1285875"/>
            <a:ext cx="4040187" cy="685799"/>
          </a:xfrm>
          <a:prstGeom prst="rect">
            <a:avLst/>
          </a:prstGeom>
          <a:noFill/>
          <a:ln>
            <a:noFill/>
          </a:ln>
        </p:spPr>
        <p:txBody>
          <a:bodyPr lIns="91425" tIns="91425" rIns="91425" bIns="91425" anchor="b" anchorCtr="0"/>
          <a:lstStyle>
            <a:lvl1pPr marL="0" marR="0" lvl="0" indent="0" algn="l" rtl="0">
              <a:spcBef>
                <a:spcPts val="600"/>
              </a:spcBef>
              <a:buClr>
                <a:schemeClr val="accent1"/>
              </a:buClr>
              <a:buFont typeface="Noto Sans Symbols"/>
              <a:buNone/>
              <a:defRPr sz="2400" b="1" i="0" u="none" strike="noStrike" cap="none">
                <a:solidFill>
                  <a:schemeClr val="accent2"/>
                </a:solidFill>
                <a:latin typeface="Cabin"/>
                <a:ea typeface="Cabin"/>
                <a:cs typeface="Cabin"/>
                <a:sym typeface="Cabin"/>
              </a:defRPr>
            </a:lvl1pPr>
            <a:lvl2pPr marL="548640" marR="0" lvl="1" indent="-281940" algn="l" rtl="0">
              <a:spcBef>
                <a:spcPts val="500"/>
              </a:spcBef>
              <a:buClr>
                <a:schemeClr val="accent2"/>
              </a:buClr>
              <a:buFont typeface="Noto Sans Symbols"/>
              <a:buNone/>
              <a:defRPr sz="2000" b="1" i="0" u="none" strike="noStrike" cap="none">
                <a:solidFill>
                  <a:schemeClr val="dk2"/>
                </a:solidFill>
                <a:latin typeface="Cabin"/>
                <a:ea typeface="Cabin"/>
                <a:cs typeface="Cabin"/>
                <a:sym typeface="Cabin"/>
              </a:defRPr>
            </a:lvl2pPr>
            <a:lvl3pPr marL="822960" marR="0" lvl="2" indent="-238760" algn="l" rtl="0">
              <a:spcBef>
                <a:spcPts val="500"/>
              </a:spcBef>
              <a:buClr>
                <a:srgbClr val="BABABA"/>
              </a:buClr>
              <a:buFont typeface="Noto Sans Symbols"/>
              <a:buNone/>
              <a:defRPr sz="1800" b="1" i="0" u="none" strike="noStrike" cap="none">
                <a:solidFill>
                  <a:schemeClr val="dk1"/>
                </a:solidFill>
                <a:latin typeface="Cabin"/>
                <a:ea typeface="Cabin"/>
                <a:cs typeface="Cabin"/>
                <a:sym typeface="Cabin"/>
              </a:defRPr>
            </a:lvl3pPr>
            <a:lvl4pPr marL="1097280" marR="0" lvl="3" indent="-233680" algn="l" rtl="0">
              <a:spcBef>
                <a:spcPts val="400"/>
              </a:spcBef>
              <a:buClr>
                <a:srgbClr val="8BA1B3"/>
              </a:buClr>
              <a:buFont typeface="Noto Sans Symbols"/>
              <a:buNone/>
              <a:defRPr sz="1600" b="1" i="0" u="none" strike="noStrike" cap="none">
                <a:solidFill>
                  <a:schemeClr val="dk1"/>
                </a:solidFill>
                <a:latin typeface="Cabin"/>
                <a:ea typeface="Cabin"/>
                <a:cs typeface="Cabin"/>
                <a:sym typeface="Cabin"/>
              </a:defRPr>
            </a:lvl4pPr>
            <a:lvl5pPr marL="1371600" marR="0" lvl="4" indent="-228600" algn="l" rtl="0">
              <a:spcBef>
                <a:spcPts val="300"/>
              </a:spcBef>
              <a:buClr>
                <a:schemeClr val="accent2"/>
              </a:buClr>
              <a:buFont typeface="Noto Sans Symbols"/>
              <a:buNone/>
              <a:defRPr sz="1600" b="1" i="0" u="none" strike="noStrike" cap="none">
                <a:solidFill>
                  <a:schemeClr val="dk1"/>
                </a:solidFill>
                <a:latin typeface="Cabin"/>
                <a:ea typeface="Cabin"/>
                <a:cs typeface="Cabin"/>
                <a:sym typeface="Cabin"/>
              </a:defRPr>
            </a:lvl5pPr>
            <a:lvl6pPr marL="1645920" marR="0" lvl="5" indent="-109220" algn="l" rtl="0">
              <a:spcBef>
                <a:spcPts val="300"/>
              </a:spcBef>
              <a:buClr>
                <a:srgbClr val="8BA1B3"/>
              </a:buClr>
              <a:buSzPct val="75000"/>
              <a:buFont typeface="Noto Sans Symbols"/>
              <a:buChar char="●"/>
              <a:defRPr sz="1600" b="0" i="0" u="none" strike="noStrike" cap="none">
                <a:solidFill>
                  <a:schemeClr val="dk1"/>
                </a:solidFill>
                <a:latin typeface="Cabin"/>
                <a:ea typeface="Cabin"/>
                <a:cs typeface="Cabin"/>
                <a:sym typeface="Cabin"/>
              </a:defRPr>
            </a:lvl6pPr>
            <a:lvl7pPr marL="1828800" marR="0" lvl="6" indent="-123825" algn="l" rtl="0">
              <a:spcBef>
                <a:spcPts val="300"/>
              </a:spcBef>
              <a:buClr>
                <a:srgbClr val="646C8F"/>
              </a:buClr>
              <a:buSzPct val="75000"/>
              <a:buFont typeface="Noto Sans Symbols"/>
              <a:buChar char="●"/>
              <a:defRPr sz="1400" b="0" i="0" u="none" strike="noStrike" cap="none">
                <a:solidFill>
                  <a:schemeClr val="dk1"/>
                </a:solidFill>
                <a:latin typeface="Cabin"/>
                <a:ea typeface="Cabin"/>
                <a:cs typeface="Cabin"/>
                <a:sym typeface="Cabin"/>
              </a:defRPr>
            </a:lvl7pPr>
            <a:lvl8pPr marL="2011679" marR="0" lvl="7" indent="-116204" algn="l" rtl="0">
              <a:spcBef>
                <a:spcPts val="300"/>
              </a:spcBef>
              <a:buClr>
                <a:srgbClr val="BABABA"/>
              </a:buClr>
              <a:buSzPct val="75000"/>
              <a:buFont typeface="Noto Sans Symbols"/>
              <a:buChar char="●"/>
              <a:defRPr sz="1400" b="0" i="0" u="none" strike="noStrike" cap="none">
                <a:solidFill>
                  <a:schemeClr val="dk1"/>
                </a:solidFill>
                <a:latin typeface="Cabin"/>
                <a:ea typeface="Cabin"/>
                <a:cs typeface="Cabin"/>
                <a:sym typeface="Cabin"/>
              </a:defRPr>
            </a:lvl8pPr>
            <a:lvl9pPr marL="2194560" marR="0" lvl="8" indent="-130810" algn="l" rtl="0">
              <a:spcBef>
                <a:spcPts val="300"/>
              </a:spcBef>
              <a:buClr>
                <a:srgbClr val="9FB8CD"/>
              </a:buClr>
              <a:buSzPct val="75000"/>
              <a:buFont typeface="Noto Sans Symbols"/>
              <a:buChar char="●"/>
              <a:defRPr sz="1200" b="0" i="0" u="none" strike="noStrike" cap="none">
                <a:solidFill>
                  <a:schemeClr val="dk1"/>
                </a:solidFill>
                <a:latin typeface="Cabin"/>
                <a:ea typeface="Cabin"/>
                <a:cs typeface="Cabin"/>
                <a:sym typeface="Cabin"/>
              </a:defRPr>
            </a:lvl9pPr>
          </a:lstStyle>
          <a:p>
            <a:endParaRPr/>
          </a:p>
        </p:txBody>
      </p:sp>
      <p:sp>
        <p:nvSpPr>
          <p:cNvPr id="54" name="Shape 54"/>
          <p:cNvSpPr txBox="1">
            <a:spLocks noGrp="1"/>
          </p:cNvSpPr>
          <p:nvPr>
            <p:ph type="body" idx="2"/>
          </p:nvPr>
        </p:nvSpPr>
        <p:spPr>
          <a:xfrm>
            <a:off x="4648200" y="1295400"/>
            <a:ext cx="4041774" cy="685799"/>
          </a:xfrm>
          <a:prstGeom prst="rect">
            <a:avLst/>
          </a:prstGeom>
          <a:noFill/>
          <a:ln>
            <a:noFill/>
          </a:ln>
        </p:spPr>
        <p:txBody>
          <a:bodyPr lIns="91425" tIns="91425" rIns="91425" bIns="91425" anchor="b" anchorCtr="0"/>
          <a:lstStyle>
            <a:lvl1pPr marL="0" marR="0" lvl="0" indent="0" algn="l" rtl="0">
              <a:spcBef>
                <a:spcPts val="600"/>
              </a:spcBef>
              <a:buClr>
                <a:schemeClr val="accent1"/>
              </a:buClr>
              <a:buFont typeface="Noto Sans Symbols"/>
              <a:buNone/>
              <a:defRPr sz="2400" b="1" i="0" u="none" strike="noStrike" cap="none">
                <a:solidFill>
                  <a:schemeClr val="accent2"/>
                </a:solidFill>
                <a:latin typeface="Cabin"/>
                <a:ea typeface="Cabin"/>
                <a:cs typeface="Cabin"/>
                <a:sym typeface="Cabin"/>
              </a:defRPr>
            </a:lvl1pPr>
            <a:lvl2pPr marL="548640" marR="0" lvl="1" indent="-281940" algn="l" rtl="0">
              <a:spcBef>
                <a:spcPts val="500"/>
              </a:spcBef>
              <a:buClr>
                <a:schemeClr val="accent2"/>
              </a:buClr>
              <a:buFont typeface="Noto Sans Symbols"/>
              <a:buNone/>
              <a:defRPr sz="2000" b="1" i="0" u="none" strike="noStrike" cap="none">
                <a:solidFill>
                  <a:schemeClr val="dk2"/>
                </a:solidFill>
                <a:latin typeface="Cabin"/>
                <a:ea typeface="Cabin"/>
                <a:cs typeface="Cabin"/>
                <a:sym typeface="Cabin"/>
              </a:defRPr>
            </a:lvl2pPr>
            <a:lvl3pPr marL="822960" marR="0" lvl="2" indent="-238760" algn="l" rtl="0">
              <a:spcBef>
                <a:spcPts val="500"/>
              </a:spcBef>
              <a:buClr>
                <a:srgbClr val="BABABA"/>
              </a:buClr>
              <a:buFont typeface="Noto Sans Symbols"/>
              <a:buNone/>
              <a:defRPr sz="1800" b="1" i="0" u="none" strike="noStrike" cap="none">
                <a:solidFill>
                  <a:schemeClr val="dk1"/>
                </a:solidFill>
                <a:latin typeface="Cabin"/>
                <a:ea typeface="Cabin"/>
                <a:cs typeface="Cabin"/>
                <a:sym typeface="Cabin"/>
              </a:defRPr>
            </a:lvl3pPr>
            <a:lvl4pPr marL="1097280" marR="0" lvl="3" indent="-233680" algn="l" rtl="0">
              <a:spcBef>
                <a:spcPts val="400"/>
              </a:spcBef>
              <a:buClr>
                <a:srgbClr val="8BA1B3"/>
              </a:buClr>
              <a:buFont typeface="Noto Sans Symbols"/>
              <a:buNone/>
              <a:defRPr sz="1600" b="1" i="0" u="none" strike="noStrike" cap="none">
                <a:solidFill>
                  <a:schemeClr val="dk1"/>
                </a:solidFill>
                <a:latin typeface="Cabin"/>
                <a:ea typeface="Cabin"/>
                <a:cs typeface="Cabin"/>
                <a:sym typeface="Cabin"/>
              </a:defRPr>
            </a:lvl4pPr>
            <a:lvl5pPr marL="1371600" marR="0" lvl="4" indent="-228600" algn="l" rtl="0">
              <a:spcBef>
                <a:spcPts val="300"/>
              </a:spcBef>
              <a:buClr>
                <a:schemeClr val="accent2"/>
              </a:buClr>
              <a:buFont typeface="Noto Sans Symbols"/>
              <a:buNone/>
              <a:defRPr sz="1600" b="1" i="0" u="none" strike="noStrike" cap="none">
                <a:solidFill>
                  <a:schemeClr val="dk1"/>
                </a:solidFill>
                <a:latin typeface="Cabin"/>
                <a:ea typeface="Cabin"/>
                <a:cs typeface="Cabin"/>
                <a:sym typeface="Cabin"/>
              </a:defRPr>
            </a:lvl5pPr>
            <a:lvl6pPr marL="1645920" marR="0" lvl="5" indent="-109220" algn="l" rtl="0">
              <a:spcBef>
                <a:spcPts val="300"/>
              </a:spcBef>
              <a:buClr>
                <a:srgbClr val="8BA1B3"/>
              </a:buClr>
              <a:buSzPct val="75000"/>
              <a:buFont typeface="Noto Sans Symbols"/>
              <a:buChar char="●"/>
              <a:defRPr sz="1600" b="0" i="0" u="none" strike="noStrike" cap="none">
                <a:solidFill>
                  <a:schemeClr val="dk1"/>
                </a:solidFill>
                <a:latin typeface="Cabin"/>
                <a:ea typeface="Cabin"/>
                <a:cs typeface="Cabin"/>
                <a:sym typeface="Cabin"/>
              </a:defRPr>
            </a:lvl6pPr>
            <a:lvl7pPr marL="1828800" marR="0" lvl="6" indent="-123825" algn="l" rtl="0">
              <a:spcBef>
                <a:spcPts val="300"/>
              </a:spcBef>
              <a:buClr>
                <a:srgbClr val="646C8F"/>
              </a:buClr>
              <a:buSzPct val="75000"/>
              <a:buFont typeface="Noto Sans Symbols"/>
              <a:buChar char="●"/>
              <a:defRPr sz="1400" b="0" i="0" u="none" strike="noStrike" cap="none">
                <a:solidFill>
                  <a:schemeClr val="dk1"/>
                </a:solidFill>
                <a:latin typeface="Cabin"/>
                <a:ea typeface="Cabin"/>
                <a:cs typeface="Cabin"/>
                <a:sym typeface="Cabin"/>
              </a:defRPr>
            </a:lvl7pPr>
            <a:lvl8pPr marL="2011679" marR="0" lvl="7" indent="-116204" algn="l" rtl="0">
              <a:spcBef>
                <a:spcPts val="300"/>
              </a:spcBef>
              <a:buClr>
                <a:srgbClr val="BABABA"/>
              </a:buClr>
              <a:buSzPct val="75000"/>
              <a:buFont typeface="Noto Sans Symbols"/>
              <a:buChar char="●"/>
              <a:defRPr sz="1400" b="0" i="0" u="none" strike="noStrike" cap="none">
                <a:solidFill>
                  <a:schemeClr val="dk1"/>
                </a:solidFill>
                <a:latin typeface="Cabin"/>
                <a:ea typeface="Cabin"/>
                <a:cs typeface="Cabin"/>
                <a:sym typeface="Cabin"/>
              </a:defRPr>
            </a:lvl8pPr>
            <a:lvl9pPr marL="2194560" marR="0" lvl="8" indent="-130810" algn="l" rtl="0">
              <a:spcBef>
                <a:spcPts val="300"/>
              </a:spcBef>
              <a:buClr>
                <a:srgbClr val="9FB8CD"/>
              </a:buClr>
              <a:buSzPct val="75000"/>
              <a:buFont typeface="Noto Sans Symbols"/>
              <a:buChar char="●"/>
              <a:defRPr sz="1200" b="0" i="0" u="none" strike="noStrike" cap="none">
                <a:solidFill>
                  <a:schemeClr val="dk1"/>
                </a:solidFill>
                <a:latin typeface="Cabin"/>
                <a:ea typeface="Cabin"/>
                <a:cs typeface="Cabin"/>
                <a:sym typeface="Cabin"/>
              </a:defRPr>
            </a:lvl9pPr>
          </a:lstStyle>
          <a:p>
            <a:endParaRPr/>
          </a:p>
        </p:txBody>
      </p:sp>
      <p:sp>
        <p:nvSpPr>
          <p:cNvPr id="55" name="Shape 55"/>
          <p:cNvSpPr txBox="1">
            <a:spLocks noGrp="1"/>
          </p:cNvSpPr>
          <p:nvPr>
            <p:ph type="dt" idx="10"/>
          </p:nvPr>
        </p:nvSpPr>
        <p:spPr>
          <a:xfrm>
            <a:off x="6400800" y="6356350"/>
            <a:ext cx="2289047" cy="365759"/>
          </a:xfrm>
          <a:prstGeom prst="rect">
            <a:avLst/>
          </a:prstGeom>
          <a:noFill/>
          <a:ln>
            <a:noFill/>
          </a:ln>
        </p:spPr>
        <p:txBody>
          <a:bodyPr lIns="91425" tIns="91425" rIns="91425" bIns="91425" anchor="t" anchorCtr="0"/>
          <a:lstStyle>
            <a:lvl1pPr marL="0" marR="0" lvl="0" indent="0" algn="l" rtl="0">
              <a:spcBef>
                <a:spcPts val="0"/>
              </a:spcBef>
              <a:buNone/>
              <a:defRPr sz="1400" b="0" i="0" u="none" strike="noStrike" cap="none">
                <a:solidFill>
                  <a:schemeClr val="dk2"/>
                </a:solidFill>
                <a:latin typeface="Cabin"/>
                <a:ea typeface="Cabin"/>
                <a:cs typeface="Cabin"/>
                <a:sym typeface="Cabin"/>
              </a:defRPr>
            </a:lvl1pPr>
            <a:lvl2pPr marL="457200" marR="0" lvl="1" indent="0" algn="l" rtl="0">
              <a:spcBef>
                <a:spcPts val="0"/>
              </a:spcBef>
              <a:buNone/>
              <a:defRPr sz="1800" b="0" i="0" u="none" strike="noStrike" cap="none">
                <a:solidFill>
                  <a:schemeClr val="dk1"/>
                </a:solidFill>
                <a:latin typeface="Cabin"/>
                <a:ea typeface="Cabin"/>
                <a:cs typeface="Cabin"/>
                <a:sym typeface="Cabin"/>
              </a:defRPr>
            </a:lvl2pPr>
            <a:lvl3pPr marL="914400" marR="0" lvl="2" indent="0" algn="l" rtl="0">
              <a:spcBef>
                <a:spcPts val="0"/>
              </a:spcBef>
              <a:buNone/>
              <a:defRPr sz="1800" b="0" i="0" u="none" strike="noStrike" cap="none">
                <a:solidFill>
                  <a:schemeClr val="dk1"/>
                </a:solidFill>
                <a:latin typeface="Cabin"/>
                <a:ea typeface="Cabin"/>
                <a:cs typeface="Cabin"/>
                <a:sym typeface="Cabin"/>
              </a:defRPr>
            </a:lvl3pPr>
            <a:lvl4pPr marL="1371600" marR="0" lvl="3" indent="0" algn="l" rtl="0">
              <a:spcBef>
                <a:spcPts val="0"/>
              </a:spcBef>
              <a:buNone/>
              <a:defRPr sz="1800" b="0" i="0" u="none" strike="noStrike" cap="none">
                <a:solidFill>
                  <a:schemeClr val="dk1"/>
                </a:solidFill>
                <a:latin typeface="Cabin"/>
                <a:ea typeface="Cabin"/>
                <a:cs typeface="Cabin"/>
                <a:sym typeface="Cabin"/>
              </a:defRPr>
            </a:lvl4pPr>
            <a:lvl5pPr marL="1828800" marR="0" lvl="4" indent="0" algn="l" rtl="0">
              <a:spcBef>
                <a:spcPts val="0"/>
              </a:spcBef>
              <a:buNone/>
              <a:defRPr sz="1800" b="0" i="0" u="none" strike="noStrike" cap="none">
                <a:solidFill>
                  <a:schemeClr val="dk1"/>
                </a:solidFill>
                <a:latin typeface="Cabin"/>
                <a:ea typeface="Cabin"/>
                <a:cs typeface="Cabin"/>
                <a:sym typeface="Cabin"/>
              </a:defRPr>
            </a:lvl5pPr>
            <a:lvl6pPr marL="2286000" marR="0" lvl="5" indent="0" algn="l" rtl="0">
              <a:spcBef>
                <a:spcPts val="0"/>
              </a:spcBef>
              <a:buNone/>
              <a:defRPr sz="1800" b="0" i="0" u="none" strike="noStrike" cap="none">
                <a:solidFill>
                  <a:schemeClr val="dk1"/>
                </a:solidFill>
                <a:latin typeface="Cabin"/>
                <a:ea typeface="Cabin"/>
                <a:cs typeface="Cabin"/>
                <a:sym typeface="Cabin"/>
              </a:defRPr>
            </a:lvl6pPr>
            <a:lvl7pPr marL="2743200" marR="0" lvl="6" indent="0" algn="l" rtl="0">
              <a:spcBef>
                <a:spcPts val="0"/>
              </a:spcBef>
              <a:buNone/>
              <a:defRPr sz="1800" b="0" i="0" u="none" strike="noStrike" cap="none">
                <a:solidFill>
                  <a:schemeClr val="dk1"/>
                </a:solidFill>
                <a:latin typeface="Cabin"/>
                <a:ea typeface="Cabin"/>
                <a:cs typeface="Cabin"/>
                <a:sym typeface="Cabin"/>
              </a:defRPr>
            </a:lvl7pPr>
            <a:lvl8pPr marL="3200400" marR="0" lvl="7" indent="0" algn="l" rtl="0">
              <a:spcBef>
                <a:spcPts val="0"/>
              </a:spcBef>
              <a:buNone/>
              <a:defRPr sz="1800" b="0" i="0" u="none" strike="noStrike" cap="none">
                <a:solidFill>
                  <a:schemeClr val="dk1"/>
                </a:solidFill>
                <a:latin typeface="Cabin"/>
                <a:ea typeface="Cabin"/>
                <a:cs typeface="Cabin"/>
                <a:sym typeface="Cabin"/>
              </a:defRPr>
            </a:lvl8pPr>
            <a:lvl9pPr marL="3657600" marR="0" lvl="8" indent="0" algn="l" rtl="0">
              <a:spcBef>
                <a:spcPts val="0"/>
              </a:spcBef>
              <a:buNone/>
              <a:defRPr sz="1800" b="0" i="0" u="none" strike="noStrike" cap="none">
                <a:solidFill>
                  <a:schemeClr val="dk1"/>
                </a:solidFill>
                <a:latin typeface="Cabin"/>
                <a:ea typeface="Cabin"/>
                <a:cs typeface="Cabin"/>
                <a:sym typeface="Cabin"/>
              </a:defRPr>
            </a:lvl9pPr>
          </a:lstStyle>
          <a:p>
            <a:endParaRPr/>
          </a:p>
        </p:txBody>
      </p:sp>
      <p:sp>
        <p:nvSpPr>
          <p:cNvPr id="56" name="Shape 56"/>
          <p:cNvSpPr txBox="1">
            <a:spLocks noGrp="1"/>
          </p:cNvSpPr>
          <p:nvPr>
            <p:ph type="ftr" idx="11"/>
          </p:nvPr>
        </p:nvSpPr>
        <p:spPr>
          <a:xfrm>
            <a:off x="2898648" y="6356350"/>
            <a:ext cx="3505200" cy="365759"/>
          </a:xfrm>
          <a:prstGeom prst="rect">
            <a:avLst/>
          </a:prstGeom>
          <a:noFill/>
          <a:ln>
            <a:noFill/>
          </a:ln>
        </p:spPr>
        <p:txBody>
          <a:bodyPr lIns="91425" tIns="91425" rIns="91425" bIns="91425" anchor="t" anchorCtr="0"/>
          <a:lstStyle>
            <a:lvl1pPr marL="0" marR="0" lvl="0" indent="0" algn="r" rtl="0">
              <a:spcBef>
                <a:spcPts val="0"/>
              </a:spcBef>
              <a:buNone/>
              <a:defRPr sz="1400" b="0" i="0" u="none" strike="noStrike" cap="none">
                <a:solidFill>
                  <a:schemeClr val="dk2"/>
                </a:solidFill>
                <a:latin typeface="Cabin"/>
                <a:ea typeface="Cabin"/>
                <a:cs typeface="Cabin"/>
                <a:sym typeface="Cabin"/>
              </a:defRPr>
            </a:lvl1pPr>
            <a:lvl2pPr marL="457200" marR="0" lvl="1" indent="0" algn="l" rtl="0">
              <a:spcBef>
                <a:spcPts val="0"/>
              </a:spcBef>
              <a:buNone/>
              <a:defRPr sz="1800" b="0" i="0" u="none" strike="noStrike" cap="none">
                <a:solidFill>
                  <a:schemeClr val="dk1"/>
                </a:solidFill>
                <a:latin typeface="Cabin"/>
                <a:ea typeface="Cabin"/>
                <a:cs typeface="Cabin"/>
                <a:sym typeface="Cabin"/>
              </a:defRPr>
            </a:lvl2pPr>
            <a:lvl3pPr marL="914400" marR="0" lvl="2" indent="0" algn="l" rtl="0">
              <a:spcBef>
                <a:spcPts val="0"/>
              </a:spcBef>
              <a:buNone/>
              <a:defRPr sz="1800" b="0" i="0" u="none" strike="noStrike" cap="none">
                <a:solidFill>
                  <a:schemeClr val="dk1"/>
                </a:solidFill>
                <a:latin typeface="Cabin"/>
                <a:ea typeface="Cabin"/>
                <a:cs typeface="Cabin"/>
                <a:sym typeface="Cabin"/>
              </a:defRPr>
            </a:lvl3pPr>
            <a:lvl4pPr marL="1371600" marR="0" lvl="3" indent="0" algn="l" rtl="0">
              <a:spcBef>
                <a:spcPts val="0"/>
              </a:spcBef>
              <a:buNone/>
              <a:defRPr sz="1800" b="0" i="0" u="none" strike="noStrike" cap="none">
                <a:solidFill>
                  <a:schemeClr val="dk1"/>
                </a:solidFill>
                <a:latin typeface="Cabin"/>
                <a:ea typeface="Cabin"/>
                <a:cs typeface="Cabin"/>
                <a:sym typeface="Cabin"/>
              </a:defRPr>
            </a:lvl4pPr>
            <a:lvl5pPr marL="1828800" marR="0" lvl="4" indent="0" algn="l" rtl="0">
              <a:spcBef>
                <a:spcPts val="0"/>
              </a:spcBef>
              <a:buNone/>
              <a:defRPr sz="1800" b="0" i="0" u="none" strike="noStrike" cap="none">
                <a:solidFill>
                  <a:schemeClr val="dk1"/>
                </a:solidFill>
                <a:latin typeface="Cabin"/>
                <a:ea typeface="Cabin"/>
                <a:cs typeface="Cabin"/>
                <a:sym typeface="Cabin"/>
              </a:defRPr>
            </a:lvl5pPr>
            <a:lvl6pPr marL="2286000" marR="0" lvl="5" indent="0" algn="l" rtl="0">
              <a:spcBef>
                <a:spcPts val="0"/>
              </a:spcBef>
              <a:buNone/>
              <a:defRPr sz="1800" b="0" i="0" u="none" strike="noStrike" cap="none">
                <a:solidFill>
                  <a:schemeClr val="dk1"/>
                </a:solidFill>
                <a:latin typeface="Cabin"/>
                <a:ea typeface="Cabin"/>
                <a:cs typeface="Cabin"/>
                <a:sym typeface="Cabin"/>
              </a:defRPr>
            </a:lvl6pPr>
            <a:lvl7pPr marL="2743200" marR="0" lvl="6" indent="0" algn="l" rtl="0">
              <a:spcBef>
                <a:spcPts val="0"/>
              </a:spcBef>
              <a:buNone/>
              <a:defRPr sz="1800" b="0" i="0" u="none" strike="noStrike" cap="none">
                <a:solidFill>
                  <a:schemeClr val="dk1"/>
                </a:solidFill>
                <a:latin typeface="Cabin"/>
                <a:ea typeface="Cabin"/>
                <a:cs typeface="Cabin"/>
                <a:sym typeface="Cabin"/>
              </a:defRPr>
            </a:lvl7pPr>
            <a:lvl8pPr marL="3200400" marR="0" lvl="7" indent="0" algn="l" rtl="0">
              <a:spcBef>
                <a:spcPts val="0"/>
              </a:spcBef>
              <a:buNone/>
              <a:defRPr sz="1800" b="0" i="0" u="none" strike="noStrike" cap="none">
                <a:solidFill>
                  <a:schemeClr val="dk1"/>
                </a:solidFill>
                <a:latin typeface="Cabin"/>
                <a:ea typeface="Cabin"/>
                <a:cs typeface="Cabin"/>
                <a:sym typeface="Cabin"/>
              </a:defRPr>
            </a:lvl8pPr>
            <a:lvl9pPr marL="3657600" marR="0" lvl="8" indent="0" algn="l" rtl="0">
              <a:spcBef>
                <a:spcPts val="0"/>
              </a:spcBef>
              <a:buNone/>
              <a:defRPr sz="1800" b="0" i="0" u="none" strike="noStrike" cap="none">
                <a:solidFill>
                  <a:schemeClr val="dk1"/>
                </a:solidFill>
                <a:latin typeface="Cabin"/>
                <a:ea typeface="Cabin"/>
                <a:cs typeface="Cabin"/>
                <a:sym typeface="Cabin"/>
              </a:defRPr>
            </a:lvl9pPr>
          </a:lstStyle>
          <a:p>
            <a:endParaRPr/>
          </a:p>
        </p:txBody>
      </p:sp>
      <p:sp>
        <p:nvSpPr>
          <p:cNvPr id="57" name="Shape 57"/>
          <p:cNvSpPr txBox="1">
            <a:spLocks noGrp="1"/>
          </p:cNvSpPr>
          <p:nvPr>
            <p:ph type="sldNum" idx="12"/>
          </p:nvPr>
        </p:nvSpPr>
        <p:spPr>
          <a:xfrm>
            <a:off x="612647" y="6356350"/>
            <a:ext cx="1981199" cy="365759"/>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fld id="{00000000-1234-1234-1234-123412341234}" type="slidenum">
              <a:rPr lang="nl-NL" sz="1400" b="0" i="0" u="none" strike="noStrike" cap="none">
                <a:solidFill>
                  <a:schemeClr val="dk2"/>
                </a:solidFill>
                <a:latin typeface="Cabin"/>
                <a:ea typeface="Cabin"/>
                <a:cs typeface="Cabin"/>
                <a:sym typeface="Cabin"/>
              </a:rPr>
              <a:t>‹#›</a:t>
            </a:fld>
            <a:endParaRPr lang="nl-NL" sz="1400" b="0" i="0" u="none" strike="noStrike" cap="none">
              <a:solidFill>
                <a:schemeClr val="dk2"/>
              </a:solidFill>
              <a:latin typeface="Cabin"/>
              <a:ea typeface="Cabin"/>
              <a:cs typeface="Cabin"/>
              <a:sym typeface="Cabin"/>
            </a:endParaRPr>
          </a:p>
        </p:txBody>
      </p:sp>
      <p:sp>
        <p:nvSpPr>
          <p:cNvPr id="58" name="Shape 58"/>
          <p:cNvSpPr txBox="1">
            <a:spLocks noGrp="1"/>
          </p:cNvSpPr>
          <p:nvPr>
            <p:ph type="body" idx="3"/>
          </p:nvPr>
        </p:nvSpPr>
        <p:spPr>
          <a:xfrm>
            <a:off x="457200" y="2133600"/>
            <a:ext cx="4038599" cy="4038599"/>
          </a:xfrm>
          <a:prstGeom prst="rect">
            <a:avLst/>
          </a:prstGeom>
          <a:noFill/>
          <a:ln>
            <a:noFill/>
          </a:ln>
        </p:spPr>
        <p:txBody>
          <a:bodyPr lIns="91425" tIns="91425" rIns="91425" bIns="91425" anchor="t" anchorCtr="0"/>
          <a:lstStyle>
            <a:lvl1pPr marL="274320" marR="0" lvl="0" indent="-148844" algn="l" rtl="0">
              <a:spcBef>
                <a:spcPts val="600"/>
              </a:spcBef>
              <a:buClr>
                <a:schemeClr val="accent1"/>
              </a:buClr>
              <a:buSzPct val="76000"/>
              <a:buFont typeface="Noto Sans Symbols"/>
              <a:buChar char="●"/>
              <a:defRPr sz="2600" b="0" i="0" u="none" strike="noStrike" cap="none">
                <a:solidFill>
                  <a:schemeClr val="dk1"/>
                </a:solidFill>
                <a:latin typeface="Cabin"/>
                <a:ea typeface="Cabin"/>
                <a:cs typeface="Cabin"/>
                <a:sym typeface="Cabin"/>
              </a:defRPr>
            </a:lvl1pPr>
            <a:lvl2pPr marL="548640" marR="0" lvl="1" indent="-170942" algn="l" rtl="0">
              <a:spcBef>
                <a:spcPts val="500"/>
              </a:spcBef>
              <a:buClr>
                <a:schemeClr val="accent2"/>
              </a:buClr>
              <a:buSzPct val="76000"/>
              <a:buFont typeface="Noto Sans Symbols"/>
              <a:buChar char="●"/>
              <a:defRPr sz="2300" b="0" i="0" u="none" strike="noStrike" cap="none">
                <a:solidFill>
                  <a:schemeClr val="dk2"/>
                </a:solidFill>
                <a:latin typeface="Cabin"/>
                <a:ea typeface="Cabin"/>
                <a:cs typeface="Cabin"/>
                <a:sym typeface="Cabin"/>
              </a:defRPr>
            </a:lvl2pPr>
            <a:lvl3pPr marL="822960" marR="0" lvl="2" indent="-142240" algn="l" rtl="0">
              <a:spcBef>
                <a:spcPts val="500"/>
              </a:spcBef>
              <a:buClr>
                <a:srgbClr val="BABABA"/>
              </a:buClr>
              <a:buSzPct val="76000"/>
              <a:buFont typeface="Noto Sans Symbols"/>
              <a:buChar char="●"/>
              <a:defRPr sz="2000" b="0" i="0" u="none" strike="noStrike" cap="none">
                <a:solidFill>
                  <a:schemeClr val="dk1"/>
                </a:solidFill>
                <a:latin typeface="Cabin"/>
                <a:ea typeface="Cabin"/>
                <a:cs typeface="Cabin"/>
                <a:sym typeface="Cabin"/>
              </a:defRPr>
            </a:lvl3pPr>
            <a:lvl4pPr marL="1097280" marR="0" lvl="3" indent="-153669" algn="l" rtl="0">
              <a:spcBef>
                <a:spcPts val="400"/>
              </a:spcBef>
              <a:buClr>
                <a:srgbClr val="8BA1B3"/>
              </a:buClr>
              <a:buSzPct val="70000"/>
              <a:buFont typeface="Noto Sans Symbols"/>
              <a:buChar char="◻"/>
              <a:defRPr sz="1800" b="0" i="0" u="none" strike="noStrike" cap="none">
                <a:solidFill>
                  <a:schemeClr val="dk1"/>
                </a:solidFill>
                <a:latin typeface="Cabin"/>
                <a:ea typeface="Cabin"/>
                <a:cs typeface="Cabin"/>
                <a:sym typeface="Cabin"/>
              </a:defRPr>
            </a:lvl4pPr>
            <a:lvl5pPr marL="1371600" marR="0" lvl="4" indent="-157480" algn="l" rtl="0">
              <a:spcBef>
                <a:spcPts val="300"/>
              </a:spcBef>
              <a:buClr>
                <a:schemeClr val="accent2"/>
              </a:buClr>
              <a:buSzPct val="70000"/>
              <a:buFont typeface="Noto Sans Symbols"/>
              <a:buChar char="◻"/>
              <a:defRPr sz="1600" b="0" i="0" u="none" strike="noStrike" cap="none">
                <a:solidFill>
                  <a:schemeClr val="dk1"/>
                </a:solidFill>
                <a:latin typeface="Cabin"/>
                <a:ea typeface="Cabin"/>
                <a:cs typeface="Cabin"/>
                <a:sym typeface="Cabin"/>
              </a:defRPr>
            </a:lvl5pPr>
            <a:lvl6pPr marL="1645920" marR="0" lvl="5" indent="-109220" algn="l" rtl="0">
              <a:spcBef>
                <a:spcPts val="300"/>
              </a:spcBef>
              <a:buClr>
                <a:srgbClr val="8BA1B3"/>
              </a:buClr>
              <a:buSzPct val="75000"/>
              <a:buFont typeface="Noto Sans Symbols"/>
              <a:buChar char="●"/>
              <a:defRPr sz="1600" b="0" i="0" u="none" strike="noStrike" cap="none">
                <a:solidFill>
                  <a:schemeClr val="dk1"/>
                </a:solidFill>
                <a:latin typeface="Cabin"/>
                <a:ea typeface="Cabin"/>
                <a:cs typeface="Cabin"/>
                <a:sym typeface="Cabin"/>
              </a:defRPr>
            </a:lvl6pPr>
            <a:lvl7pPr marL="1828800" marR="0" lvl="6" indent="-123825" algn="l" rtl="0">
              <a:spcBef>
                <a:spcPts val="300"/>
              </a:spcBef>
              <a:buClr>
                <a:srgbClr val="646C8F"/>
              </a:buClr>
              <a:buSzPct val="75000"/>
              <a:buFont typeface="Noto Sans Symbols"/>
              <a:buChar char="●"/>
              <a:defRPr sz="1400" b="0" i="0" u="none" strike="noStrike" cap="none">
                <a:solidFill>
                  <a:schemeClr val="dk1"/>
                </a:solidFill>
                <a:latin typeface="Cabin"/>
                <a:ea typeface="Cabin"/>
                <a:cs typeface="Cabin"/>
                <a:sym typeface="Cabin"/>
              </a:defRPr>
            </a:lvl7pPr>
            <a:lvl8pPr marL="2011679" marR="0" lvl="7" indent="-116204" algn="l" rtl="0">
              <a:spcBef>
                <a:spcPts val="300"/>
              </a:spcBef>
              <a:buClr>
                <a:srgbClr val="BABABA"/>
              </a:buClr>
              <a:buSzPct val="75000"/>
              <a:buFont typeface="Noto Sans Symbols"/>
              <a:buChar char="●"/>
              <a:defRPr sz="1400" b="0" i="0" u="none" strike="noStrike" cap="none">
                <a:solidFill>
                  <a:schemeClr val="dk1"/>
                </a:solidFill>
                <a:latin typeface="Cabin"/>
                <a:ea typeface="Cabin"/>
                <a:cs typeface="Cabin"/>
                <a:sym typeface="Cabin"/>
              </a:defRPr>
            </a:lvl8pPr>
            <a:lvl9pPr marL="2194560" marR="0" lvl="8" indent="-130810" algn="l" rtl="0">
              <a:spcBef>
                <a:spcPts val="300"/>
              </a:spcBef>
              <a:buClr>
                <a:srgbClr val="9FB8CD"/>
              </a:buClr>
              <a:buSzPct val="75000"/>
              <a:buFont typeface="Noto Sans Symbols"/>
              <a:buChar char="●"/>
              <a:defRPr sz="1200" b="0" i="0" u="none" strike="noStrike" cap="none">
                <a:solidFill>
                  <a:schemeClr val="dk1"/>
                </a:solidFill>
                <a:latin typeface="Cabin"/>
                <a:ea typeface="Cabin"/>
                <a:cs typeface="Cabin"/>
                <a:sym typeface="Cabin"/>
              </a:defRPr>
            </a:lvl9pPr>
          </a:lstStyle>
          <a:p>
            <a:endParaRPr/>
          </a:p>
        </p:txBody>
      </p:sp>
      <p:sp>
        <p:nvSpPr>
          <p:cNvPr id="59" name="Shape 59"/>
          <p:cNvSpPr txBox="1">
            <a:spLocks noGrp="1"/>
          </p:cNvSpPr>
          <p:nvPr>
            <p:ph type="body" idx="4"/>
          </p:nvPr>
        </p:nvSpPr>
        <p:spPr>
          <a:xfrm>
            <a:off x="4648200" y="2133600"/>
            <a:ext cx="4038599" cy="4038599"/>
          </a:xfrm>
          <a:prstGeom prst="rect">
            <a:avLst/>
          </a:prstGeom>
          <a:noFill/>
          <a:ln>
            <a:noFill/>
          </a:ln>
        </p:spPr>
        <p:txBody>
          <a:bodyPr lIns="91425" tIns="91425" rIns="91425" bIns="91425" anchor="t" anchorCtr="0"/>
          <a:lstStyle>
            <a:lvl1pPr marL="274320" marR="0" lvl="0" indent="-148844" algn="l" rtl="0">
              <a:spcBef>
                <a:spcPts val="600"/>
              </a:spcBef>
              <a:buClr>
                <a:schemeClr val="accent1"/>
              </a:buClr>
              <a:buSzPct val="76000"/>
              <a:buFont typeface="Noto Sans Symbols"/>
              <a:buChar char="●"/>
              <a:defRPr sz="2600" b="0" i="0" u="none" strike="noStrike" cap="none">
                <a:solidFill>
                  <a:schemeClr val="dk1"/>
                </a:solidFill>
                <a:latin typeface="Cabin"/>
                <a:ea typeface="Cabin"/>
                <a:cs typeface="Cabin"/>
                <a:sym typeface="Cabin"/>
              </a:defRPr>
            </a:lvl1pPr>
            <a:lvl2pPr marL="548640" marR="0" lvl="1" indent="-170942" algn="l" rtl="0">
              <a:spcBef>
                <a:spcPts val="500"/>
              </a:spcBef>
              <a:buClr>
                <a:schemeClr val="accent2"/>
              </a:buClr>
              <a:buSzPct val="76000"/>
              <a:buFont typeface="Noto Sans Symbols"/>
              <a:buChar char="●"/>
              <a:defRPr sz="2300" b="0" i="0" u="none" strike="noStrike" cap="none">
                <a:solidFill>
                  <a:schemeClr val="dk2"/>
                </a:solidFill>
                <a:latin typeface="Cabin"/>
                <a:ea typeface="Cabin"/>
                <a:cs typeface="Cabin"/>
                <a:sym typeface="Cabin"/>
              </a:defRPr>
            </a:lvl2pPr>
            <a:lvl3pPr marL="822960" marR="0" lvl="2" indent="-142240" algn="l" rtl="0">
              <a:spcBef>
                <a:spcPts val="500"/>
              </a:spcBef>
              <a:buClr>
                <a:srgbClr val="BABABA"/>
              </a:buClr>
              <a:buSzPct val="76000"/>
              <a:buFont typeface="Noto Sans Symbols"/>
              <a:buChar char="●"/>
              <a:defRPr sz="2000" b="0" i="0" u="none" strike="noStrike" cap="none">
                <a:solidFill>
                  <a:schemeClr val="dk1"/>
                </a:solidFill>
                <a:latin typeface="Cabin"/>
                <a:ea typeface="Cabin"/>
                <a:cs typeface="Cabin"/>
                <a:sym typeface="Cabin"/>
              </a:defRPr>
            </a:lvl3pPr>
            <a:lvl4pPr marL="1097280" marR="0" lvl="3" indent="-153669" algn="l" rtl="0">
              <a:spcBef>
                <a:spcPts val="400"/>
              </a:spcBef>
              <a:buClr>
                <a:srgbClr val="8BA1B3"/>
              </a:buClr>
              <a:buSzPct val="70000"/>
              <a:buFont typeface="Noto Sans Symbols"/>
              <a:buChar char="◻"/>
              <a:defRPr sz="1800" b="0" i="0" u="none" strike="noStrike" cap="none">
                <a:solidFill>
                  <a:schemeClr val="dk1"/>
                </a:solidFill>
                <a:latin typeface="Cabin"/>
                <a:ea typeface="Cabin"/>
                <a:cs typeface="Cabin"/>
                <a:sym typeface="Cabin"/>
              </a:defRPr>
            </a:lvl4pPr>
            <a:lvl5pPr marL="1371600" marR="0" lvl="4" indent="-157480" algn="l" rtl="0">
              <a:spcBef>
                <a:spcPts val="300"/>
              </a:spcBef>
              <a:buClr>
                <a:schemeClr val="accent2"/>
              </a:buClr>
              <a:buSzPct val="70000"/>
              <a:buFont typeface="Noto Sans Symbols"/>
              <a:buChar char="◻"/>
              <a:defRPr sz="1600" b="0" i="0" u="none" strike="noStrike" cap="none">
                <a:solidFill>
                  <a:schemeClr val="dk1"/>
                </a:solidFill>
                <a:latin typeface="Cabin"/>
                <a:ea typeface="Cabin"/>
                <a:cs typeface="Cabin"/>
                <a:sym typeface="Cabin"/>
              </a:defRPr>
            </a:lvl5pPr>
            <a:lvl6pPr marL="1645920" marR="0" lvl="5" indent="-109220" algn="l" rtl="0">
              <a:spcBef>
                <a:spcPts val="300"/>
              </a:spcBef>
              <a:buClr>
                <a:srgbClr val="8BA1B3"/>
              </a:buClr>
              <a:buSzPct val="75000"/>
              <a:buFont typeface="Noto Sans Symbols"/>
              <a:buChar char="●"/>
              <a:defRPr sz="1600" b="0" i="0" u="none" strike="noStrike" cap="none">
                <a:solidFill>
                  <a:schemeClr val="dk1"/>
                </a:solidFill>
                <a:latin typeface="Cabin"/>
                <a:ea typeface="Cabin"/>
                <a:cs typeface="Cabin"/>
                <a:sym typeface="Cabin"/>
              </a:defRPr>
            </a:lvl6pPr>
            <a:lvl7pPr marL="1828800" marR="0" lvl="6" indent="-123825" algn="l" rtl="0">
              <a:spcBef>
                <a:spcPts val="300"/>
              </a:spcBef>
              <a:buClr>
                <a:srgbClr val="646C8F"/>
              </a:buClr>
              <a:buSzPct val="75000"/>
              <a:buFont typeface="Noto Sans Symbols"/>
              <a:buChar char="●"/>
              <a:defRPr sz="1400" b="0" i="0" u="none" strike="noStrike" cap="none">
                <a:solidFill>
                  <a:schemeClr val="dk1"/>
                </a:solidFill>
                <a:latin typeface="Cabin"/>
                <a:ea typeface="Cabin"/>
                <a:cs typeface="Cabin"/>
                <a:sym typeface="Cabin"/>
              </a:defRPr>
            </a:lvl7pPr>
            <a:lvl8pPr marL="2011679" marR="0" lvl="7" indent="-116204" algn="l" rtl="0">
              <a:spcBef>
                <a:spcPts val="300"/>
              </a:spcBef>
              <a:buClr>
                <a:srgbClr val="BABABA"/>
              </a:buClr>
              <a:buSzPct val="75000"/>
              <a:buFont typeface="Noto Sans Symbols"/>
              <a:buChar char="●"/>
              <a:defRPr sz="1400" b="0" i="0" u="none" strike="noStrike" cap="none">
                <a:solidFill>
                  <a:schemeClr val="dk1"/>
                </a:solidFill>
                <a:latin typeface="Cabin"/>
                <a:ea typeface="Cabin"/>
                <a:cs typeface="Cabin"/>
                <a:sym typeface="Cabin"/>
              </a:defRPr>
            </a:lvl8pPr>
            <a:lvl9pPr marL="2194560" marR="0" lvl="8" indent="-130810" algn="l" rtl="0">
              <a:spcBef>
                <a:spcPts val="300"/>
              </a:spcBef>
              <a:buClr>
                <a:srgbClr val="9FB8CD"/>
              </a:buClr>
              <a:buSzPct val="75000"/>
              <a:buFont typeface="Noto Sans Symbols"/>
              <a:buChar char="●"/>
              <a:defRPr sz="1200" b="0" i="0" u="none" strike="noStrike" cap="none">
                <a:solidFill>
                  <a:schemeClr val="dk1"/>
                </a:solidFill>
                <a:latin typeface="Cabin"/>
                <a:ea typeface="Cabin"/>
                <a:cs typeface="Cabin"/>
                <a:sym typeface="Cabin"/>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cSld name="Alleen titel">
    <p:spTree>
      <p:nvGrpSpPr>
        <p:cNvPr id="1" name="Shape 60"/>
        <p:cNvGrpSpPr/>
        <p:nvPr/>
      </p:nvGrpSpPr>
      <p:grpSpPr>
        <a:xfrm>
          <a:off x="0" y="0"/>
          <a:ext cx="0" cy="0"/>
          <a:chOff x="0" y="0"/>
          <a:chExt cx="0" cy="0"/>
        </a:xfrm>
      </p:grpSpPr>
      <p:sp>
        <p:nvSpPr>
          <p:cNvPr id="61" name="Shape 61"/>
          <p:cNvSpPr txBox="1">
            <a:spLocks noGrp="1"/>
          </p:cNvSpPr>
          <p:nvPr>
            <p:ph type="title"/>
          </p:nvPr>
        </p:nvSpPr>
        <p:spPr>
          <a:xfrm>
            <a:off x="457200" y="228600"/>
            <a:ext cx="8229600" cy="914400"/>
          </a:xfrm>
          <a:prstGeom prst="rect">
            <a:avLst/>
          </a:prstGeom>
          <a:noFill/>
          <a:ln>
            <a:noFill/>
          </a:ln>
        </p:spPr>
        <p:txBody>
          <a:bodyPr lIns="91425" tIns="91425" rIns="91425" bIns="91425" anchor="b" anchorCtr="0"/>
          <a:lstStyle>
            <a:lvl1pPr marL="0" marR="0" lvl="0" indent="0" algn="l" rtl="0">
              <a:spcBef>
                <a:spcPts val="0"/>
              </a:spcBef>
              <a:buClr>
                <a:schemeClr val="dk2"/>
              </a:buClr>
              <a:buFont typeface="Domine"/>
              <a:buNone/>
              <a:defRPr sz="3200" b="0" i="0" u="none" strike="noStrike" cap="none">
                <a:solidFill>
                  <a:schemeClr val="dk2"/>
                </a:solidFill>
                <a:latin typeface="Domine"/>
                <a:ea typeface="Domine"/>
                <a:cs typeface="Domine"/>
                <a:sym typeface="Domine"/>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62" name="Shape 62"/>
          <p:cNvSpPr txBox="1">
            <a:spLocks noGrp="1"/>
          </p:cNvSpPr>
          <p:nvPr>
            <p:ph type="dt" idx="10"/>
          </p:nvPr>
        </p:nvSpPr>
        <p:spPr>
          <a:xfrm>
            <a:off x="6400800" y="6356350"/>
            <a:ext cx="2289047" cy="365759"/>
          </a:xfrm>
          <a:prstGeom prst="rect">
            <a:avLst/>
          </a:prstGeom>
          <a:noFill/>
          <a:ln>
            <a:noFill/>
          </a:ln>
        </p:spPr>
        <p:txBody>
          <a:bodyPr lIns="91425" tIns="91425" rIns="91425" bIns="91425" anchor="t" anchorCtr="0"/>
          <a:lstStyle>
            <a:lvl1pPr marL="0" marR="0" lvl="0" indent="0" algn="l" rtl="0">
              <a:spcBef>
                <a:spcPts val="0"/>
              </a:spcBef>
              <a:buNone/>
              <a:defRPr sz="1400" b="0" i="0" u="none" strike="noStrike" cap="none">
                <a:solidFill>
                  <a:schemeClr val="dk2"/>
                </a:solidFill>
                <a:latin typeface="Cabin"/>
                <a:ea typeface="Cabin"/>
                <a:cs typeface="Cabin"/>
                <a:sym typeface="Cabin"/>
              </a:defRPr>
            </a:lvl1pPr>
            <a:lvl2pPr marL="457200" marR="0" lvl="1" indent="0" algn="l" rtl="0">
              <a:spcBef>
                <a:spcPts val="0"/>
              </a:spcBef>
              <a:buNone/>
              <a:defRPr sz="1800" b="0" i="0" u="none" strike="noStrike" cap="none">
                <a:solidFill>
                  <a:schemeClr val="dk1"/>
                </a:solidFill>
                <a:latin typeface="Cabin"/>
                <a:ea typeface="Cabin"/>
                <a:cs typeface="Cabin"/>
                <a:sym typeface="Cabin"/>
              </a:defRPr>
            </a:lvl2pPr>
            <a:lvl3pPr marL="914400" marR="0" lvl="2" indent="0" algn="l" rtl="0">
              <a:spcBef>
                <a:spcPts val="0"/>
              </a:spcBef>
              <a:buNone/>
              <a:defRPr sz="1800" b="0" i="0" u="none" strike="noStrike" cap="none">
                <a:solidFill>
                  <a:schemeClr val="dk1"/>
                </a:solidFill>
                <a:latin typeface="Cabin"/>
                <a:ea typeface="Cabin"/>
                <a:cs typeface="Cabin"/>
                <a:sym typeface="Cabin"/>
              </a:defRPr>
            </a:lvl3pPr>
            <a:lvl4pPr marL="1371600" marR="0" lvl="3" indent="0" algn="l" rtl="0">
              <a:spcBef>
                <a:spcPts val="0"/>
              </a:spcBef>
              <a:buNone/>
              <a:defRPr sz="1800" b="0" i="0" u="none" strike="noStrike" cap="none">
                <a:solidFill>
                  <a:schemeClr val="dk1"/>
                </a:solidFill>
                <a:latin typeface="Cabin"/>
                <a:ea typeface="Cabin"/>
                <a:cs typeface="Cabin"/>
                <a:sym typeface="Cabin"/>
              </a:defRPr>
            </a:lvl4pPr>
            <a:lvl5pPr marL="1828800" marR="0" lvl="4" indent="0" algn="l" rtl="0">
              <a:spcBef>
                <a:spcPts val="0"/>
              </a:spcBef>
              <a:buNone/>
              <a:defRPr sz="1800" b="0" i="0" u="none" strike="noStrike" cap="none">
                <a:solidFill>
                  <a:schemeClr val="dk1"/>
                </a:solidFill>
                <a:latin typeface="Cabin"/>
                <a:ea typeface="Cabin"/>
                <a:cs typeface="Cabin"/>
                <a:sym typeface="Cabin"/>
              </a:defRPr>
            </a:lvl5pPr>
            <a:lvl6pPr marL="2286000" marR="0" lvl="5" indent="0" algn="l" rtl="0">
              <a:spcBef>
                <a:spcPts val="0"/>
              </a:spcBef>
              <a:buNone/>
              <a:defRPr sz="1800" b="0" i="0" u="none" strike="noStrike" cap="none">
                <a:solidFill>
                  <a:schemeClr val="dk1"/>
                </a:solidFill>
                <a:latin typeface="Cabin"/>
                <a:ea typeface="Cabin"/>
                <a:cs typeface="Cabin"/>
                <a:sym typeface="Cabin"/>
              </a:defRPr>
            </a:lvl6pPr>
            <a:lvl7pPr marL="2743200" marR="0" lvl="6" indent="0" algn="l" rtl="0">
              <a:spcBef>
                <a:spcPts val="0"/>
              </a:spcBef>
              <a:buNone/>
              <a:defRPr sz="1800" b="0" i="0" u="none" strike="noStrike" cap="none">
                <a:solidFill>
                  <a:schemeClr val="dk1"/>
                </a:solidFill>
                <a:latin typeface="Cabin"/>
                <a:ea typeface="Cabin"/>
                <a:cs typeface="Cabin"/>
                <a:sym typeface="Cabin"/>
              </a:defRPr>
            </a:lvl7pPr>
            <a:lvl8pPr marL="3200400" marR="0" lvl="7" indent="0" algn="l" rtl="0">
              <a:spcBef>
                <a:spcPts val="0"/>
              </a:spcBef>
              <a:buNone/>
              <a:defRPr sz="1800" b="0" i="0" u="none" strike="noStrike" cap="none">
                <a:solidFill>
                  <a:schemeClr val="dk1"/>
                </a:solidFill>
                <a:latin typeface="Cabin"/>
                <a:ea typeface="Cabin"/>
                <a:cs typeface="Cabin"/>
                <a:sym typeface="Cabin"/>
              </a:defRPr>
            </a:lvl8pPr>
            <a:lvl9pPr marL="3657600" marR="0" lvl="8" indent="0" algn="l" rtl="0">
              <a:spcBef>
                <a:spcPts val="0"/>
              </a:spcBef>
              <a:buNone/>
              <a:defRPr sz="1800" b="0" i="0" u="none" strike="noStrike" cap="none">
                <a:solidFill>
                  <a:schemeClr val="dk1"/>
                </a:solidFill>
                <a:latin typeface="Cabin"/>
                <a:ea typeface="Cabin"/>
                <a:cs typeface="Cabin"/>
                <a:sym typeface="Cabin"/>
              </a:defRPr>
            </a:lvl9pPr>
          </a:lstStyle>
          <a:p>
            <a:endParaRPr/>
          </a:p>
        </p:txBody>
      </p:sp>
      <p:sp>
        <p:nvSpPr>
          <p:cNvPr id="63" name="Shape 63"/>
          <p:cNvSpPr txBox="1">
            <a:spLocks noGrp="1"/>
          </p:cNvSpPr>
          <p:nvPr>
            <p:ph type="ftr" idx="11"/>
          </p:nvPr>
        </p:nvSpPr>
        <p:spPr>
          <a:xfrm>
            <a:off x="2898648" y="6356350"/>
            <a:ext cx="3505200" cy="365759"/>
          </a:xfrm>
          <a:prstGeom prst="rect">
            <a:avLst/>
          </a:prstGeom>
          <a:noFill/>
          <a:ln>
            <a:noFill/>
          </a:ln>
        </p:spPr>
        <p:txBody>
          <a:bodyPr lIns="91425" tIns="91425" rIns="91425" bIns="91425" anchor="t" anchorCtr="0"/>
          <a:lstStyle>
            <a:lvl1pPr marL="0" marR="0" lvl="0" indent="0" algn="r" rtl="0">
              <a:spcBef>
                <a:spcPts val="0"/>
              </a:spcBef>
              <a:buNone/>
              <a:defRPr sz="1400" b="0" i="0" u="none" strike="noStrike" cap="none">
                <a:solidFill>
                  <a:schemeClr val="dk2"/>
                </a:solidFill>
                <a:latin typeface="Cabin"/>
                <a:ea typeface="Cabin"/>
                <a:cs typeface="Cabin"/>
                <a:sym typeface="Cabin"/>
              </a:defRPr>
            </a:lvl1pPr>
            <a:lvl2pPr marL="457200" marR="0" lvl="1" indent="0" algn="l" rtl="0">
              <a:spcBef>
                <a:spcPts val="0"/>
              </a:spcBef>
              <a:buNone/>
              <a:defRPr sz="1800" b="0" i="0" u="none" strike="noStrike" cap="none">
                <a:solidFill>
                  <a:schemeClr val="dk1"/>
                </a:solidFill>
                <a:latin typeface="Cabin"/>
                <a:ea typeface="Cabin"/>
                <a:cs typeface="Cabin"/>
                <a:sym typeface="Cabin"/>
              </a:defRPr>
            </a:lvl2pPr>
            <a:lvl3pPr marL="914400" marR="0" lvl="2" indent="0" algn="l" rtl="0">
              <a:spcBef>
                <a:spcPts val="0"/>
              </a:spcBef>
              <a:buNone/>
              <a:defRPr sz="1800" b="0" i="0" u="none" strike="noStrike" cap="none">
                <a:solidFill>
                  <a:schemeClr val="dk1"/>
                </a:solidFill>
                <a:latin typeface="Cabin"/>
                <a:ea typeface="Cabin"/>
                <a:cs typeface="Cabin"/>
                <a:sym typeface="Cabin"/>
              </a:defRPr>
            </a:lvl3pPr>
            <a:lvl4pPr marL="1371600" marR="0" lvl="3" indent="0" algn="l" rtl="0">
              <a:spcBef>
                <a:spcPts val="0"/>
              </a:spcBef>
              <a:buNone/>
              <a:defRPr sz="1800" b="0" i="0" u="none" strike="noStrike" cap="none">
                <a:solidFill>
                  <a:schemeClr val="dk1"/>
                </a:solidFill>
                <a:latin typeface="Cabin"/>
                <a:ea typeface="Cabin"/>
                <a:cs typeface="Cabin"/>
                <a:sym typeface="Cabin"/>
              </a:defRPr>
            </a:lvl4pPr>
            <a:lvl5pPr marL="1828800" marR="0" lvl="4" indent="0" algn="l" rtl="0">
              <a:spcBef>
                <a:spcPts val="0"/>
              </a:spcBef>
              <a:buNone/>
              <a:defRPr sz="1800" b="0" i="0" u="none" strike="noStrike" cap="none">
                <a:solidFill>
                  <a:schemeClr val="dk1"/>
                </a:solidFill>
                <a:latin typeface="Cabin"/>
                <a:ea typeface="Cabin"/>
                <a:cs typeface="Cabin"/>
                <a:sym typeface="Cabin"/>
              </a:defRPr>
            </a:lvl5pPr>
            <a:lvl6pPr marL="2286000" marR="0" lvl="5" indent="0" algn="l" rtl="0">
              <a:spcBef>
                <a:spcPts val="0"/>
              </a:spcBef>
              <a:buNone/>
              <a:defRPr sz="1800" b="0" i="0" u="none" strike="noStrike" cap="none">
                <a:solidFill>
                  <a:schemeClr val="dk1"/>
                </a:solidFill>
                <a:latin typeface="Cabin"/>
                <a:ea typeface="Cabin"/>
                <a:cs typeface="Cabin"/>
                <a:sym typeface="Cabin"/>
              </a:defRPr>
            </a:lvl6pPr>
            <a:lvl7pPr marL="2743200" marR="0" lvl="6" indent="0" algn="l" rtl="0">
              <a:spcBef>
                <a:spcPts val="0"/>
              </a:spcBef>
              <a:buNone/>
              <a:defRPr sz="1800" b="0" i="0" u="none" strike="noStrike" cap="none">
                <a:solidFill>
                  <a:schemeClr val="dk1"/>
                </a:solidFill>
                <a:latin typeface="Cabin"/>
                <a:ea typeface="Cabin"/>
                <a:cs typeface="Cabin"/>
                <a:sym typeface="Cabin"/>
              </a:defRPr>
            </a:lvl7pPr>
            <a:lvl8pPr marL="3200400" marR="0" lvl="7" indent="0" algn="l" rtl="0">
              <a:spcBef>
                <a:spcPts val="0"/>
              </a:spcBef>
              <a:buNone/>
              <a:defRPr sz="1800" b="0" i="0" u="none" strike="noStrike" cap="none">
                <a:solidFill>
                  <a:schemeClr val="dk1"/>
                </a:solidFill>
                <a:latin typeface="Cabin"/>
                <a:ea typeface="Cabin"/>
                <a:cs typeface="Cabin"/>
                <a:sym typeface="Cabin"/>
              </a:defRPr>
            </a:lvl8pPr>
            <a:lvl9pPr marL="3657600" marR="0" lvl="8" indent="0" algn="l" rtl="0">
              <a:spcBef>
                <a:spcPts val="0"/>
              </a:spcBef>
              <a:buNone/>
              <a:defRPr sz="1800" b="0" i="0" u="none" strike="noStrike" cap="none">
                <a:solidFill>
                  <a:schemeClr val="dk1"/>
                </a:solidFill>
                <a:latin typeface="Cabin"/>
                <a:ea typeface="Cabin"/>
                <a:cs typeface="Cabin"/>
                <a:sym typeface="Cabin"/>
              </a:defRPr>
            </a:lvl9pPr>
          </a:lstStyle>
          <a:p>
            <a:endParaRPr/>
          </a:p>
        </p:txBody>
      </p:sp>
      <p:sp>
        <p:nvSpPr>
          <p:cNvPr id="64" name="Shape 64"/>
          <p:cNvSpPr txBox="1">
            <a:spLocks noGrp="1"/>
          </p:cNvSpPr>
          <p:nvPr>
            <p:ph type="sldNum" idx="12"/>
          </p:nvPr>
        </p:nvSpPr>
        <p:spPr>
          <a:xfrm>
            <a:off x="612647" y="6356350"/>
            <a:ext cx="1981199" cy="365759"/>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fld id="{00000000-1234-1234-1234-123412341234}" type="slidenum">
              <a:rPr lang="nl-NL" sz="1400" b="0" i="0" u="none" strike="noStrike" cap="none">
                <a:solidFill>
                  <a:schemeClr val="dk2"/>
                </a:solidFill>
                <a:latin typeface="Cabin"/>
                <a:ea typeface="Cabin"/>
                <a:cs typeface="Cabin"/>
                <a:sym typeface="Cabin"/>
              </a:rPr>
              <a:t>‹#›</a:t>
            </a:fld>
            <a:endParaRPr lang="nl-NL" sz="1400" b="0" i="0" u="none" strike="noStrike" cap="none">
              <a:solidFill>
                <a:schemeClr val="dk2"/>
              </a:solidFill>
              <a:latin typeface="Cabin"/>
              <a:ea typeface="Cabin"/>
              <a:cs typeface="Cabin"/>
              <a:sym typeface="Cabin"/>
            </a:endParaRPr>
          </a:p>
        </p:txBody>
      </p:sp>
      <p:sp>
        <p:nvSpPr>
          <p:cNvPr id="65" name="Shape 65"/>
          <p:cNvSpPr/>
          <p:nvPr/>
        </p:nvSpPr>
        <p:spPr>
          <a:xfrm rot="5400000">
            <a:off x="419099" y="6467474"/>
            <a:ext cx="190849" cy="120313"/>
          </a:xfrm>
          <a:prstGeom prst="triangle">
            <a:avLst>
              <a:gd name="adj" fmla="val 50000"/>
            </a:avLst>
          </a:prstGeom>
          <a:solidFill>
            <a:schemeClr val="accent2"/>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Cabin"/>
              <a:ea typeface="Cabin"/>
              <a:cs typeface="Cabin"/>
              <a:sym typeface="Cabin"/>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cSld name="Inhoud met bijschrift">
    <p:spTree>
      <p:nvGrpSpPr>
        <p:cNvPr id="1" name="Shape 66"/>
        <p:cNvGrpSpPr/>
        <p:nvPr/>
      </p:nvGrpSpPr>
      <p:grpSpPr>
        <a:xfrm>
          <a:off x="0" y="0"/>
          <a:ext cx="0" cy="0"/>
          <a:chOff x="0" y="0"/>
          <a:chExt cx="0" cy="0"/>
        </a:xfrm>
      </p:grpSpPr>
      <p:sp>
        <p:nvSpPr>
          <p:cNvPr id="67" name="Shape 67"/>
          <p:cNvSpPr txBox="1">
            <a:spLocks noGrp="1"/>
          </p:cNvSpPr>
          <p:nvPr>
            <p:ph type="title"/>
          </p:nvPr>
        </p:nvSpPr>
        <p:spPr>
          <a:xfrm>
            <a:off x="6324600" y="304800"/>
            <a:ext cx="2514599" cy="838199"/>
          </a:xfrm>
          <a:prstGeom prst="rect">
            <a:avLst/>
          </a:prstGeom>
          <a:noFill/>
          <a:ln>
            <a:noFill/>
          </a:ln>
        </p:spPr>
        <p:txBody>
          <a:bodyPr lIns="91425" tIns="91425" rIns="91425" bIns="91425" anchor="b" anchorCtr="0"/>
          <a:lstStyle>
            <a:lvl1pPr marL="0" marR="0" lvl="0" indent="0" algn="l" rtl="0">
              <a:spcBef>
                <a:spcPts val="0"/>
              </a:spcBef>
              <a:buClr>
                <a:schemeClr val="dk2"/>
              </a:buClr>
              <a:buFont typeface="Cabin"/>
              <a:buNone/>
              <a:defRPr sz="2000" b="1" i="0" u="none" strike="noStrike" cap="none">
                <a:solidFill>
                  <a:schemeClr val="dk2"/>
                </a:solidFill>
                <a:latin typeface="Cabin"/>
                <a:ea typeface="Cabin"/>
                <a:cs typeface="Cabin"/>
                <a:sym typeface="Cabi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68" name="Shape 68"/>
          <p:cNvSpPr txBox="1">
            <a:spLocks noGrp="1"/>
          </p:cNvSpPr>
          <p:nvPr>
            <p:ph type="body" idx="1"/>
          </p:nvPr>
        </p:nvSpPr>
        <p:spPr>
          <a:xfrm>
            <a:off x="6324600" y="1219200"/>
            <a:ext cx="2514599" cy="4843462"/>
          </a:xfrm>
          <a:prstGeom prst="rect">
            <a:avLst/>
          </a:prstGeom>
          <a:noFill/>
          <a:ln>
            <a:noFill/>
          </a:ln>
        </p:spPr>
        <p:txBody>
          <a:bodyPr lIns="91425" tIns="91425" rIns="91425" bIns="91425" anchor="t" anchorCtr="0"/>
          <a:lstStyle>
            <a:lvl1pPr marL="0" marR="0" lvl="0" indent="0" algn="l" rtl="0">
              <a:lnSpc>
                <a:spcPct val="137500"/>
              </a:lnSpc>
              <a:spcBef>
                <a:spcPts val="600"/>
              </a:spcBef>
              <a:spcAft>
                <a:spcPts val="1000"/>
              </a:spcAft>
              <a:buClr>
                <a:schemeClr val="accent1"/>
              </a:buClr>
              <a:buFont typeface="Noto Sans Symbols"/>
              <a:buNone/>
              <a:defRPr sz="1600" b="0" i="0" u="none" strike="noStrike" cap="none">
                <a:solidFill>
                  <a:schemeClr val="dk2"/>
                </a:solidFill>
                <a:latin typeface="Cabin"/>
                <a:ea typeface="Cabin"/>
                <a:cs typeface="Cabin"/>
                <a:sym typeface="Cabin"/>
              </a:defRPr>
            </a:lvl1pPr>
            <a:lvl2pPr marL="548640" marR="0" lvl="1" indent="-281940" algn="l" rtl="0">
              <a:spcBef>
                <a:spcPts val="500"/>
              </a:spcBef>
              <a:buClr>
                <a:schemeClr val="accent2"/>
              </a:buClr>
              <a:buFont typeface="Noto Sans Symbols"/>
              <a:buNone/>
              <a:defRPr sz="1200" b="0" i="0" u="none" strike="noStrike" cap="none">
                <a:solidFill>
                  <a:schemeClr val="dk2"/>
                </a:solidFill>
                <a:latin typeface="Cabin"/>
                <a:ea typeface="Cabin"/>
                <a:cs typeface="Cabin"/>
                <a:sym typeface="Cabin"/>
              </a:defRPr>
            </a:lvl2pPr>
            <a:lvl3pPr marL="822960" marR="0" lvl="2" indent="-238760" algn="l" rtl="0">
              <a:spcBef>
                <a:spcPts val="500"/>
              </a:spcBef>
              <a:buClr>
                <a:srgbClr val="BABABA"/>
              </a:buClr>
              <a:buFont typeface="Noto Sans Symbols"/>
              <a:buNone/>
              <a:defRPr sz="1000" b="0" i="0" u="none" strike="noStrike" cap="none">
                <a:solidFill>
                  <a:schemeClr val="dk1"/>
                </a:solidFill>
                <a:latin typeface="Cabin"/>
                <a:ea typeface="Cabin"/>
                <a:cs typeface="Cabin"/>
                <a:sym typeface="Cabin"/>
              </a:defRPr>
            </a:lvl3pPr>
            <a:lvl4pPr marL="1097280" marR="0" lvl="3" indent="-233680" algn="l" rtl="0">
              <a:spcBef>
                <a:spcPts val="400"/>
              </a:spcBef>
              <a:buClr>
                <a:srgbClr val="8BA1B3"/>
              </a:buClr>
              <a:buFont typeface="Noto Sans Symbols"/>
              <a:buNone/>
              <a:defRPr sz="900" b="0" i="0" u="none" strike="noStrike" cap="none">
                <a:solidFill>
                  <a:schemeClr val="dk1"/>
                </a:solidFill>
                <a:latin typeface="Cabin"/>
                <a:ea typeface="Cabin"/>
                <a:cs typeface="Cabin"/>
                <a:sym typeface="Cabin"/>
              </a:defRPr>
            </a:lvl4pPr>
            <a:lvl5pPr marL="1371600" marR="0" lvl="4" indent="-228600" algn="l" rtl="0">
              <a:spcBef>
                <a:spcPts val="300"/>
              </a:spcBef>
              <a:buClr>
                <a:schemeClr val="accent2"/>
              </a:buClr>
              <a:buFont typeface="Noto Sans Symbols"/>
              <a:buNone/>
              <a:defRPr sz="900" b="0" i="0" u="none" strike="noStrike" cap="none">
                <a:solidFill>
                  <a:schemeClr val="dk1"/>
                </a:solidFill>
                <a:latin typeface="Cabin"/>
                <a:ea typeface="Cabin"/>
                <a:cs typeface="Cabin"/>
                <a:sym typeface="Cabin"/>
              </a:defRPr>
            </a:lvl5pPr>
            <a:lvl6pPr marL="1645920" marR="0" lvl="5" indent="-109220" algn="l" rtl="0">
              <a:spcBef>
                <a:spcPts val="300"/>
              </a:spcBef>
              <a:buClr>
                <a:srgbClr val="8BA1B3"/>
              </a:buClr>
              <a:buSzPct val="75000"/>
              <a:buFont typeface="Noto Sans Symbols"/>
              <a:buChar char="●"/>
              <a:defRPr sz="1600" b="0" i="0" u="none" strike="noStrike" cap="none">
                <a:solidFill>
                  <a:schemeClr val="dk1"/>
                </a:solidFill>
                <a:latin typeface="Cabin"/>
                <a:ea typeface="Cabin"/>
                <a:cs typeface="Cabin"/>
                <a:sym typeface="Cabin"/>
              </a:defRPr>
            </a:lvl6pPr>
            <a:lvl7pPr marL="1828800" marR="0" lvl="6" indent="-123825" algn="l" rtl="0">
              <a:spcBef>
                <a:spcPts val="300"/>
              </a:spcBef>
              <a:buClr>
                <a:srgbClr val="646C8F"/>
              </a:buClr>
              <a:buSzPct val="75000"/>
              <a:buFont typeface="Noto Sans Symbols"/>
              <a:buChar char="●"/>
              <a:defRPr sz="1400" b="0" i="0" u="none" strike="noStrike" cap="none">
                <a:solidFill>
                  <a:schemeClr val="dk1"/>
                </a:solidFill>
                <a:latin typeface="Cabin"/>
                <a:ea typeface="Cabin"/>
                <a:cs typeface="Cabin"/>
                <a:sym typeface="Cabin"/>
              </a:defRPr>
            </a:lvl7pPr>
            <a:lvl8pPr marL="2011679" marR="0" lvl="7" indent="-116204" algn="l" rtl="0">
              <a:spcBef>
                <a:spcPts val="300"/>
              </a:spcBef>
              <a:buClr>
                <a:srgbClr val="BABABA"/>
              </a:buClr>
              <a:buSzPct val="75000"/>
              <a:buFont typeface="Noto Sans Symbols"/>
              <a:buChar char="●"/>
              <a:defRPr sz="1400" b="0" i="0" u="none" strike="noStrike" cap="none">
                <a:solidFill>
                  <a:schemeClr val="dk1"/>
                </a:solidFill>
                <a:latin typeface="Cabin"/>
                <a:ea typeface="Cabin"/>
                <a:cs typeface="Cabin"/>
                <a:sym typeface="Cabin"/>
              </a:defRPr>
            </a:lvl8pPr>
            <a:lvl9pPr marL="2194560" marR="0" lvl="8" indent="-130810" algn="l" rtl="0">
              <a:spcBef>
                <a:spcPts val="300"/>
              </a:spcBef>
              <a:buClr>
                <a:srgbClr val="9FB8CD"/>
              </a:buClr>
              <a:buSzPct val="75000"/>
              <a:buFont typeface="Noto Sans Symbols"/>
              <a:buChar char="●"/>
              <a:defRPr sz="1200" b="0" i="0" u="none" strike="noStrike" cap="none">
                <a:solidFill>
                  <a:schemeClr val="dk1"/>
                </a:solidFill>
                <a:latin typeface="Cabin"/>
                <a:ea typeface="Cabin"/>
                <a:cs typeface="Cabin"/>
                <a:sym typeface="Cabin"/>
              </a:defRPr>
            </a:lvl9pPr>
          </a:lstStyle>
          <a:p>
            <a:endParaRPr/>
          </a:p>
        </p:txBody>
      </p:sp>
      <p:sp>
        <p:nvSpPr>
          <p:cNvPr id="69" name="Shape 69"/>
          <p:cNvSpPr txBox="1">
            <a:spLocks noGrp="1"/>
          </p:cNvSpPr>
          <p:nvPr>
            <p:ph type="dt" idx="10"/>
          </p:nvPr>
        </p:nvSpPr>
        <p:spPr>
          <a:xfrm>
            <a:off x="6400800" y="6356350"/>
            <a:ext cx="2289047" cy="365759"/>
          </a:xfrm>
          <a:prstGeom prst="rect">
            <a:avLst/>
          </a:prstGeom>
          <a:noFill/>
          <a:ln>
            <a:noFill/>
          </a:ln>
        </p:spPr>
        <p:txBody>
          <a:bodyPr lIns="91425" tIns="91425" rIns="91425" bIns="91425" anchor="t" anchorCtr="0"/>
          <a:lstStyle>
            <a:lvl1pPr marL="0" marR="0" lvl="0" indent="0" algn="l" rtl="0">
              <a:spcBef>
                <a:spcPts val="0"/>
              </a:spcBef>
              <a:buNone/>
              <a:defRPr sz="1400" b="0" i="0" u="none" strike="noStrike" cap="none">
                <a:solidFill>
                  <a:schemeClr val="dk2"/>
                </a:solidFill>
                <a:latin typeface="Cabin"/>
                <a:ea typeface="Cabin"/>
                <a:cs typeface="Cabin"/>
                <a:sym typeface="Cabin"/>
              </a:defRPr>
            </a:lvl1pPr>
            <a:lvl2pPr marL="457200" marR="0" lvl="1" indent="0" algn="l" rtl="0">
              <a:spcBef>
                <a:spcPts val="0"/>
              </a:spcBef>
              <a:buNone/>
              <a:defRPr sz="1800" b="0" i="0" u="none" strike="noStrike" cap="none">
                <a:solidFill>
                  <a:schemeClr val="dk1"/>
                </a:solidFill>
                <a:latin typeface="Cabin"/>
                <a:ea typeface="Cabin"/>
                <a:cs typeface="Cabin"/>
                <a:sym typeface="Cabin"/>
              </a:defRPr>
            </a:lvl2pPr>
            <a:lvl3pPr marL="914400" marR="0" lvl="2" indent="0" algn="l" rtl="0">
              <a:spcBef>
                <a:spcPts val="0"/>
              </a:spcBef>
              <a:buNone/>
              <a:defRPr sz="1800" b="0" i="0" u="none" strike="noStrike" cap="none">
                <a:solidFill>
                  <a:schemeClr val="dk1"/>
                </a:solidFill>
                <a:latin typeface="Cabin"/>
                <a:ea typeface="Cabin"/>
                <a:cs typeface="Cabin"/>
                <a:sym typeface="Cabin"/>
              </a:defRPr>
            </a:lvl3pPr>
            <a:lvl4pPr marL="1371600" marR="0" lvl="3" indent="0" algn="l" rtl="0">
              <a:spcBef>
                <a:spcPts val="0"/>
              </a:spcBef>
              <a:buNone/>
              <a:defRPr sz="1800" b="0" i="0" u="none" strike="noStrike" cap="none">
                <a:solidFill>
                  <a:schemeClr val="dk1"/>
                </a:solidFill>
                <a:latin typeface="Cabin"/>
                <a:ea typeface="Cabin"/>
                <a:cs typeface="Cabin"/>
                <a:sym typeface="Cabin"/>
              </a:defRPr>
            </a:lvl4pPr>
            <a:lvl5pPr marL="1828800" marR="0" lvl="4" indent="0" algn="l" rtl="0">
              <a:spcBef>
                <a:spcPts val="0"/>
              </a:spcBef>
              <a:buNone/>
              <a:defRPr sz="1800" b="0" i="0" u="none" strike="noStrike" cap="none">
                <a:solidFill>
                  <a:schemeClr val="dk1"/>
                </a:solidFill>
                <a:latin typeface="Cabin"/>
                <a:ea typeface="Cabin"/>
                <a:cs typeface="Cabin"/>
                <a:sym typeface="Cabin"/>
              </a:defRPr>
            </a:lvl5pPr>
            <a:lvl6pPr marL="2286000" marR="0" lvl="5" indent="0" algn="l" rtl="0">
              <a:spcBef>
                <a:spcPts val="0"/>
              </a:spcBef>
              <a:buNone/>
              <a:defRPr sz="1800" b="0" i="0" u="none" strike="noStrike" cap="none">
                <a:solidFill>
                  <a:schemeClr val="dk1"/>
                </a:solidFill>
                <a:latin typeface="Cabin"/>
                <a:ea typeface="Cabin"/>
                <a:cs typeface="Cabin"/>
                <a:sym typeface="Cabin"/>
              </a:defRPr>
            </a:lvl6pPr>
            <a:lvl7pPr marL="2743200" marR="0" lvl="6" indent="0" algn="l" rtl="0">
              <a:spcBef>
                <a:spcPts val="0"/>
              </a:spcBef>
              <a:buNone/>
              <a:defRPr sz="1800" b="0" i="0" u="none" strike="noStrike" cap="none">
                <a:solidFill>
                  <a:schemeClr val="dk1"/>
                </a:solidFill>
                <a:latin typeface="Cabin"/>
                <a:ea typeface="Cabin"/>
                <a:cs typeface="Cabin"/>
                <a:sym typeface="Cabin"/>
              </a:defRPr>
            </a:lvl7pPr>
            <a:lvl8pPr marL="3200400" marR="0" lvl="7" indent="0" algn="l" rtl="0">
              <a:spcBef>
                <a:spcPts val="0"/>
              </a:spcBef>
              <a:buNone/>
              <a:defRPr sz="1800" b="0" i="0" u="none" strike="noStrike" cap="none">
                <a:solidFill>
                  <a:schemeClr val="dk1"/>
                </a:solidFill>
                <a:latin typeface="Cabin"/>
                <a:ea typeface="Cabin"/>
                <a:cs typeface="Cabin"/>
                <a:sym typeface="Cabin"/>
              </a:defRPr>
            </a:lvl8pPr>
            <a:lvl9pPr marL="3657600" marR="0" lvl="8" indent="0" algn="l" rtl="0">
              <a:spcBef>
                <a:spcPts val="0"/>
              </a:spcBef>
              <a:buNone/>
              <a:defRPr sz="1800" b="0" i="0" u="none" strike="noStrike" cap="none">
                <a:solidFill>
                  <a:schemeClr val="dk1"/>
                </a:solidFill>
                <a:latin typeface="Cabin"/>
                <a:ea typeface="Cabin"/>
                <a:cs typeface="Cabin"/>
                <a:sym typeface="Cabin"/>
              </a:defRPr>
            </a:lvl9pPr>
          </a:lstStyle>
          <a:p>
            <a:endParaRPr/>
          </a:p>
        </p:txBody>
      </p:sp>
      <p:sp>
        <p:nvSpPr>
          <p:cNvPr id="70" name="Shape 70"/>
          <p:cNvSpPr txBox="1">
            <a:spLocks noGrp="1"/>
          </p:cNvSpPr>
          <p:nvPr>
            <p:ph type="ftr" idx="11"/>
          </p:nvPr>
        </p:nvSpPr>
        <p:spPr>
          <a:xfrm>
            <a:off x="2898648" y="6356350"/>
            <a:ext cx="3505200" cy="365759"/>
          </a:xfrm>
          <a:prstGeom prst="rect">
            <a:avLst/>
          </a:prstGeom>
          <a:noFill/>
          <a:ln>
            <a:noFill/>
          </a:ln>
        </p:spPr>
        <p:txBody>
          <a:bodyPr lIns="91425" tIns="91425" rIns="91425" bIns="91425" anchor="t" anchorCtr="0"/>
          <a:lstStyle>
            <a:lvl1pPr marL="0" marR="0" lvl="0" indent="0" algn="r" rtl="0">
              <a:spcBef>
                <a:spcPts val="0"/>
              </a:spcBef>
              <a:buNone/>
              <a:defRPr sz="1400" b="0" i="0" u="none" strike="noStrike" cap="none">
                <a:solidFill>
                  <a:schemeClr val="dk2"/>
                </a:solidFill>
                <a:latin typeface="Cabin"/>
                <a:ea typeface="Cabin"/>
                <a:cs typeface="Cabin"/>
                <a:sym typeface="Cabin"/>
              </a:defRPr>
            </a:lvl1pPr>
            <a:lvl2pPr marL="457200" marR="0" lvl="1" indent="0" algn="l" rtl="0">
              <a:spcBef>
                <a:spcPts val="0"/>
              </a:spcBef>
              <a:buNone/>
              <a:defRPr sz="1800" b="0" i="0" u="none" strike="noStrike" cap="none">
                <a:solidFill>
                  <a:schemeClr val="dk1"/>
                </a:solidFill>
                <a:latin typeface="Cabin"/>
                <a:ea typeface="Cabin"/>
                <a:cs typeface="Cabin"/>
                <a:sym typeface="Cabin"/>
              </a:defRPr>
            </a:lvl2pPr>
            <a:lvl3pPr marL="914400" marR="0" lvl="2" indent="0" algn="l" rtl="0">
              <a:spcBef>
                <a:spcPts val="0"/>
              </a:spcBef>
              <a:buNone/>
              <a:defRPr sz="1800" b="0" i="0" u="none" strike="noStrike" cap="none">
                <a:solidFill>
                  <a:schemeClr val="dk1"/>
                </a:solidFill>
                <a:latin typeface="Cabin"/>
                <a:ea typeface="Cabin"/>
                <a:cs typeface="Cabin"/>
                <a:sym typeface="Cabin"/>
              </a:defRPr>
            </a:lvl3pPr>
            <a:lvl4pPr marL="1371600" marR="0" lvl="3" indent="0" algn="l" rtl="0">
              <a:spcBef>
                <a:spcPts val="0"/>
              </a:spcBef>
              <a:buNone/>
              <a:defRPr sz="1800" b="0" i="0" u="none" strike="noStrike" cap="none">
                <a:solidFill>
                  <a:schemeClr val="dk1"/>
                </a:solidFill>
                <a:latin typeface="Cabin"/>
                <a:ea typeface="Cabin"/>
                <a:cs typeface="Cabin"/>
                <a:sym typeface="Cabin"/>
              </a:defRPr>
            </a:lvl4pPr>
            <a:lvl5pPr marL="1828800" marR="0" lvl="4" indent="0" algn="l" rtl="0">
              <a:spcBef>
                <a:spcPts val="0"/>
              </a:spcBef>
              <a:buNone/>
              <a:defRPr sz="1800" b="0" i="0" u="none" strike="noStrike" cap="none">
                <a:solidFill>
                  <a:schemeClr val="dk1"/>
                </a:solidFill>
                <a:latin typeface="Cabin"/>
                <a:ea typeface="Cabin"/>
                <a:cs typeface="Cabin"/>
                <a:sym typeface="Cabin"/>
              </a:defRPr>
            </a:lvl5pPr>
            <a:lvl6pPr marL="2286000" marR="0" lvl="5" indent="0" algn="l" rtl="0">
              <a:spcBef>
                <a:spcPts val="0"/>
              </a:spcBef>
              <a:buNone/>
              <a:defRPr sz="1800" b="0" i="0" u="none" strike="noStrike" cap="none">
                <a:solidFill>
                  <a:schemeClr val="dk1"/>
                </a:solidFill>
                <a:latin typeface="Cabin"/>
                <a:ea typeface="Cabin"/>
                <a:cs typeface="Cabin"/>
                <a:sym typeface="Cabin"/>
              </a:defRPr>
            </a:lvl6pPr>
            <a:lvl7pPr marL="2743200" marR="0" lvl="6" indent="0" algn="l" rtl="0">
              <a:spcBef>
                <a:spcPts val="0"/>
              </a:spcBef>
              <a:buNone/>
              <a:defRPr sz="1800" b="0" i="0" u="none" strike="noStrike" cap="none">
                <a:solidFill>
                  <a:schemeClr val="dk1"/>
                </a:solidFill>
                <a:latin typeface="Cabin"/>
                <a:ea typeface="Cabin"/>
                <a:cs typeface="Cabin"/>
                <a:sym typeface="Cabin"/>
              </a:defRPr>
            </a:lvl7pPr>
            <a:lvl8pPr marL="3200400" marR="0" lvl="7" indent="0" algn="l" rtl="0">
              <a:spcBef>
                <a:spcPts val="0"/>
              </a:spcBef>
              <a:buNone/>
              <a:defRPr sz="1800" b="0" i="0" u="none" strike="noStrike" cap="none">
                <a:solidFill>
                  <a:schemeClr val="dk1"/>
                </a:solidFill>
                <a:latin typeface="Cabin"/>
                <a:ea typeface="Cabin"/>
                <a:cs typeface="Cabin"/>
                <a:sym typeface="Cabin"/>
              </a:defRPr>
            </a:lvl8pPr>
            <a:lvl9pPr marL="3657600" marR="0" lvl="8" indent="0" algn="l" rtl="0">
              <a:spcBef>
                <a:spcPts val="0"/>
              </a:spcBef>
              <a:buNone/>
              <a:defRPr sz="1800" b="0" i="0" u="none" strike="noStrike" cap="none">
                <a:solidFill>
                  <a:schemeClr val="dk1"/>
                </a:solidFill>
                <a:latin typeface="Cabin"/>
                <a:ea typeface="Cabin"/>
                <a:cs typeface="Cabin"/>
                <a:sym typeface="Cabin"/>
              </a:defRPr>
            </a:lvl9pPr>
          </a:lstStyle>
          <a:p>
            <a:endParaRPr/>
          </a:p>
        </p:txBody>
      </p:sp>
      <p:sp>
        <p:nvSpPr>
          <p:cNvPr id="71" name="Shape 71"/>
          <p:cNvSpPr txBox="1">
            <a:spLocks noGrp="1"/>
          </p:cNvSpPr>
          <p:nvPr>
            <p:ph type="sldNum" idx="12"/>
          </p:nvPr>
        </p:nvSpPr>
        <p:spPr>
          <a:xfrm>
            <a:off x="612647" y="6356350"/>
            <a:ext cx="1981199" cy="365759"/>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fld id="{00000000-1234-1234-1234-123412341234}" type="slidenum">
              <a:rPr lang="nl-NL" sz="1400" b="0" i="0" u="none" strike="noStrike" cap="none">
                <a:solidFill>
                  <a:schemeClr val="dk2"/>
                </a:solidFill>
                <a:latin typeface="Cabin"/>
                <a:ea typeface="Cabin"/>
                <a:cs typeface="Cabin"/>
                <a:sym typeface="Cabin"/>
              </a:rPr>
              <a:t>‹#›</a:t>
            </a:fld>
            <a:endParaRPr lang="nl-NL" sz="1400" b="0" i="0" u="none" strike="noStrike" cap="none">
              <a:solidFill>
                <a:schemeClr val="dk2"/>
              </a:solidFill>
              <a:latin typeface="Cabin"/>
              <a:ea typeface="Cabin"/>
              <a:cs typeface="Cabin"/>
              <a:sym typeface="Cabin"/>
            </a:endParaRPr>
          </a:p>
        </p:txBody>
      </p:sp>
      <p:cxnSp>
        <p:nvCxnSpPr>
          <p:cNvPr id="72" name="Shape 72"/>
          <p:cNvCxnSpPr/>
          <p:nvPr/>
        </p:nvCxnSpPr>
        <p:spPr>
          <a:xfrm>
            <a:off x="457200" y="6353175"/>
            <a:ext cx="8229600" cy="0"/>
          </a:xfrm>
          <a:prstGeom prst="straightConnector1">
            <a:avLst/>
          </a:prstGeom>
          <a:noFill/>
          <a:ln w="9525" cap="flat" cmpd="sng">
            <a:solidFill>
              <a:schemeClr val="accent2"/>
            </a:solidFill>
            <a:prstDash val="dash"/>
            <a:round/>
            <a:headEnd type="none" w="med" len="med"/>
            <a:tailEnd type="none" w="med" len="med"/>
          </a:ln>
        </p:spPr>
      </p:cxnSp>
      <p:cxnSp>
        <p:nvCxnSpPr>
          <p:cNvPr id="73" name="Shape 73"/>
          <p:cNvCxnSpPr/>
          <p:nvPr/>
        </p:nvCxnSpPr>
        <p:spPr>
          <a:xfrm rot="5400000">
            <a:off x="3160645" y="3324224"/>
            <a:ext cx="6035039" cy="0"/>
          </a:xfrm>
          <a:prstGeom prst="straightConnector1">
            <a:avLst/>
          </a:prstGeom>
          <a:noFill/>
          <a:ln w="9525" cap="flat" cmpd="sng">
            <a:solidFill>
              <a:schemeClr val="accent2"/>
            </a:solidFill>
            <a:prstDash val="dash"/>
            <a:round/>
            <a:headEnd type="none" w="med" len="med"/>
            <a:tailEnd type="none" w="med" len="med"/>
          </a:ln>
        </p:spPr>
      </p:cxnSp>
      <p:sp>
        <p:nvSpPr>
          <p:cNvPr id="74" name="Shape 74"/>
          <p:cNvSpPr/>
          <p:nvPr/>
        </p:nvSpPr>
        <p:spPr>
          <a:xfrm rot="5400000">
            <a:off x="419099" y="6467474"/>
            <a:ext cx="190849" cy="120313"/>
          </a:xfrm>
          <a:prstGeom prst="triangle">
            <a:avLst>
              <a:gd name="adj" fmla="val 50000"/>
            </a:avLst>
          </a:prstGeom>
          <a:solidFill>
            <a:schemeClr val="accent2"/>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Cabin"/>
              <a:ea typeface="Cabin"/>
              <a:cs typeface="Cabin"/>
              <a:sym typeface="Cabin"/>
            </a:endParaRPr>
          </a:p>
        </p:txBody>
      </p:sp>
      <p:sp>
        <p:nvSpPr>
          <p:cNvPr id="75" name="Shape 75"/>
          <p:cNvSpPr txBox="1">
            <a:spLocks noGrp="1"/>
          </p:cNvSpPr>
          <p:nvPr>
            <p:ph type="body" idx="2"/>
          </p:nvPr>
        </p:nvSpPr>
        <p:spPr>
          <a:xfrm>
            <a:off x="304800" y="304800"/>
            <a:ext cx="5714999" cy="5714999"/>
          </a:xfrm>
          <a:prstGeom prst="rect">
            <a:avLst/>
          </a:prstGeom>
          <a:noFill/>
          <a:ln>
            <a:noFill/>
          </a:ln>
        </p:spPr>
        <p:txBody>
          <a:bodyPr lIns="91425" tIns="91425" rIns="91425" bIns="91425" anchor="t" anchorCtr="0"/>
          <a:lstStyle>
            <a:lvl1pPr marL="274320" marR="0" lvl="0" indent="-148844" algn="l" rtl="0">
              <a:spcBef>
                <a:spcPts val="600"/>
              </a:spcBef>
              <a:buClr>
                <a:schemeClr val="accent1"/>
              </a:buClr>
              <a:buSzPct val="76000"/>
              <a:buFont typeface="Noto Sans Symbols"/>
              <a:buChar char="●"/>
              <a:defRPr sz="2600" b="0" i="0" u="none" strike="noStrike" cap="none">
                <a:solidFill>
                  <a:schemeClr val="dk1"/>
                </a:solidFill>
                <a:latin typeface="Cabin"/>
                <a:ea typeface="Cabin"/>
                <a:cs typeface="Cabin"/>
                <a:sym typeface="Cabin"/>
              </a:defRPr>
            </a:lvl1pPr>
            <a:lvl2pPr marL="548640" marR="0" lvl="1" indent="-170942" algn="l" rtl="0">
              <a:spcBef>
                <a:spcPts val="500"/>
              </a:spcBef>
              <a:buClr>
                <a:schemeClr val="accent2"/>
              </a:buClr>
              <a:buSzPct val="76000"/>
              <a:buFont typeface="Noto Sans Symbols"/>
              <a:buChar char="●"/>
              <a:defRPr sz="2300" b="0" i="0" u="none" strike="noStrike" cap="none">
                <a:solidFill>
                  <a:schemeClr val="dk2"/>
                </a:solidFill>
                <a:latin typeface="Cabin"/>
                <a:ea typeface="Cabin"/>
                <a:cs typeface="Cabin"/>
                <a:sym typeface="Cabin"/>
              </a:defRPr>
            </a:lvl2pPr>
            <a:lvl3pPr marL="822960" marR="0" lvl="2" indent="-142240" algn="l" rtl="0">
              <a:spcBef>
                <a:spcPts val="500"/>
              </a:spcBef>
              <a:buClr>
                <a:srgbClr val="BABABA"/>
              </a:buClr>
              <a:buSzPct val="76000"/>
              <a:buFont typeface="Noto Sans Symbols"/>
              <a:buChar char="●"/>
              <a:defRPr sz="2000" b="0" i="0" u="none" strike="noStrike" cap="none">
                <a:solidFill>
                  <a:schemeClr val="dk1"/>
                </a:solidFill>
                <a:latin typeface="Cabin"/>
                <a:ea typeface="Cabin"/>
                <a:cs typeface="Cabin"/>
                <a:sym typeface="Cabin"/>
              </a:defRPr>
            </a:lvl3pPr>
            <a:lvl4pPr marL="1097280" marR="0" lvl="3" indent="-153669" algn="l" rtl="0">
              <a:spcBef>
                <a:spcPts val="400"/>
              </a:spcBef>
              <a:buClr>
                <a:srgbClr val="8BA1B3"/>
              </a:buClr>
              <a:buSzPct val="70000"/>
              <a:buFont typeface="Noto Sans Symbols"/>
              <a:buChar char="◻"/>
              <a:defRPr sz="1800" b="0" i="0" u="none" strike="noStrike" cap="none">
                <a:solidFill>
                  <a:schemeClr val="dk1"/>
                </a:solidFill>
                <a:latin typeface="Cabin"/>
                <a:ea typeface="Cabin"/>
                <a:cs typeface="Cabin"/>
                <a:sym typeface="Cabin"/>
              </a:defRPr>
            </a:lvl4pPr>
            <a:lvl5pPr marL="1371600" marR="0" lvl="4" indent="-157480" algn="l" rtl="0">
              <a:spcBef>
                <a:spcPts val="300"/>
              </a:spcBef>
              <a:buClr>
                <a:schemeClr val="accent2"/>
              </a:buClr>
              <a:buSzPct val="70000"/>
              <a:buFont typeface="Noto Sans Symbols"/>
              <a:buChar char="◻"/>
              <a:defRPr sz="1600" b="0" i="0" u="none" strike="noStrike" cap="none">
                <a:solidFill>
                  <a:schemeClr val="dk1"/>
                </a:solidFill>
                <a:latin typeface="Cabin"/>
                <a:ea typeface="Cabin"/>
                <a:cs typeface="Cabin"/>
                <a:sym typeface="Cabin"/>
              </a:defRPr>
            </a:lvl5pPr>
            <a:lvl6pPr marL="1645920" marR="0" lvl="5" indent="-109220" algn="l" rtl="0">
              <a:spcBef>
                <a:spcPts val="300"/>
              </a:spcBef>
              <a:buClr>
                <a:srgbClr val="8BA1B3"/>
              </a:buClr>
              <a:buSzPct val="75000"/>
              <a:buFont typeface="Noto Sans Symbols"/>
              <a:buChar char="●"/>
              <a:defRPr sz="1600" b="0" i="0" u="none" strike="noStrike" cap="none">
                <a:solidFill>
                  <a:schemeClr val="dk1"/>
                </a:solidFill>
                <a:latin typeface="Cabin"/>
                <a:ea typeface="Cabin"/>
                <a:cs typeface="Cabin"/>
                <a:sym typeface="Cabin"/>
              </a:defRPr>
            </a:lvl6pPr>
            <a:lvl7pPr marL="1828800" marR="0" lvl="6" indent="-123825" algn="l" rtl="0">
              <a:spcBef>
                <a:spcPts val="300"/>
              </a:spcBef>
              <a:buClr>
                <a:srgbClr val="646C8F"/>
              </a:buClr>
              <a:buSzPct val="75000"/>
              <a:buFont typeface="Noto Sans Symbols"/>
              <a:buChar char="●"/>
              <a:defRPr sz="1400" b="0" i="0" u="none" strike="noStrike" cap="none">
                <a:solidFill>
                  <a:schemeClr val="dk1"/>
                </a:solidFill>
                <a:latin typeface="Cabin"/>
                <a:ea typeface="Cabin"/>
                <a:cs typeface="Cabin"/>
                <a:sym typeface="Cabin"/>
              </a:defRPr>
            </a:lvl7pPr>
            <a:lvl8pPr marL="2011679" marR="0" lvl="7" indent="-116204" algn="l" rtl="0">
              <a:spcBef>
                <a:spcPts val="300"/>
              </a:spcBef>
              <a:buClr>
                <a:srgbClr val="BABABA"/>
              </a:buClr>
              <a:buSzPct val="75000"/>
              <a:buFont typeface="Noto Sans Symbols"/>
              <a:buChar char="●"/>
              <a:defRPr sz="1400" b="0" i="0" u="none" strike="noStrike" cap="none">
                <a:solidFill>
                  <a:schemeClr val="dk1"/>
                </a:solidFill>
                <a:latin typeface="Cabin"/>
                <a:ea typeface="Cabin"/>
                <a:cs typeface="Cabin"/>
                <a:sym typeface="Cabin"/>
              </a:defRPr>
            </a:lvl8pPr>
            <a:lvl9pPr marL="2194560" marR="0" lvl="8" indent="-130810" algn="l" rtl="0">
              <a:spcBef>
                <a:spcPts val="300"/>
              </a:spcBef>
              <a:buClr>
                <a:srgbClr val="9FB8CD"/>
              </a:buClr>
              <a:buSzPct val="75000"/>
              <a:buFont typeface="Noto Sans Symbols"/>
              <a:buChar char="●"/>
              <a:defRPr sz="1200" b="0" i="0" u="none" strike="noStrike" cap="none">
                <a:solidFill>
                  <a:schemeClr val="dk1"/>
                </a:solidFill>
                <a:latin typeface="Cabin"/>
                <a:ea typeface="Cabin"/>
                <a:cs typeface="Cabin"/>
                <a:sym typeface="Cabin"/>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cSld name="Afbeelding met bijschrift">
    <p:bg>
      <p:bgPr>
        <a:solidFill>
          <a:schemeClr val="dk2"/>
        </a:solidFill>
        <a:effectLst/>
      </p:bgPr>
    </p:bg>
    <p:spTree>
      <p:nvGrpSpPr>
        <p:cNvPr id="1" name="Shape 76"/>
        <p:cNvGrpSpPr/>
        <p:nvPr/>
      </p:nvGrpSpPr>
      <p:grpSpPr>
        <a:xfrm>
          <a:off x="0" y="0"/>
          <a:ext cx="0" cy="0"/>
          <a:chOff x="0" y="0"/>
          <a:chExt cx="0" cy="0"/>
        </a:xfrm>
      </p:grpSpPr>
      <p:sp>
        <p:nvSpPr>
          <p:cNvPr id="77" name="Shape 77"/>
          <p:cNvSpPr txBox="1">
            <a:spLocks noGrp="1"/>
          </p:cNvSpPr>
          <p:nvPr>
            <p:ph type="title"/>
          </p:nvPr>
        </p:nvSpPr>
        <p:spPr>
          <a:xfrm>
            <a:off x="457200" y="500856"/>
            <a:ext cx="8229600" cy="674687"/>
          </a:xfrm>
          <a:prstGeom prst="rect">
            <a:avLst/>
          </a:prstGeom>
          <a:noFill/>
          <a:ln w="9525" cap="flat" cmpd="sng">
            <a:solidFill>
              <a:schemeClr val="accent1"/>
            </a:solidFill>
            <a:prstDash val="solid"/>
            <a:round/>
            <a:headEnd type="none" w="med" len="med"/>
            <a:tailEnd type="none" w="med" len="med"/>
          </a:ln>
        </p:spPr>
        <p:txBody>
          <a:bodyPr lIns="91425" tIns="91425" rIns="91425" bIns="91425" anchor="ctr" anchorCtr="0"/>
          <a:lstStyle>
            <a:lvl1pPr marL="0" marR="0" lvl="0" indent="0" algn="r" rtl="0">
              <a:spcBef>
                <a:spcPts val="0"/>
              </a:spcBef>
              <a:buClr>
                <a:schemeClr val="lt1"/>
              </a:buClr>
              <a:buFont typeface="Domine"/>
              <a:buNone/>
              <a:defRPr sz="2000" b="0" i="0" u="none" strike="noStrike" cap="none">
                <a:solidFill>
                  <a:schemeClr val="lt1"/>
                </a:solidFill>
                <a:latin typeface="Domine"/>
                <a:ea typeface="Domine"/>
                <a:cs typeface="Domine"/>
                <a:sym typeface="Domine"/>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78" name="Shape 78"/>
          <p:cNvSpPr>
            <a:spLocks noGrp="1"/>
          </p:cNvSpPr>
          <p:nvPr>
            <p:ph type="pic" idx="2"/>
          </p:nvPr>
        </p:nvSpPr>
        <p:spPr>
          <a:xfrm>
            <a:off x="457200" y="1905000"/>
            <a:ext cx="8229600" cy="4270248"/>
          </a:xfrm>
          <a:prstGeom prst="rect">
            <a:avLst/>
          </a:prstGeom>
          <a:solidFill>
            <a:srgbClr val="BABABA"/>
          </a:solidFill>
          <a:ln>
            <a:noFill/>
          </a:ln>
        </p:spPr>
        <p:txBody>
          <a:bodyPr lIns="91425" tIns="91425" rIns="91425" bIns="91425" anchor="t" anchorCtr="0"/>
          <a:lstStyle>
            <a:lvl1pPr marL="0" marR="0" lvl="0" indent="0" algn="l" rtl="0">
              <a:spcBef>
                <a:spcPts val="600"/>
              </a:spcBef>
              <a:buClr>
                <a:schemeClr val="accent1"/>
              </a:buClr>
              <a:buFont typeface="Noto Sans Symbols"/>
              <a:buNone/>
              <a:defRPr sz="3200" b="0" i="0" u="none" strike="noStrike" cap="none">
                <a:solidFill>
                  <a:schemeClr val="lt1"/>
                </a:solidFill>
                <a:latin typeface="Cabin"/>
                <a:ea typeface="Cabin"/>
                <a:cs typeface="Cabin"/>
                <a:sym typeface="Cabin"/>
              </a:defRPr>
            </a:lvl1pPr>
            <a:lvl2pPr marL="548640" marR="0" lvl="1" indent="-170942" algn="l" rtl="0">
              <a:spcBef>
                <a:spcPts val="500"/>
              </a:spcBef>
              <a:buClr>
                <a:schemeClr val="accent2"/>
              </a:buClr>
              <a:buSzPct val="76000"/>
              <a:buFont typeface="Noto Sans Symbols"/>
              <a:buChar char="●"/>
              <a:defRPr sz="2300" b="0" i="0" u="none" strike="noStrike" cap="none">
                <a:solidFill>
                  <a:schemeClr val="lt2"/>
                </a:solidFill>
                <a:latin typeface="Cabin"/>
                <a:ea typeface="Cabin"/>
                <a:cs typeface="Cabin"/>
                <a:sym typeface="Cabin"/>
              </a:defRPr>
            </a:lvl2pPr>
            <a:lvl3pPr marL="822960" marR="0" lvl="2" indent="-142240" algn="l" rtl="0">
              <a:spcBef>
                <a:spcPts val="500"/>
              </a:spcBef>
              <a:buClr>
                <a:schemeClr val="dk1"/>
              </a:buClr>
              <a:buSzPct val="76000"/>
              <a:buFont typeface="Noto Sans Symbols"/>
              <a:buChar char="●"/>
              <a:defRPr sz="2000" b="0" i="0" u="none" strike="noStrike" cap="none">
                <a:solidFill>
                  <a:schemeClr val="lt1"/>
                </a:solidFill>
                <a:latin typeface="Cabin"/>
                <a:ea typeface="Cabin"/>
                <a:cs typeface="Cabin"/>
                <a:sym typeface="Cabin"/>
              </a:defRPr>
            </a:lvl3pPr>
            <a:lvl4pPr marL="1097280" marR="0" lvl="3" indent="-153669" algn="l" rtl="0">
              <a:spcBef>
                <a:spcPts val="400"/>
              </a:spcBef>
              <a:buClr>
                <a:srgbClr val="8BA1B3"/>
              </a:buClr>
              <a:buSzPct val="70000"/>
              <a:buFont typeface="Noto Sans Symbols"/>
              <a:buChar char="◻"/>
              <a:defRPr sz="1800" b="0" i="0" u="none" strike="noStrike" cap="none">
                <a:solidFill>
                  <a:schemeClr val="lt1"/>
                </a:solidFill>
                <a:latin typeface="Cabin"/>
                <a:ea typeface="Cabin"/>
                <a:cs typeface="Cabin"/>
                <a:sym typeface="Cabin"/>
              </a:defRPr>
            </a:lvl4pPr>
            <a:lvl5pPr marL="1371600" marR="0" lvl="4" indent="-157480" algn="l" rtl="0">
              <a:spcBef>
                <a:spcPts val="300"/>
              </a:spcBef>
              <a:buClr>
                <a:schemeClr val="accent2"/>
              </a:buClr>
              <a:buSzPct val="70000"/>
              <a:buFont typeface="Noto Sans Symbols"/>
              <a:buChar char="◻"/>
              <a:defRPr sz="1600" b="0" i="0" u="none" strike="noStrike" cap="none">
                <a:solidFill>
                  <a:schemeClr val="lt1"/>
                </a:solidFill>
                <a:latin typeface="Cabin"/>
                <a:ea typeface="Cabin"/>
                <a:cs typeface="Cabin"/>
                <a:sym typeface="Cabin"/>
              </a:defRPr>
            </a:lvl5pPr>
            <a:lvl6pPr marL="1645920" marR="0" lvl="5" indent="-109220" algn="l" rtl="0">
              <a:spcBef>
                <a:spcPts val="300"/>
              </a:spcBef>
              <a:buClr>
                <a:srgbClr val="8BA1B3"/>
              </a:buClr>
              <a:buSzPct val="75000"/>
              <a:buFont typeface="Noto Sans Symbols"/>
              <a:buChar char="●"/>
              <a:defRPr sz="1600" b="0" i="0" u="none" strike="noStrike" cap="none">
                <a:solidFill>
                  <a:schemeClr val="lt1"/>
                </a:solidFill>
                <a:latin typeface="Cabin"/>
                <a:ea typeface="Cabin"/>
                <a:cs typeface="Cabin"/>
                <a:sym typeface="Cabin"/>
              </a:defRPr>
            </a:lvl6pPr>
            <a:lvl7pPr marL="1828800" marR="0" lvl="6" indent="-123825" algn="l" rtl="0">
              <a:spcBef>
                <a:spcPts val="300"/>
              </a:spcBef>
              <a:buClr>
                <a:srgbClr val="646C8F"/>
              </a:buClr>
              <a:buSzPct val="75000"/>
              <a:buFont typeface="Noto Sans Symbols"/>
              <a:buChar char="●"/>
              <a:defRPr sz="1400" b="0" i="0" u="none" strike="noStrike" cap="none">
                <a:solidFill>
                  <a:schemeClr val="lt1"/>
                </a:solidFill>
                <a:latin typeface="Cabin"/>
                <a:ea typeface="Cabin"/>
                <a:cs typeface="Cabin"/>
                <a:sym typeface="Cabin"/>
              </a:defRPr>
            </a:lvl7pPr>
            <a:lvl8pPr marL="2011679" marR="0" lvl="7" indent="-116204" algn="l" rtl="0">
              <a:spcBef>
                <a:spcPts val="300"/>
              </a:spcBef>
              <a:buClr>
                <a:srgbClr val="BABABA"/>
              </a:buClr>
              <a:buSzPct val="75000"/>
              <a:buFont typeface="Noto Sans Symbols"/>
              <a:buChar char="●"/>
              <a:defRPr sz="1400" b="0" i="0" u="none" strike="noStrike" cap="none">
                <a:solidFill>
                  <a:schemeClr val="lt1"/>
                </a:solidFill>
                <a:latin typeface="Cabin"/>
                <a:ea typeface="Cabin"/>
                <a:cs typeface="Cabin"/>
                <a:sym typeface="Cabin"/>
              </a:defRPr>
            </a:lvl8pPr>
            <a:lvl9pPr marL="2194560" marR="0" lvl="8" indent="-130810" algn="l" rtl="0">
              <a:spcBef>
                <a:spcPts val="300"/>
              </a:spcBef>
              <a:buClr>
                <a:srgbClr val="9FB8CD"/>
              </a:buClr>
              <a:buSzPct val="75000"/>
              <a:buFont typeface="Noto Sans Symbols"/>
              <a:buChar char="●"/>
              <a:defRPr sz="1200" b="0" i="0" u="none" strike="noStrike" cap="none">
                <a:solidFill>
                  <a:schemeClr val="lt1"/>
                </a:solidFill>
                <a:latin typeface="Cabin"/>
                <a:ea typeface="Cabin"/>
                <a:cs typeface="Cabin"/>
                <a:sym typeface="Cabin"/>
              </a:defRPr>
            </a:lvl9pPr>
          </a:lstStyle>
          <a:p>
            <a:endParaRPr/>
          </a:p>
        </p:txBody>
      </p:sp>
      <p:sp>
        <p:nvSpPr>
          <p:cNvPr id="79" name="Shape 79"/>
          <p:cNvSpPr txBox="1">
            <a:spLocks noGrp="1"/>
          </p:cNvSpPr>
          <p:nvPr>
            <p:ph type="body" idx="1"/>
          </p:nvPr>
        </p:nvSpPr>
        <p:spPr>
          <a:xfrm>
            <a:off x="457200" y="1219200"/>
            <a:ext cx="8229600" cy="533399"/>
          </a:xfrm>
          <a:prstGeom prst="rect">
            <a:avLst/>
          </a:prstGeom>
          <a:noFill/>
          <a:ln>
            <a:noFill/>
          </a:ln>
        </p:spPr>
        <p:txBody>
          <a:bodyPr lIns="91425" tIns="91425" rIns="91425" bIns="91425" anchor="ctr" anchorCtr="0"/>
          <a:lstStyle>
            <a:lvl1pPr marL="0" marR="0" lvl="0" indent="0" algn="l" rtl="0">
              <a:spcBef>
                <a:spcPts val="600"/>
              </a:spcBef>
              <a:buClr>
                <a:schemeClr val="accent1"/>
              </a:buClr>
              <a:buFont typeface="Noto Sans Symbols"/>
              <a:buNone/>
              <a:defRPr sz="1400" b="0" i="0" u="none" strike="noStrike" cap="none">
                <a:solidFill>
                  <a:schemeClr val="lt1"/>
                </a:solidFill>
                <a:latin typeface="Cabin"/>
                <a:ea typeface="Cabin"/>
                <a:cs typeface="Cabin"/>
                <a:sym typeface="Cabin"/>
              </a:defRPr>
            </a:lvl1pPr>
            <a:lvl2pPr marL="548640" marR="0" lvl="1" indent="-224028" algn="l" rtl="0">
              <a:spcBef>
                <a:spcPts val="500"/>
              </a:spcBef>
              <a:buClr>
                <a:schemeClr val="accent2"/>
              </a:buClr>
              <a:buSzPct val="76000"/>
              <a:buFont typeface="Noto Sans Symbols"/>
              <a:buChar char="●"/>
              <a:defRPr sz="1200" b="0" i="0" u="none" strike="noStrike" cap="none">
                <a:solidFill>
                  <a:schemeClr val="lt2"/>
                </a:solidFill>
                <a:latin typeface="Cabin"/>
                <a:ea typeface="Cabin"/>
                <a:cs typeface="Cabin"/>
                <a:sym typeface="Cabin"/>
              </a:defRPr>
            </a:lvl2pPr>
            <a:lvl3pPr marL="822960" marR="0" lvl="2" indent="-190500" algn="l" rtl="0">
              <a:spcBef>
                <a:spcPts val="500"/>
              </a:spcBef>
              <a:buClr>
                <a:schemeClr val="dk1"/>
              </a:buClr>
              <a:buSzPct val="76000"/>
              <a:buFont typeface="Noto Sans Symbols"/>
              <a:buChar char="●"/>
              <a:defRPr sz="1000" b="0" i="0" u="none" strike="noStrike" cap="none">
                <a:solidFill>
                  <a:schemeClr val="lt1"/>
                </a:solidFill>
                <a:latin typeface="Cabin"/>
                <a:ea typeface="Cabin"/>
                <a:cs typeface="Cabin"/>
                <a:sym typeface="Cabin"/>
              </a:defRPr>
            </a:lvl3pPr>
            <a:lvl4pPr marL="1097280" marR="0" lvl="3" indent="-193675" algn="l" rtl="0">
              <a:spcBef>
                <a:spcPts val="400"/>
              </a:spcBef>
              <a:buClr>
                <a:srgbClr val="8BA1B3"/>
              </a:buClr>
              <a:buSzPct val="70000"/>
              <a:buFont typeface="Noto Sans Symbols"/>
              <a:buChar char="◻"/>
              <a:defRPr sz="900" b="0" i="0" u="none" strike="noStrike" cap="none">
                <a:solidFill>
                  <a:schemeClr val="lt1"/>
                </a:solidFill>
                <a:latin typeface="Cabin"/>
                <a:ea typeface="Cabin"/>
                <a:cs typeface="Cabin"/>
                <a:sym typeface="Cabin"/>
              </a:defRPr>
            </a:lvl4pPr>
            <a:lvl5pPr marL="1371600" marR="0" lvl="4" indent="-188594" algn="l" rtl="0">
              <a:spcBef>
                <a:spcPts val="300"/>
              </a:spcBef>
              <a:buClr>
                <a:schemeClr val="accent2"/>
              </a:buClr>
              <a:buSzPct val="70000"/>
              <a:buFont typeface="Noto Sans Symbols"/>
              <a:buChar char="◻"/>
              <a:defRPr sz="900" b="0" i="0" u="none" strike="noStrike" cap="none">
                <a:solidFill>
                  <a:schemeClr val="lt1"/>
                </a:solidFill>
                <a:latin typeface="Cabin"/>
                <a:ea typeface="Cabin"/>
                <a:cs typeface="Cabin"/>
                <a:sym typeface="Cabin"/>
              </a:defRPr>
            </a:lvl5pPr>
            <a:lvl6pPr marL="1645920" marR="0" lvl="5" indent="-109220" algn="l" rtl="0">
              <a:spcBef>
                <a:spcPts val="300"/>
              </a:spcBef>
              <a:buClr>
                <a:srgbClr val="8BA1B3"/>
              </a:buClr>
              <a:buSzPct val="75000"/>
              <a:buFont typeface="Noto Sans Symbols"/>
              <a:buChar char="●"/>
              <a:defRPr sz="1600" b="0" i="0" u="none" strike="noStrike" cap="none">
                <a:solidFill>
                  <a:schemeClr val="lt1"/>
                </a:solidFill>
                <a:latin typeface="Cabin"/>
                <a:ea typeface="Cabin"/>
                <a:cs typeface="Cabin"/>
                <a:sym typeface="Cabin"/>
              </a:defRPr>
            </a:lvl6pPr>
            <a:lvl7pPr marL="1828800" marR="0" lvl="6" indent="-123825" algn="l" rtl="0">
              <a:spcBef>
                <a:spcPts val="300"/>
              </a:spcBef>
              <a:buClr>
                <a:srgbClr val="646C8F"/>
              </a:buClr>
              <a:buSzPct val="75000"/>
              <a:buFont typeface="Noto Sans Symbols"/>
              <a:buChar char="●"/>
              <a:defRPr sz="1400" b="0" i="0" u="none" strike="noStrike" cap="none">
                <a:solidFill>
                  <a:schemeClr val="lt1"/>
                </a:solidFill>
                <a:latin typeface="Cabin"/>
                <a:ea typeface="Cabin"/>
                <a:cs typeface="Cabin"/>
                <a:sym typeface="Cabin"/>
              </a:defRPr>
            </a:lvl7pPr>
            <a:lvl8pPr marL="2011679" marR="0" lvl="7" indent="-116204" algn="l" rtl="0">
              <a:spcBef>
                <a:spcPts val="300"/>
              </a:spcBef>
              <a:buClr>
                <a:srgbClr val="BABABA"/>
              </a:buClr>
              <a:buSzPct val="75000"/>
              <a:buFont typeface="Noto Sans Symbols"/>
              <a:buChar char="●"/>
              <a:defRPr sz="1400" b="0" i="0" u="none" strike="noStrike" cap="none">
                <a:solidFill>
                  <a:schemeClr val="lt1"/>
                </a:solidFill>
                <a:latin typeface="Cabin"/>
                <a:ea typeface="Cabin"/>
                <a:cs typeface="Cabin"/>
                <a:sym typeface="Cabin"/>
              </a:defRPr>
            </a:lvl8pPr>
            <a:lvl9pPr marL="2194560" marR="0" lvl="8" indent="-130810" algn="l" rtl="0">
              <a:spcBef>
                <a:spcPts val="300"/>
              </a:spcBef>
              <a:buClr>
                <a:srgbClr val="9FB8CD"/>
              </a:buClr>
              <a:buSzPct val="75000"/>
              <a:buFont typeface="Noto Sans Symbols"/>
              <a:buChar char="●"/>
              <a:defRPr sz="1200" b="0" i="0" u="none" strike="noStrike" cap="none">
                <a:solidFill>
                  <a:schemeClr val="lt1"/>
                </a:solidFill>
                <a:latin typeface="Cabin"/>
                <a:ea typeface="Cabin"/>
                <a:cs typeface="Cabin"/>
                <a:sym typeface="Cabin"/>
              </a:defRPr>
            </a:lvl9pPr>
          </a:lstStyle>
          <a:p>
            <a:endParaRPr/>
          </a:p>
        </p:txBody>
      </p:sp>
      <p:sp>
        <p:nvSpPr>
          <p:cNvPr id="80" name="Shape 80"/>
          <p:cNvSpPr txBox="1">
            <a:spLocks noGrp="1"/>
          </p:cNvSpPr>
          <p:nvPr>
            <p:ph type="dt" idx="10"/>
          </p:nvPr>
        </p:nvSpPr>
        <p:spPr>
          <a:xfrm>
            <a:off x="6400800" y="6356350"/>
            <a:ext cx="2289047" cy="365759"/>
          </a:xfrm>
          <a:prstGeom prst="rect">
            <a:avLst/>
          </a:prstGeom>
          <a:noFill/>
          <a:ln>
            <a:noFill/>
          </a:ln>
        </p:spPr>
        <p:txBody>
          <a:bodyPr lIns="91425" tIns="91425" rIns="91425" bIns="91425" anchor="t" anchorCtr="0"/>
          <a:lstStyle>
            <a:lvl1pPr marL="0" marR="0" lvl="0" indent="0" algn="l" rtl="0">
              <a:spcBef>
                <a:spcPts val="0"/>
              </a:spcBef>
              <a:buNone/>
              <a:defRPr sz="1400" b="0" i="0" u="none" strike="noStrike" cap="none">
                <a:solidFill>
                  <a:schemeClr val="lt2"/>
                </a:solidFill>
                <a:latin typeface="Cabin"/>
                <a:ea typeface="Cabin"/>
                <a:cs typeface="Cabin"/>
                <a:sym typeface="Cabin"/>
              </a:defRPr>
            </a:lvl1pPr>
            <a:lvl2pPr marL="457200" marR="0" lvl="1" indent="0" algn="l" rtl="0">
              <a:spcBef>
                <a:spcPts val="0"/>
              </a:spcBef>
              <a:buNone/>
              <a:defRPr sz="1800" b="0" i="0" u="none" strike="noStrike" cap="none">
                <a:solidFill>
                  <a:schemeClr val="lt1"/>
                </a:solidFill>
                <a:latin typeface="Cabin"/>
                <a:ea typeface="Cabin"/>
                <a:cs typeface="Cabin"/>
                <a:sym typeface="Cabin"/>
              </a:defRPr>
            </a:lvl2pPr>
            <a:lvl3pPr marL="914400" marR="0" lvl="2" indent="0" algn="l" rtl="0">
              <a:spcBef>
                <a:spcPts val="0"/>
              </a:spcBef>
              <a:buNone/>
              <a:defRPr sz="1800" b="0" i="0" u="none" strike="noStrike" cap="none">
                <a:solidFill>
                  <a:schemeClr val="lt1"/>
                </a:solidFill>
                <a:latin typeface="Cabin"/>
                <a:ea typeface="Cabin"/>
                <a:cs typeface="Cabin"/>
                <a:sym typeface="Cabin"/>
              </a:defRPr>
            </a:lvl3pPr>
            <a:lvl4pPr marL="1371600" marR="0" lvl="3" indent="0" algn="l" rtl="0">
              <a:spcBef>
                <a:spcPts val="0"/>
              </a:spcBef>
              <a:buNone/>
              <a:defRPr sz="1800" b="0" i="0" u="none" strike="noStrike" cap="none">
                <a:solidFill>
                  <a:schemeClr val="lt1"/>
                </a:solidFill>
                <a:latin typeface="Cabin"/>
                <a:ea typeface="Cabin"/>
                <a:cs typeface="Cabin"/>
                <a:sym typeface="Cabin"/>
              </a:defRPr>
            </a:lvl4pPr>
            <a:lvl5pPr marL="1828800" marR="0" lvl="4" indent="0" algn="l" rtl="0">
              <a:spcBef>
                <a:spcPts val="0"/>
              </a:spcBef>
              <a:buNone/>
              <a:defRPr sz="1800" b="0" i="0" u="none" strike="noStrike" cap="none">
                <a:solidFill>
                  <a:schemeClr val="lt1"/>
                </a:solidFill>
                <a:latin typeface="Cabin"/>
                <a:ea typeface="Cabin"/>
                <a:cs typeface="Cabin"/>
                <a:sym typeface="Cabin"/>
              </a:defRPr>
            </a:lvl5pPr>
            <a:lvl6pPr marL="2286000" marR="0" lvl="5" indent="0" algn="l" rtl="0">
              <a:spcBef>
                <a:spcPts val="0"/>
              </a:spcBef>
              <a:buNone/>
              <a:defRPr sz="1800" b="0" i="0" u="none" strike="noStrike" cap="none">
                <a:solidFill>
                  <a:schemeClr val="lt1"/>
                </a:solidFill>
                <a:latin typeface="Cabin"/>
                <a:ea typeface="Cabin"/>
                <a:cs typeface="Cabin"/>
                <a:sym typeface="Cabin"/>
              </a:defRPr>
            </a:lvl6pPr>
            <a:lvl7pPr marL="2743200" marR="0" lvl="6" indent="0" algn="l" rtl="0">
              <a:spcBef>
                <a:spcPts val="0"/>
              </a:spcBef>
              <a:buNone/>
              <a:defRPr sz="1800" b="0" i="0" u="none" strike="noStrike" cap="none">
                <a:solidFill>
                  <a:schemeClr val="lt1"/>
                </a:solidFill>
                <a:latin typeface="Cabin"/>
                <a:ea typeface="Cabin"/>
                <a:cs typeface="Cabin"/>
                <a:sym typeface="Cabin"/>
              </a:defRPr>
            </a:lvl7pPr>
            <a:lvl8pPr marL="3200400" marR="0" lvl="7" indent="0" algn="l" rtl="0">
              <a:spcBef>
                <a:spcPts val="0"/>
              </a:spcBef>
              <a:buNone/>
              <a:defRPr sz="1800" b="0" i="0" u="none" strike="noStrike" cap="none">
                <a:solidFill>
                  <a:schemeClr val="lt1"/>
                </a:solidFill>
                <a:latin typeface="Cabin"/>
                <a:ea typeface="Cabin"/>
                <a:cs typeface="Cabin"/>
                <a:sym typeface="Cabin"/>
              </a:defRPr>
            </a:lvl8pPr>
            <a:lvl9pPr marL="3657600" marR="0" lvl="8" indent="0" algn="l" rtl="0">
              <a:spcBef>
                <a:spcPts val="0"/>
              </a:spcBef>
              <a:buNone/>
              <a:defRPr sz="1800" b="0" i="0" u="none" strike="noStrike" cap="none">
                <a:solidFill>
                  <a:schemeClr val="lt1"/>
                </a:solidFill>
                <a:latin typeface="Cabin"/>
                <a:ea typeface="Cabin"/>
                <a:cs typeface="Cabin"/>
                <a:sym typeface="Cabin"/>
              </a:defRPr>
            </a:lvl9pPr>
          </a:lstStyle>
          <a:p>
            <a:endParaRPr/>
          </a:p>
        </p:txBody>
      </p:sp>
      <p:sp>
        <p:nvSpPr>
          <p:cNvPr id="81" name="Shape 81"/>
          <p:cNvSpPr txBox="1">
            <a:spLocks noGrp="1"/>
          </p:cNvSpPr>
          <p:nvPr>
            <p:ph type="ftr" idx="11"/>
          </p:nvPr>
        </p:nvSpPr>
        <p:spPr>
          <a:xfrm>
            <a:off x="2898648" y="6356350"/>
            <a:ext cx="3505200" cy="365759"/>
          </a:xfrm>
          <a:prstGeom prst="rect">
            <a:avLst/>
          </a:prstGeom>
          <a:noFill/>
          <a:ln>
            <a:noFill/>
          </a:ln>
        </p:spPr>
        <p:txBody>
          <a:bodyPr lIns="91425" tIns="91425" rIns="91425" bIns="91425" anchor="t" anchorCtr="0"/>
          <a:lstStyle>
            <a:lvl1pPr marL="0" marR="0" lvl="0" indent="0" algn="r" rtl="0">
              <a:spcBef>
                <a:spcPts val="0"/>
              </a:spcBef>
              <a:buNone/>
              <a:defRPr sz="1400" b="0" i="0" u="none" strike="noStrike" cap="none">
                <a:solidFill>
                  <a:schemeClr val="lt2"/>
                </a:solidFill>
                <a:latin typeface="Cabin"/>
                <a:ea typeface="Cabin"/>
                <a:cs typeface="Cabin"/>
                <a:sym typeface="Cabin"/>
              </a:defRPr>
            </a:lvl1pPr>
            <a:lvl2pPr marL="457200" marR="0" lvl="1" indent="0" algn="l" rtl="0">
              <a:spcBef>
                <a:spcPts val="0"/>
              </a:spcBef>
              <a:buNone/>
              <a:defRPr sz="1800" b="0" i="0" u="none" strike="noStrike" cap="none">
                <a:solidFill>
                  <a:schemeClr val="lt1"/>
                </a:solidFill>
                <a:latin typeface="Cabin"/>
                <a:ea typeface="Cabin"/>
                <a:cs typeface="Cabin"/>
                <a:sym typeface="Cabin"/>
              </a:defRPr>
            </a:lvl2pPr>
            <a:lvl3pPr marL="914400" marR="0" lvl="2" indent="0" algn="l" rtl="0">
              <a:spcBef>
                <a:spcPts val="0"/>
              </a:spcBef>
              <a:buNone/>
              <a:defRPr sz="1800" b="0" i="0" u="none" strike="noStrike" cap="none">
                <a:solidFill>
                  <a:schemeClr val="lt1"/>
                </a:solidFill>
                <a:latin typeface="Cabin"/>
                <a:ea typeface="Cabin"/>
                <a:cs typeface="Cabin"/>
                <a:sym typeface="Cabin"/>
              </a:defRPr>
            </a:lvl3pPr>
            <a:lvl4pPr marL="1371600" marR="0" lvl="3" indent="0" algn="l" rtl="0">
              <a:spcBef>
                <a:spcPts val="0"/>
              </a:spcBef>
              <a:buNone/>
              <a:defRPr sz="1800" b="0" i="0" u="none" strike="noStrike" cap="none">
                <a:solidFill>
                  <a:schemeClr val="lt1"/>
                </a:solidFill>
                <a:latin typeface="Cabin"/>
                <a:ea typeface="Cabin"/>
                <a:cs typeface="Cabin"/>
                <a:sym typeface="Cabin"/>
              </a:defRPr>
            </a:lvl4pPr>
            <a:lvl5pPr marL="1828800" marR="0" lvl="4" indent="0" algn="l" rtl="0">
              <a:spcBef>
                <a:spcPts val="0"/>
              </a:spcBef>
              <a:buNone/>
              <a:defRPr sz="1800" b="0" i="0" u="none" strike="noStrike" cap="none">
                <a:solidFill>
                  <a:schemeClr val="lt1"/>
                </a:solidFill>
                <a:latin typeface="Cabin"/>
                <a:ea typeface="Cabin"/>
                <a:cs typeface="Cabin"/>
                <a:sym typeface="Cabin"/>
              </a:defRPr>
            </a:lvl5pPr>
            <a:lvl6pPr marL="2286000" marR="0" lvl="5" indent="0" algn="l" rtl="0">
              <a:spcBef>
                <a:spcPts val="0"/>
              </a:spcBef>
              <a:buNone/>
              <a:defRPr sz="1800" b="0" i="0" u="none" strike="noStrike" cap="none">
                <a:solidFill>
                  <a:schemeClr val="lt1"/>
                </a:solidFill>
                <a:latin typeface="Cabin"/>
                <a:ea typeface="Cabin"/>
                <a:cs typeface="Cabin"/>
                <a:sym typeface="Cabin"/>
              </a:defRPr>
            </a:lvl6pPr>
            <a:lvl7pPr marL="2743200" marR="0" lvl="6" indent="0" algn="l" rtl="0">
              <a:spcBef>
                <a:spcPts val="0"/>
              </a:spcBef>
              <a:buNone/>
              <a:defRPr sz="1800" b="0" i="0" u="none" strike="noStrike" cap="none">
                <a:solidFill>
                  <a:schemeClr val="lt1"/>
                </a:solidFill>
                <a:latin typeface="Cabin"/>
                <a:ea typeface="Cabin"/>
                <a:cs typeface="Cabin"/>
                <a:sym typeface="Cabin"/>
              </a:defRPr>
            </a:lvl7pPr>
            <a:lvl8pPr marL="3200400" marR="0" lvl="7" indent="0" algn="l" rtl="0">
              <a:spcBef>
                <a:spcPts val="0"/>
              </a:spcBef>
              <a:buNone/>
              <a:defRPr sz="1800" b="0" i="0" u="none" strike="noStrike" cap="none">
                <a:solidFill>
                  <a:schemeClr val="lt1"/>
                </a:solidFill>
                <a:latin typeface="Cabin"/>
                <a:ea typeface="Cabin"/>
                <a:cs typeface="Cabin"/>
                <a:sym typeface="Cabin"/>
              </a:defRPr>
            </a:lvl8pPr>
            <a:lvl9pPr marL="3657600" marR="0" lvl="8" indent="0" algn="l" rtl="0">
              <a:spcBef>
                <a:spcPts val="0"/>
              </a:spcBef>
              <a:buNone/>
              <a:defRPr sz="1800" b="0" i="0" u="none" strike="noStrike" cap="none">
                <a:solidFill>
                  <a:schemeClr val="lt1"/>
                </a:solidFill>
                <a:latin typeface="Cabin"/>
                <a:ea typeface="Cabin"/>
                <a:cs typeface="Cabin"/>
                <a:sym typeface="Cabin"/>
              </a:defRPr>
            </a:lvl9pPr>
          </a:lstStyle>
          <a:p>
            <a:endParaRPr/>
          </a:p>
        </p:txBody>
      </p:sp>
      <p:sp>
        <p:nvSpPr>
          <p:cNvPr id="82" name="Shape 82"/>
          <p:cNvSpPr txBox="1">
            <a:spLocks noGrp="1"/>
          </p:cNvSpPr>
          <p:nvPr>
            <p:ph type="sldNum" idx="12"/>
          </p:nvPr>
        </p:nvSpPr>
        <p:spPr>
          <a:xfrm>
            <a:off x="612647" y="6356350"/>
            <a:ext cx="1981199" cy="365759"/>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fld id="{00000000-1234-1234-1234-123412341234}" type="slidenum">
              <a:rPr lang="nl-NL" sz="1400" b="0" i="0" u="none" strike="noStrike" cap="none">
                <a:solidFill>
                  <a:schemeClr val="lt2"/>
                </a:solidFill>
                <a:latin typeface="Cabin"/>
                <a:ea typeface="Cabin"/>
                <a:cs typeface="Cabin"/>
                <a:sym typeface="Cabin"/>
              </a:rPr>
              <a:t>‹#›</a:t>
            </a:fld>
            <a:endParaRPr lang="nl-NL" sz="1400" b="0" i="0" u="none" strike="noStrike" cap="none">
              <a:solidFill>
                <a:schemeClr val="lt2"/>
              </a:solidFill>
              <a:latin typeface="Cabin"/>
              <a:ea typeface="Cabin"/>
              <a:cs typeface="Cabin"/>
              <a:sym typeface="Cabin"/>
            </a:endParaRPr>
          </a:p>
        </p:txBody>
      </p:sp>
      <p:cxnSp>
        <p:nvCxnSpPr>
          <p:cNvPr id="83" name="Shape 83"/>
          <p:cNvCxnSpPr/>
          <p:nvPr/>
        </p:nvCxnSpPr>
        <p:spPr>
          <a:xfrm>
            <a:off x="457200" y="6353175"/>
            <a:ext cx="8229600" cy="0"/>
          </a:xfrm>
          <a:prstGeom prst="straightConnector1">
            <a:avLst/>
          </a:prstGeom>
          <a:noFill/>
          <a:ln w="9525" cap="flat" cmpd="sng">
            <a:solidFill>
              <a:schemeClr val="accent2"/>
            </a:solidFill>
            <a:prstDash val="dash"/>
            <a:round/>
            <a:headEnd type="none" w="med" len="med"/>
            <a:tailEnd type="none" w="med" len="med"/>
          </a:ln>
        </p:spPr>
      </p:cxnSp>
      <p:sp>
        <p:nvSpPr>
          <p:cNvPr id="84" name="Shape 84"/>
          <p:cNvSpPr/>
          <p:nvPr/>
        </p:nvSpPr>
        <p:spPr>
          <a:xfrm rot="5400000">
            <a:off x="419099" y="6467474"/>
            <a:ext cx="190849" cy="120313"/>
          </a:xfrm>
          <a:prstGeom prst="triangle">
            <a:avLst>
              <a:gd name="adj" fmla="val 50000"/>
            </a:avLst>
          </a:prstGeom>
          <a:solidFill>
            <a:schemeClr val="accent2"/>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Cabin"/>
              <a:ea typeface="Cabin"/>
              <a:cs typeface="Cabin"/>
              <a:sym typeface="Cabin"/>
            </a:endParaRPr>
          </a:p>
        </p:txBody>
      </p:sp>
      <p:sp>
        <p:nvSpPr>
          <p:cNvPr id="85" name="Shape 85"/>
          <p:cNvSpPr/>
          <p:nvPr/>
        </p:nvSpPr>
        <p:spPr>
          <a:xfrm>
            <a:off x="457200" y="500856"/>
            <a:ext cx="182879" cy="685799"/>
          </a:xfrm>
          <a:prstGeom prst="rect">
            <a:avLst/>
          </a:prstGeom>
          <a:solidFill>
            <a:schemeClr val="accent1"/>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Cabin"/>
              <a:ea typeface="Cabin"/>
              <a:cs typeface="Cabin"/>
              <a:sym typeface="Cabin"/>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457200" y="152400"/>
            <a:ext cx="8229600" cy="990599"/>
          </a:xfrm>
          <a:prstGeom prst="rect">
            <a:avLst/>
          </a:prstGeom>
          <a:noFill/>
          <a:ln>
            <a:noFill/>
          </a:ln>
        </p:spPr>
        <p:txBody>
          <a:bodyPr lIns="91425" tIns="91425" rIns="91425" bIns="91425" anchor="b" anchorCtr="0"/>
          <a:lstStyle>
            <a:lvl1pPr marL="0" marR="0" lvl="0" indent="0" algn="l" rtl="0">
              <a:spcBef>
                <a:spcPts val="0"/>
              </a:spcBef>
              <a:buClr>
                <a:schemeClr val="dk2"/>
              </a:buClr>
              <a:buFont typeface="Domine"/>
              <a:buNone/>
              <a:defRPr sz="3200" b="0" i="0" u="none" strike="noStrike" cap="none">
                <a:solidFill>
                  <a:schemeClr val="dk2"/>
                </a:solidFill>
                <a:latin typeface="Domine"/>
                <a:ea typeface="Domine"/>
                <a:cs typeface="Domine"/>
                <a:sym typeface="Domine"/>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7" name="Shape 7"/>
          <p:cNvSpPr txBox="1">
            <a:spLocks noGrp="1"/>
          </p:cNvSpPr>
          <p:nvPr>
            <p:ph type="body" idx="1"/>
          </p:nvPr>
        </p:nvSpPr>
        <p:spPr>
          <a:xfrm>
            <a:off x="457200" y="1219200"/>
            <a:ext cx="8229600" cy="4910327"/>
          </a:xfrm>
          <a:prstGeom prst="rect">
            <a:avLst/>
          </a:prstGeom>
          <a:noFill/>
          <a:ln>
            <a:noFill/>
          </a:ln>
        </p:spPr>
        <p:txBody>
          <a:bodyPr lIns="91425" tIns="91425" rIns="91425" bIns="91425" anchor="t" anchorCtr="0"/>
          <a:lstStyle>
            <a:lvl1pPr marL="274320" marR="0" lvl="0" indent="-148844" algn="l" rtl="0">
              <a:spcBef>
                <a:spcPts val="600"/>
              </a:spcBef>
              <a:buClr>
                <a:schemeClr val="accent1"/>
              </a:buClr>
              <a:buSzPct val="76000"/>
              <a:buFont typeface="Noto Sans Symbols"/>
              <a:buChar char="●"/>
              <a:defRPr sz="2600" b="0" i="0" u="none" strike="noStrike" cap="none">
                <a:solidFill>
                  <a:schemeClr val="dk1"/>
                </a:solidFill>
                <a:latin typeface="Cabin"/>
                <a:ea typeface="Cabin"/>
                <a:cs typeface="Cabin"/>
                <a:sym typeface="Cabin"/>
              </a:defRPr>
            </a:lvl1pPr>
            <a:lvl2pPr marL="548640" marR="0" lvl="1" indent="-170942" algn="l" rtl="0">
              <a:spcBef>
                <a:spcPts val="500"/>
              </a:spcBef>
              <a:buClr>
                <a:schemeClr val="accent2"/>
              </a:buClr>
              <a:buSzPct val="76000"/>
              <a:buFont typeface="Noto Sans Symbols"/>
              <a:buChar char="●"/>
              <a:defRPr sz="2300" b="0" i="0" u="none" strike="noStrike" cap="none">
                <a:solidFill>
                  <a:schemeClr val="dk2"/>
                </a:solidFill>
                <a:latin typeface="Cabin"/>
                <a:ea typeface="Cabin"/>
                <a:cs typeface="Cabin"/>
                <a:sym typeface="Cabin"/>
              </a:defRPr>
            </a:lvl2pPr>
            <a:lvl3pPr marL="822960" marR="0" lvl="2" indent="-142240" algn="l" rtl="0">
              <a:spcBef>
                <a:spcPts val="500"/>
              </a:spcBef>
              <a:buClr>
                <a:srgbClr val="BABABA"/>
              </a:buClr>
              <a:buSzPct val="76000"/>
              <a:buFont typeface="Noto Sans Symbols"/>
              <a:buChar char="●"/>
              <a:defRPr sz="2000" b="0" i="0" u="none" strike="noStrike" cap="none">
                <a:solidFill>
                  <a:schemeClr val="dk1"/>
                </a:solidFill>
                <a:latin typeface="Cabin"/>
                <a:ea typeface="Cabin"/>
                <a:cs typeface="Cabin"/>
                <a:sym typeface="Cabin"/>
              </a:defRPr>
            </a:lvl3pPr>
            <a:lvl4pPr marL="1097280" marR="0" lvl="3" indent="-153669" algn="l" rtl="0">
              <a:spcBef>
                <a:spcPts val="400"/>
              </a:spcBef>
              <a:buClr>
                <a:srgbClr val="8BA1B3"/>
              </a:buClr>
              <a:buSzPct val="70000"/>
              <a:buFont typeface="Noto Sans Symbols"/>
              <a:buChar char="◻"/>
              <a:defRPr sz="1800" b="0" i="0" u="none" strike="noStrike" cap="none">
                <a:solidFill>
                  <a:schemeClr val="dk1"/>
                </a:solidFill>
                <a:latin typeface="Cabin"/>
                <a:ea typeface="Cabin"/>
                <a:cs typeface="Cabin"/>
                <a:sym typeface="Cabin"/>
              </a:defRPr>
            </a:lvl4pPr>
            <a:lvl5pPr marL="1371600" marR="0" lvl="4" indent="-157480" algn="l" rtl="0">
              <a:spcBef>
                <a:spcPts val="300"/>
              </a:spcBef>
              <a:buClr>
                <a:schemeClr val="accent2"/>
              </a:buClr>
              <a:buSzPct val="70000"/>
              <a:buFont typeface="Noto Sans Symbols"/>
              <a:buChar char="◻"/>
              <a:defRPr sz="1600" b="0" i="0" u="none" strike="noStrike" cap="none">
                <a:solidFill>
                  <a:schemeClr val="dk1"/>
                </a:solidFill>
                <a:latin typeface="Cabin"/>
                <a:ea typeface="Cabin"/>
                <a:cs typeface="Cabin"/>
                <a:sym typeface="Cabin"/>
              </a:defRPr>
            </a:lvl5pPr>
            <a:lvl6pPr marL="1645920" marR="0" lvl="5" indent="-109220" algn="l" rtl="0">
              <a:spcBef>
                <a:spcPts val="300"/>
              </a:spcBef>
              <a:buClr>
                <a:srgbClr val="8BA1B3"/>
              </a:buClr>
              <a:buSzPct val="75000"/>
              <a:buFont typeface="Noto Sans Symbols"/>
              <a:buChar char="●"/>
              <a:defRPr sz="1600" b="0" i="0" u="none" strike="noStrike" cap="none">
                <a:solidFill>
                  <a:schemeClr val="dk1"/>
                </a:solidFill>
                <a:latin typeface="Cabin"/>
                <a:ea typeface="Cabin"/>
                <a:cs typeface="Cabin"/>
                <a:sym typeface="Cabin"/>
              </a:defRPr>
            </a:lvl6pPr>
            <a:lvl7pPr marL="1828800" marR="0" lvl="6" indent="-123825" algn="l" rtl="0">
              <a:spcBef>
                <a:spcPts val="300"/>
              </a:spcBef>
              <a:buClr>
                <a:srgbClr val="646C8F"/>
              </a:buClr>
              <a:buSzPct val="75000"/>
              <a:buFont typeface="Noto Sans Symbols"/>
              <a:buChar char="●"/>
              <a:defRPr sz="1400" b="0" i="0" u="none" strike="noStrike" cap="none">
                <a:solidFill>
                  <a:schemeClr val="dk1"/>
                </a:solidFill>
                <a:latin typeface="Cabin"/>
                <a:ea typeface="Cabin"/>
                <a:cs typeface="Cabin"/>
                <a:sym typeface="Cabin"/>
              </a:defRPr>
            </a:lvl7pPr>
            <a:lvl8pPr marL="2011679" marR="0" lvl="7" indent="-116204" algn="l" rtl="0">
              <a:spcBef>
                <a:spcPts val="300"/>
              </a:spcBef>
              <a:buClr>
                <a:srgbClr val="BABABA"/>
              </a:buClr>
              <a:buSzPct val="75000"/>
              <a:buFont typeface="Noto Sans Symbols"/>
              <a:buChar char="●"/>
              <a:defRPr sz="1400" b="0" i="0" u="none" strike="noStrike" cap="none">
                <a:solidFill>
                  <a:schemeClr val="dk1"/>
                </a:solidFill>
                <a:latin typeface="Cabin"/>
                <a:ea typeface="Cabin"/>
                <a:cs typeface="Cabin"/>
                <a:sym typeface="Cabin"/>
              </a:defRPr>
            </a:lvl8pPr>
            <a:lvl9pPr marL="2194560" marR="0" lvl="8" indent="-130810" algn="l" rtl="0">
              <a:spcBef>
                <a:spcPts val="300"/>
              </a:spcBef>
              <a:buClr>
                <a:srgbClr val="9FB8CD"/>
              </a:buClr>
              <a:buSzPct val="75000"/>
              <a:buFont typeface="Noto Sans Symbols"/>
              <a:buChar char="●"/>
              <a:defRPr sz="1200" b="0" i="0" u="none" strike="noStrike" cap="none">
                <a:solidFill>
                  <a:schemeClr val="dk1"/>
                </a:solidFill>
                <a:latin typeface="Cabin"/>
                <a:ea typeface="Cabin"/>
                <a:cs typeface="Cabin"/>
                <a:sym typeface="Cabin"/>
              </a:defRPr>
            </a:lvl9pPr>
          </a:lstStyle>
          <a:p>
            <a:endParaRPr/>
          </a:p>
        </p:txBody>
      </p:sp>
      <p:sp>
        <p:nvSpPr>
          <p:cNvPr id="8" name="Shape 8"/>
          <p:cNvSpPr txBox="1">
            <a:spLocks noGrp="1"/>
          </p:cNvSpPr>
          <p:nvPr>
            <p:ph type="dt" idx="10"/>
          </p:nvPr>
        </p:nvSpPr>
        <p:spPr>
          <a:xfrm>
            <a:off x="6400800" y="6356350"/>
            <a:ext cx="2289047" cy="365759"/>
          </a:xfrm>
          <a:prstGeom prst="rect">
            <a:avLst/>
          </a:prstGeom>
          <a:noFill/>
          <a:ln>
            <a:noFill/>
          </a:ln>
        </p:spPr>
        <p:txBody>
          <a:bodyPr lIns="91425" tIns="91425" rIns="91425" bIns="91425" anchor="t" anchorCtr="0"/>
          <a:lstStyle>
            <a:lvl1pPr marL="0" marR="0" lvl="0" indent="0" algn="l" rtl="0">
              <a:spcBef>
                <a:spcPts val="0"/>
              </a:spcBef>
              <a:buNone/>
              <a:defRPr sz="1400" b="0" i="0" u="none" strike="noStrike" cap="none">
                <a:solidFill>
                  <a:schemeClr val="dk2"/>
                </a:solidFill>
                <a:latin typeface="Cabin"/>
                <a:ea typeface="Cabin"/>
                <a:cs typeface="Cabin"/>
                <a:sym typeface="Cabin"/>
              </a:defRPr>
            </a:lvl1pPr>
            <a:lvl2pPr marL="457200" marR="0" lvl="1" indent="0" algn="l" rtl="0">
              <a:spcBef>
                <a:spcPts val="0"/>
              </a:spcBef>
              <a:buNone/>
              <a:defRPr sz="1800" b="0" i="0" u="none" strike="noStrike" cap="none">
                <a:solidFill>
                  <a:schemeClr val="dk1"/>
                </a:solidFill>
                <a:latin typeface="Cabin"/>
                <a:ea typeface="Cabin"/>
                <a:cs typeface="Cabin"/>
                <a:sym typeface="Cabin"/>
              </a:defRPr>
            </a:lvl2pPr>
            <a:lvl3pPr marL="914400" marR="0" lvl="2" indent="0" algn="l" rtl="0">
              <a:spcBef>
                <a:spcPts val="0"/>
              </a:spcBef>
              <a:buNone/>
              <a:defRPr sz="1800" b="0" i="0" u="none" strike="noStrike" cap="none">
                <a:solidFill>
                  <a:schemeClr val="dk1"/>
                </a:solidFill>
                <a:latin typeface="Cabin"/>
                <a:ea typeface="Cabin"/>
                <a:cs typeface="Cabin"/>
                <a:sym typeface="Cabin"/>
              </a:defRPr>
            </a:lvl3pPr>
            <a:lvl4pPr marL="1371600" marR="0" lvl="3" indent="0" algn="l" rtl="0">
              <a:spcBef>
                <a:spcPts val="0"/>
              </a:spcBef>
              <a:buNone/>
              <a:defRPr sz="1800" b="0" i="0" u="none" strike="noStrike" cap="none">
                <a:solidFill>
                  <a:schemeClr val="dk1"/>
                </a:solidFill>
                <a:latin typeface="Cabin"/>
                <a:ea typeface="Cabin"/>
                <a:cs typeface="Cabin"/>
                <a:sym typeface="Cabin"/>
              </a:defRPr>
            </a:lvl4pPr>
            <a:lvl5pPr marL="1828800" marR="0" lvl="4" indent="0" algn="l" rtl="0">
              <a:spcBef>
                <a:spcPts val="0"/>
              </a:spcBef>
              <a:buNone/>
              <a:defRPr sz="1800" b="0" i="0" u="none" strike="noStrike" cap="none">
                <a:solidFill>
                  <a:schemeClr val="dk1"/>
                </a:solidFill>
                <a:latin typeface="Cabin"/>
                <a:ea typeface="Cabin"/>
                <a:cs typeface="Cabin"/>
                <a:sym typeface="Cabin"/>
              </a:defRPr>
            </a:lvl5pPr>
            <a:lvl6pPr marL="2286000" marR="0" lvl="5" indent="0" algn="l" rtl="0">
              <a:spcBef>
                <a:spcPts val="0"/>
              </a:spcBef>
              <a:buNone/>
              <a:defRPr sz="1800" b="0" i="0" u="none" strike="noStrike" cap="none">
                <a:solidFill>
                  <a:schemeClr val="dk1"/>
                </a:solidFill>
                <a:latin typeface="Cabin"/>
                <a:ea typeface="Cabin"/>
                <a:cs typeface="Cabin"/>
                <a:sym typeface="Cabin"/>
              </a:defRPr>
            </a:lvl6pPr>
            <a:lvl7pPr marL="2743200" marR="0" lvl="6" indent="0" algn="l" rtl="0">
              <a:spcBef>
                <a:spcPts val="0"/>
              </a:spcBef>
              <a:buNone/>
              <a:defRPr sz="1800" b="0" i="0" u="none" strike="noStrike" cap="none">
                <a:solidFill>
                  <a:schemeClr val="dk1"/>
                </a:solidFill>
                <a:latin typeface="Cabin"/>
                <a:ea typeface="Cabin"/>
                <a:cs typeface="Cabin"/>
                <a:sym typeface="Cabin"/>
              </a:defRPr>
            </a:lvl7pPr>
            <a:lvl8pPr marL="3200400" marR="0" lvl="7" indent="0" algn="l" rtl="0">
              <a:spcBef>
                <a:spcPts val="0"/>
              </a:spcBef>
              <a:buNone/>
              <a:defRPr sz="1800" b="0" i="0" u="none" strike="noStrike" cap="none">
                <a:solidFill>
                  <a:schemeClr val="dk1"/>
                </a:solidFill>
                <a:latin typeface="Cabin"/>
                <a:ea typeface="Cabin"/>
                <a:cs typeface="Cabin"/>
                <a:sym typeface="Cabin"/>
              </a:defRPr>
            </a:lvl8pPr>
            <a:lvl9pPr marL="3657600" marR="0" lvl="8" indent="0" algn="l" rtl="0">
              <a:spcBef>
                <a:spcPts val="0"/>
              </a:spcBef>
              <a:buNone/>
              <a:defRPr sz="1800" b="0" i="0" u="none" strike="noStrike" cap="none">
                <a:solidFill>
                  <a:schemeClr val="dk1"/>
                </a:solidFill>
                <a:latin typeface="Cabin"/>
                <a:ea typeface="Cabin"/>
                <a:cs typeface="Cabin"/>
                <a:sym typeface="Cabin"/>
              </a:defRPr>
            </a:lvl9pPr>
          </a:lstStyle>
          <a:p>
            <a:endParaRPr/>
          </a:p>
        </p:txBody>
      </p:sp>
      <p:sp>
        <p:nvSpPr>
          <p:cNvPr id="9" name="Shape 9"/>
          <p:cNvSpPr txBox="1">
            <a:spLocks noGrp="1"/>
          </p:cNvSpPr>
          <p:nvPr>
            <p:ph type="ftr" idx="11"/>
          </p:nvPr>
        </p:nvSpPr>
        <p:spPr>
          <a:xfrm>
            <a:off x="2898648" y="6356350"/>
            <a:ext cx="3505200" cy="365759"/>
          </a:xfrm>
          <a:prstGeom prst="rect">
            <a:avLst/>
          </a:prstGeom>
          <a:noFill/>
          <a:ln>
            <a:noFill/>
          </a:ln>
        </p:spPr>
        <p:txBody>
          <a:bodyPr lIns="91425" tIns="91425" rIns="91425" bIns="91425" anchor="t" anchorCtr="0"/>
          <a:lstStyle>
            <a:lvl1pPr marL="0" marR="0" lvl="0" indent="0" algn="r" rtl="0">
              <a:spcBef>
                <a:spcPts val="0"/>
              </a:spcBef>
              <a:buNone/>
              <a:defRPr sz="1400" b="0" i="0" u="none" strike="noStrike" cap="none">
                <a:solidFill>
                  <a:schemeClr val="dk2"/>
                </a:solidFill>
                <a:latin typeface="Cabin"/>
                <a:ea typeface="Cabin"/>
                <a:cs typeface="Cabin"/>
                <a:sym typeface="Cabin"/>
              </a:defRPr>
            </a:lvl1pPr>
            <a:lvl2pPr marL="457200" marR="0" lvl="1" indent="0" algn="l" rtl="0">
              <a:spcBef>
                <a:spcPts val="0"/>
              </a:spcBef>
              <a:buNone/>
              <a:defRPr sz="1800" b="0" i="0" u="none" strike="noStrike" cap="none">
                <a:solidFill>
                  <a:schemeClr val="dk1"/>
                </a:solidFill>
                <a:latin typeface="Cabin"/>
                <a:ea typeface="Cabin"/>
                <a:cs typeface="Cabin"/>
                <a:sym typeface="Cabin"/>
              </a:defRPr>
            </a:lvl2pPr>
            <a:lvl3pPr marL="914400" marR="0" lvl="2" indent="0" algn="l" rtl="0">
              <a:spcBef>
                <a:spcPts val="0"/>
              </a:spcBef>
              <a:buNone/>
              <a:defRPr sz="1800" b="0" i="0" u="none" strike="noStrike" cap="none">
                <a:solidFill>
                  <a:schemeClr val="dk1"/>
                </a:solidFill>
                <a:latin typeface="Cabin"/>
                <a:ea typeface="Cabin"/>
                <a:cs typeface="Cabin"/>
                <a:sym typeface="Cabin"/>
              </a:defRPr>
            </a:lvl3pPr>
            <a:lvl4pPr marL="1371600" marR="0" lvl="3" indent="0" algn="l" rtl="0">
              <a:spcBef>
                <a:spcPts val="0"/>
              </a:spcBef>
              <a:buNone/>
              <a:defRPr sz="1800" b="0" i="0" u="none" strike="noStrike" cap="none">
                <a:solidFill>
                  <a:schemeClr val="dk1"/>
                </a:solidFill>
                <a:latin typeface="Cabin"/>
                <a:ea typeface="Cabin"/>
                <a:cs typeface="Cabin"/>
                <a:sym typeface="Cabin"/>
              </a:defRPr>
            </a:lvl4pPr>
            <a:lvl5pPr marL="1828800" marR="0" lvl="4" indent="0" algn="l" rtl="0">
              <a:spcBef>
                <a:spcPts val="0"/>
              </a:spcBef>
              <a:buNone/>
              <a:defRPr sz="1800" b="0" i="0" u="none" strike="noStrike" cap="none">
                <a:solidFill>
                  <a:schemeClr val="dk1"/>
                </a:solidFill>
                <a:latin typeface="Cabin"/>
                <a:ea typeface="Cabin"/>
                <a:cs typeface="Cabin"/>
                <a:sym typeface="Cabin"/>
              </a:defRPr>
            </a:lvl5pPr>
            <a:lvl6pPr marL="2286000" marR="0" lvl="5" indent="0" algn="l" rtl="0">
              <a:spcBef>
                <a:spcPts val="0"/>
              </a:spcBef>
              <a:buNone/>
              <a:defRPr sz="1800" b="0" i="0" u="none" strike="noStrike" cap="none">
                <a:solidFill>
                  <a:schemeClr val="dk1"/>
                </a:solidFill>
                <a:latin typeface="Cabin"/>
                <a:ea typeface="Cabin"/>
                <a:cs typeface="Cabin"/>
                <a:sym typeface="Cabin"/>
              </a:defRPr>
            </a:lvl6pPr>
            <a:lvl7pPr marL="2743200" marR="0" lvl="6" indent="0" algn="l" rtl="0">
              <a:spcBef>
                <a:spcPts val="0"/>
              </a:spcBef>
              <a:buNone/>
              <a:defRPr sz="1800" b="0" i="0" u="none" strike="noStrike" cap="none">
                <a:solidFill>
                  <a:schemeClr val="dk1"/>
                </a:solidFill>
                <a:latin typeface="Cabin"/>
                <a:ea typeface="Cabin"/>
                <a:cs typeface="Cabin"/>
                <a:sym typeface="Cabin"/>
              </a:defRPr>
            </a:lvl7pPr>
            <a:lvl8pPr marL="3200400" marR="0" lvl="7" indent="0" algn="l" rtl="0">
              <a:spcBef>
                <a:spcPts val="0"/>
              </a:spcBef>
              <a:buNone/>
              <a:defRPr sz="1800" b="0" i="0" u="none" strike="noStrike" cap="none">
                <a:solidFill>
                  <a:schemeClr val="dk1"/>
                </a:solidFill>
                <a:latin typeface="Cabin"/>
                <a:ea typeface="Cabin"/>
                <a:cs typeface="Cabin"/>
                <a:sym typeface="Cabin"/>
              </a:defRPr>
            </a:lvl8pPr>
            <a:lvl9pPr marL="3657600" marR="0" lvl="8" indent="0" algn="l" rtl="0">
              <a:spcBef>
                <a:spcPts val="0"/>
              </a:spcBef>
              <a:buNone/>
              <a:defRPr sz="1800" b="0" i="0" u="none" strike="noStrike" cap="none">
                <a:solidFill>
                  <a:schemeClr val="dk1"/>
                </a:solidFill>
                <a:latin typeface="Cabin"/>
                <a:ea typeface="Cabin"/>
                <a:cs typeface="Cabin"/>
                <a:sym typeface="Cabin"/>
              </a:defRPr>
            </a:lvl9pPr>
          </a:lstStyle>
          <a:p>
            <a:endParaRPr/>
          </a:p>
        </p:txBody>
      </p:sp>
      <p:sp>
        <p:nvSpPr>
          <p:cNvPr id="10" name="Shape 10"/>
          <p:cNvSpPr txBox="1">
            <a:spLocks noGrp="1"/>
          </p:cNvSpPr>
          <p:nvPr>
            <p:ph type="sldNum" idx="12"/>
          </p:nvPr>
        </p:nvSpPr>
        <p:spPr>
          <a:xfrm>
            <a:off x="612647" y="6356350"/>
            <a:ext cx="1981199" cy="365759"/>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fld id="{00000000-1234-1234-1234-123412341234}" type="slidenum">
              <a:rPr lang="nl-NL" sz="1400" b="0" i="0" u="none" strike="noStrike" cap="none">
                <a:solidFill>
                  <a:schemeClr val="dk2"/>
                </a:solidFill>
                <a:latin typeface="Cabin"/>
                <a:ea typeface="Cabin"/>
                <a:cs typeface="Cabin"/>
                <a:sym typeface="Cabin"/>
              </a:rPr>
              <a:t>‹#›</a:t>
            </a:fld>
            <a:endParaRPr lang="nl-NL" sz="1400" b="0" i="0" u="none" strike="noStrike" cap="none">
              <a:solidFill>
                <a:schemeClr val="dk2"/>
              </a:solidFill>
              <a:latin typeface="Cabin"/>
              <a:ea typeface="Cabin"/>
              <a:cs typeface="Cabin"/>
              <a:sym typeface="Cabin"/>
            </a:endParaRPr>
          </a:p>
        </p:txBody>
      </p:sp>
      <p:cxnSp>
        <p:nvCxnSpPr>
          <p:cNvPr id="11" name="Shape 11"/>
          <p:cNvCxnSpPr/>
          <p:nvPr/>
        </p:nvCxnSpPr>
        <p:spPr>
          <a:xfrm>
            <a:off x="457200" y="6353175"/>
            <a:ext cx="8229600" cy="0"/>
          </a:xfrm>
          <a:prstGeom prst="straightConnector1">
            <a:avLst/>
          </a:prstGeom>
          <a:noFill/>
          <a:ln w="9525" cap="flat" cmpd="sng">
            <a:solidFill>
              <a:schemeClr val="accent2"/>
            </a:solidFill>
            <a:prstDash val="dash"/>
            <a:round/>
            <a:headEnd type="none" w="med" len="med"/>
            <a:tailEnd type="none" w="med" len="med"/>
          </a:ln>
        </p:spPr>
      </p:cxnSp>
      <p:cxnSp>
        <p:nvCxnSpPr>
          <p:cNvPr id="12" name="Shape 12"/>
          <p:cNvCxnSpPr/>
          <p:nvPr/>
        </p:nvCxnSpPr>
        <p:spPr>
          <a:xfrm>
            <a:off x="457200" y="1143000"/>
            <a:ext cx="8229600" cy="0"/>
          </a:xfrm>
          <a:prstGeom prst="straightConnector1">
            <a:avLst/>
          </a:prstGeom>
          <a:noFill/>
          <a:ln w="9525" cap="flat" cmpd="sng">
            <a:solidFill>
              <a:schemeClr val="accent2"/>
            </a:solidFill>
            <a:prstDash val="dash"/>
            <a:round/>
            <a:headEnd type="none" w="med" len="med"/>
            <a:tailEnd type="none" w="med" len="med"/>
          </a:ln>
        </p:spPr>
      </p:cxnSp>
      <p:sp>
        <p:nvSpPr>
          <p:cNvPr id="13" name="Shape 13"/>
          <p:cNvSpPr/>
          <p:nvPr/>
        </p:nvSpPr>
        <p:spPr>
          <a:xfrm rot="5400000">
            <a:off x="419099" y="6467474"/>
            <a:ext cx="190849" cy="120313"/>
          </a:xfrm>
          <a:prstGeom prst="triangle">
            <a:avLst>
              <a:gd name="adj" fmla="val 50000"/>
            </a:avLst>
          </a:prstGeom>
          <a:solidFill>
            <a:schemeClr val="accent2"/>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Cabin"/>
              <a:ea typeface="Cabin"/>
              <a:cs typeface="Cabin"/>
              <a:sym typeface="Cabin"/>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Shape 105"/>
          <p:cNvSpPr txBox="1">
            <a:spLocks noGrp="1"/>
          </p:cNvSpPr>
          <p:nvPr>
            <p:ph type="ctrTitle"/>
          </p:nvPr>
        </p:nvSpPr>
        <p:spPr>
          <a:xfrm>
            <a:off x="1219200" y="3886200"/>
            <a:ext cx="6858000" cy="990599"/>
          </a:xfrm>
          <a:prstGeom prst="rect">
            <a:avLst/>
          </a:prstGeom>
          <a:noFill/>
          <a:ln>
            <a:noFill/>
          </a:ln>
        </p:spPr>
        <p:txBody>
          <a:bodyPr lIns="91425" tIns="45700" rIns="91425" bIns="45700" anchor="t" anchorCtr="0">
            <a:noAutofit/>
          </a:bodyPr>
          <a:lstStyle/>
          <a:p>
            <a:pPr marL="0" marR="0" lvl="0" indent="0" algn="r" rtl="0">
              <a:spcBef>
                <a:spcPts val="0"/>
              </a:spcBef>
              <a:buClr>
                <a:srgbClr val="FF0000"/>
              </a:buClr>
              <a:buSzPct val="25000"/>
              <a:buFont typeface="Domine"/>
              <a:buNone/>
            </a:pPr>
            <a:r>
              <a:rPr lang="nl-NL" sz="3200" b="1" i="0" u="none" strike="noStrike" cap="none" smtClean="0">
                <a:solidFill>
                  <a:srgbClr val="FF0000"/>
                </a:solidFill>
                <a:latin typeface="Arial" panose="020B0604020202020204" pitchFamily="34" charset="0"/>
                <a:cs typeface="Arial" panose="020B0604020202020204" pitchFamily="34" charset="0"/>
                <a:sym typeface="Domine"/>
              </a:rPr>
              <a:t>Havo-4 </a:t>
            </a:r>
            <a:r>
              <a:rPr lang="nl-NL" sz="3200" b="1" i="0" u="none" strike="noStrike" cap="none" dirty="0" smtClean="0">
                <a:solidFill>
                  <a:srgbClr val="FF0000"/>
                </a:solidFill>
                <a:latin typeface="Arial" panose="020B0604020202020204" pitchFamily="34" charset="0"/>
                <a:cs typeface="Arial" panose="020B0604020202020204" pitchFamily="34" charset="0"/>
                <a:sym typeface="Domine"/>
              </a:rPr>
              <a:t>Les 1 Wie ben ik?</a:t>
            </a:r>
            <a:endParaRPr lang="nl-NL" sz="3200" b="1" i="0" u="none" strike="noStrike" cap="none" dirty="0">
              <a:solidFill>
                <a:srgbClr val="FF0000"/>
              </a:solidFill>
              <a:latin typeface="Arial" panose="020B0604020202020204" pitchFamily="34" charset="0"/>
              <a:cs typeface="Arial" panose="020B0604020202020204" pitchFamily="34" charset="0"/>
              <a:sym typeface="Domine"/>
            </a:endParaRPr>
          </a:p>
        </p:txBody>
      </p:sp>
      <p:sp>
        <p:nvSpPr>
          <p:cNvPr id="106" name="Shape 106"/>
          <p:cNvSpPr txBox="1">
            <a:spLocks noGrp="1"/>
          </p:cNvSpPr>
          <p:nvPr>
            <p:ph type="subTitle" idx="1"/>
          </p:nvPr>
        </p:nvSpPr>
        <p:spPr>
          <a:xfrm>
            <a:off x="1219200" y="5124450"/>
            <a:ext cx="6858000" cy="533399"/>
          </a:xfrm>
          <a:prstGeom prst="rect">
            <a:avLst/>
          </a:prstGeom>
          <a:noFill/>
          <a:ln>
            <a:noFill/>
          </a:ln>
        </p:spPr>
        <p:txBody>
          <a:bodyPr lIns="91425" tIns="45700" rIns="91425" bIns="45700" anchor="t" anchorCtr="0">
            <a:noAutofit/>
          </a:bodyPr>
          <a:lstStyle/>
          <a:p>
            <a:pPr marL="0" marR="0" lvl="0" indent="0" algn="r" rtl="0">
              <a:spcBef>
                <a:spcPts val="0"/>
              </a:spcBef>
              <a:buClr>
                <a:schemeClr val="accent1"/>
              </a:buClr>
              <a:buSzPct val="25000"/>
              <a:buFont typeface="Noto Sans Symbols"/>
              <a:buNone/>
            </a:pPr>
            <a:r>
              <a:rPr lang="nl-NL" sz="2000" b="0" i="0" u="none" strike="noStrike" cap="none" dirty="0">
                <a:solidFill>
                  <a:srgbClr val="FF0000"/>
                </a:solidFill>
                <a:latin typeface="Arial" panose="020B0604020202020204" pitchFamily="34" charset="0"/>
                <a:cs typeface="Arial" panose="020B0604020202020204" pitchFamily="34" charset="0"/>
                <a:sym typeface="Domine"/>
              </a:rPr>
              <a:t>Keuzebegeleiding</a:t>
            </a:r>
          </a:p>
        </p:txBody>
      </p:sp>
      <p:pic>
        <p:nvPicPr>
          <p:cNvPr id="107" name="Shape 107"/>
          <p:cNvPicPr preferRelativeResize="0"/>
          <p:nvPr/>
        </p:nvPicPr>
        <p:blipFill rotWithShape="1">
          <a:blip r:embed="rId3">
            <a:alphaModFix/>
          </a:blip>
          <a:srcRect/>
          <a:stretch/>
        </p:blipFill>
        <p:spPr>
          <a:xfrm>
            <a:off x="1907703" y="692695"/>
            <a:ext cx="4562475" cy="2705100"/>
          </a:xfrm>
          <a:prstGeom prst="rect">
            <a:avLst/>
          </a:prstGeom>
          <a:noFill/>
          <a:ln>
            <a:noFill/>
          </a:ln>
        </p:spPr>
      </p:pic>
    </p:spTree>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Shape 112"/>
          <p:cNvSpPr txBox="1">
            <a:spLocks noGrp="1"/>
          </p:cNvSpPr>
          <p:nvPr>
            <p:ph type="title"/>
          </p:nvPr>
        </p:nvSpPr>
        <p:spPr>
          <a:xfrm>
            <a:off x="457200" y="152400"/>
            <a:ext cx="8229600" cy="990599"/>
          </a:xfrm>
          <a:prstGeom prst="rect">
            <a:avLst/>
          </a:prstGeom>
          <a:noFill/>
          <a:ln>
            <a:noFill/>
          </a:ln>
        </p:spPr>
        <p:txBody>
          <a:bodyPr lIns="91425" tIns="45700" rIns="91425" bIns="45700" anchor="b" anchorCtr="0">
            <a:noAutofit/>
          </a:bodyPr>
          <a:lstStyle/>
          <a:p>
            <a:pPr marL="0" marR="0" lvl="0" indent="0" algn="l" rtl="0">
              <a:spcBef>
                <a:spcPts val="0"/>
              </a:spcBef>
              <a:buClr>
                <a:srgbClr val="FF0000"/>
              </a:buClr>
              <a:buSzPct val="25000"/>
              <a:buFont typeface="Domine"/>
              <a:buNone/>
            </a:pPr>
            <a:r>
              <a:rPr lang="nl-NL" sz="3200" b="0" i="0" u="none" strike="noStrike" cap="none" dirty="0">
                <a:solidFill>
                  <a:srgbClr val="FF0000"/>
                </a:solidFill>
                <a:latin typeface="Arial" panose="020B0604020202020204" pitchFamily="34" charset="0"/>
                <a:cs typeface="Arial" panose="020B0604020202020204" pitchFamily="34" charset="0"/>
                <a:sym typeface="Domine"/>
              </a:rPr>
              <a:t>Introductie</a:t>
            </a:r>
          </a:p>
        </p:txBody>
      </p:sp>
      <p:sp>
        <p:nvSpPr>
          <p:cNvPr id="113" name="Shape 113"/>
          <p:cNvSpPr txBox="1">
            <a:spLocks noGrp="1"/>
          </p:cNvSpPr>
          <p:nvPr>
            <p:ph type="body" idx="1"/>
          </p:nvPr>
        </p:nvSpPr>
        <p:spPr>
          <a:xfrm>
            <a:off x="457200" y="1219200"/>
            <a:ext cx="8229600" cy="4937760"/>
          </a:xfrm>
          <a:prstGeom prst="rect">
            <a:avLst/>
          </a:prstGeom>
          <a:noFill/>
          <a:ln>
            <a:noFill/>
          </a:ln>
        </p:spPr>
        <p:txBody>
          <a:bodyPr lIns="91425" tIns="45700" rIns="91425" bIns="45700" anchor="t" anchorCtr="0">
            <a:noAutofit/>
          </a:bodyPr>
          <a:lstStyle/>
          <a:p>
            <a:pPr marL="274320" marR="0" lvl="0" indent="-274320" algn="l" rtl="0">
              <a:lnSpc>
                <a:spcPct val="90000"/>
              </a:lnSpc>
              <a:spcBef>
                <a:spcPts val="0"/>
              </a:spcBef>
              <a:spcAft>
                <a:spcPts val="0"/>
              </a:spcAft>
              <a:buClr>
                <a:schemeClr val="accent1"/>
              </a:buClr>
              <a:buSzPct val="76000"/>
              <a:buFont typeface="Noto Sans Symbols"/>
              <a:buChar char="●"/>
            </a:pPr>
            <a:endParaRPr lang="nl-NL" sz="2400" b="0" i="0" u="none" strike="noStrike" cap="none" dirty="0" smtClean="0">
              <a:solidFill>
                <a:schemeClr val="dk1"/>
              </a:solidFill>
              <a:latin typeface="Arial" panose="020B0604020202020204" pitchFamily="34" charset="0"/>
              <a:cs typeface="Arial" panose="020B0604020202020204" pitchFamily="34" charset="0"/>
              <a:sym typeface="Cabin"/>
            </a:endParaRPr>
          </a:p>
          <a:p>
            <a:pPr marL="274320" marR="0" lvl="0" indent="-274320" algn="l" rtl="0">
              <a:lnSpc>
                <a:spcPct val="90000"/>
              </a:lnSpc>
              <a:spcBef>
                <a:spcPts val="0"/>
              </a:spcBef>
              <a:spcAft>
                <a:spcPts val="0"/>
              </a:spcAft>
              <a:buClr>
                <a:schemeClr val="accent1"/>
              </a:buClr>
              <a:buSzPct val="76000"/>
              <a:buFont typeface="Noto Sans Symbols"/>
              <a:buChar char="●"/>
            </a:pPr>
            <a:r>
              <a:rPr lang="nl-NL" sz="2400" b="0" i="0" u="none" strike="noStrike" cap="none" dirty="0" smtClean="0">
                <a:solidFill>
                  <a:schemeClr val="dk1"/>
                </a:solidFill>
                <a:latin typeface="Arial" panose="020B0604020202020204" pitchFamily="34" charset="0"/>
                <a:cs typeface="Arial" panose="020B0604020202020204" pitchFamily="34" charset="0"/>
                <a:sym typeface="Cabin"/>
              </a:rPr>
              <a:t>Stand </a:t>
            </a:r>
            <a:r>
              <a:rPr lang="nl-NL" sz="2400" b="0" i="0" u="none" strike="noStrike" cap="none" dirty="0">
                <a:solidFill>
                  <a:schemeClr val="dk1"/>
                </a:solidFill>
                <a:latin typeface="Arial" panose="020B0604020202020204" pitchFamily="34" charset="0"/>
                <a:cs typeface="Arial" panose="020B0604020202020204" pitchFamily="34" charset="0"/>
                <a:sym typeface="Cabin"/>
              </a:rPr>
              <a:t>van zaken:</a:t>
            </a:r>
          </a:p>
          <a:p>
            <a:pPr marL="0" marR="0" lvl="0" indent="0" algn="l" rtl="0">
              <a:lnSpc>
                <a:spcPct val="90000"/>
              </a:lnSpc>
              <a:spcBef>
                <a:spcPts val="600"/>
              </a:spcBef>
              <a:spcAft>
                <a:spcPts val="0"/>
              </a:spcAft>
              <a:buClr>
                <a:schemeClr val="accent1"/>
              </a:buClr>
              <a:buSzPct val="25000"/>
              <a:buFont typeface="Noto Sans Symbols"/>
              <a:buNone/>
            </a:pPr>
            <a:r>
              <a:rPr lang="nl-NL" sz="2400" b="0" i="0" u="none" strike="noStrike" cap="none" dirty="0">
                <a:solidFill>
                  <a:schemeClr val="dk1"/>
                </a:solidFill>
                <a:latin typeface="Arial" panose="020B0604020202020204" pitchFamily="34" charset="0"/>
                <a:cs typeface="Arial" panose="020B0604020202020204" pitchFamily="34" charset="0"/>
                <a:sym typeface="Cabin"/>
              </a:rPr>
              <a:t>	- 4 havo met gekozen profiel</a:t>
            </a:r>
          </a:p>
          <a:p>
            <a:pPr marL="274320" marR="0" lvl="0" indent="-274320" algn="l" rtl="0">
              <a:lnSpc>
                <a:spcPct val="90000"/>
              </a:lnSpc>
              <a:spcBef>
                <a:spcPts val="600"/>
              </a:spcBef>
              <a:spcAft>
                <a:spcPts val="0"/>
              </a:spcAft>
              <a:buClr>
                <a:schemeClr val="accent1"/>
              </a:buClr>
              <a:buSzPct val="76000"/>
              <a:buFont typeface="Noto Sans Symbols"/>
              <a:buChar char="●"/>
            </a:pPr>
            <a:r>
              <a:rPr lang="nl-NL" sz="2400" b="0" i="0" u="none" strike="noStrike" cap="none" dirty="0">
                <a:solidFill>
                  <a:schemeClr val="dk1"/>
                </a:solidFill>
                <a:latin typeface="Arial" panose="020B0604020202020204" pitchFamily="34" charset="0"/>
                <a:cs typeface="Arial" panose="020B0604020202020204" pitchFamily="34" charset="0"/>
                <a:sym typeface="Cabin"/>
              </a:rPr>
              <a:t>Volgende stap:</a:t>
            </a:r>
          </a:p>
          <a:p>
            <a:pPr marL="0" marR="0" lvl="0" indent="0" algn="l" rtl="0">
              <a:lnSpc>
                <a:spcPct val="90000"/>
              </a:lnSpc>
              <a:spcBef>
                <a:spcPts val="600"/>
              </a:spcBef>
              <a:spcAft>
                <a:spcPts val="0"/>
              </a:spcAft>
              <a:buClr>
                <a:schemeClr val="accent1"/>
              </a:buClr>
              <a:buSzPct val="25000"/>
              <a:buFont typeface="Noto Sans Symbols"/>
              <a:buNone/>
            </a:pPr>
            <a:r>
              <a:rPr lang="nl-NL" sz="2400" b="0" i="0" u="none" strike="noStrike" cap="none" dirty="0">
                <a:solidFill>
                  <a:schemeClr val="dk1"/>
                </a:solidFill>
                <a:latin typeface="Arial" panose="020B0604020202020204" pitchFamily="34" charset="0"/>
                <a:cs typeface="Arial" panose="020B0604020202020204" pitchFamily="34" charset="0"/>
                <a:sym typeface="Cabin"/>
              </a:rPr>
              <a:t>	</a:t>
            </a:r>
            <a:r>
              <a:rPr lang="nl-NL" sz="2400" dirty="0">
                <a:latin typeface="Arial" panose="020B0604020202020204" pitchFamily="34" charset="0"/>
                <a:cs typeface="Arial" panose="020B0604020202020204" pitchFamily="34" charset="0"/>
              </a:rPr>
              <a:t>W</a:t>
            </a:r>
            <a:r>
              <a:rPr lang="nl-NL" sz="2400" b="0" i="0" u="none" strike="noStrike" cap="none" dirty="0" smtClean="0">
                <a:solidFill>
                  <a:schemeClr val="dk1"/>
                </a:solidFill>
                <a:latin typeface="Arial" panose="020B0604020202020204" pitchFamily="34" charset="0"/>
                <a:cs typeface="Arial" panose="020B0604020202020204" pitchFamily="34" charset="0"/>
                <a:sym typeface="Cabin"/>
              </a:rPr>
              <a:t>at </a:t>
            </a:r>
            <a:r>
              <a:rPr lang="nl-NL" sz="2400" b="0" i="0" u="none" strike="noStrike" cap="none" dirty="0">
                <a:solidFill>
                  <a:schemeClr val="dk1"/>
                </a:solidFill>
                <a:latin typeface="Arial" panose="020B0604020202020204" pitchFamily="34" charset="0"/>
                <a:cs typeface="Arial" panose="020B0604020202020204" pitchFamily="34" charset="0"/>
                <a:sym typeface="Cabin"/>
              </a:rPr>
              <a:t>ga je doen na het behalen van je </a:t>
            </a:r>
            <a:r>
              <a:rPr lang="nl-NL" sz="2400" b="0" i="0" u="none" strike="noStrike" cap="none" dirty="0" smtClean="0">
                <a:solidFill>
                  <a:schemeClr val="dk1"/>
                </a:solidFill>
                <a:latin typeface="Arial" panose="020B0604020202020204" pitchFamily="34" charset="0"/>
                <a:cs typeface="Arial" panose="020B0604020202020204" pitchFamily="34" charset="0"/>
                <a:sym typeface="Cabin"/>
              </a:rPr>
              <a:t>diploma?</a:t>
            </a:r>
            <a:endParaRPr lang="nl-NL" sz="2400" b="0" i="0" u="none" strike="noStrike" cap="none" dirty="0">
              <a:solidFill>
                <a:schemeClr val="dk1"/>
              </a:solidFill>
              <a:latin typeface="Arial" panose="020B0604020202020204" pitchFamily="34" charset="0"/>
              <a:cs typeface="Arial" panose="020B0604020202020204" pitchFamily="34" charset="0"/>
              <a:sym typeface="Cabin"/>
            </a:endParaRPr>
          </a:p>
          <a:p>
            <a:pPr marL="0" marR="0" lvl="0" indent="0" algn="l" rtl="0">
              <a:lnSpc>
                <a:spcPct val="90000"/>
              </a:lnSpc>
              <a:spcBef>
                <a:spcPts val="600"/>
              </a:spcBef>
              <a:spcAft>
                <a:spcPts val="0"/>
              </a:spcAft>
              <a:buClr>
                <a:schemeClr val="accent1"/>
              </a:buClr>
              <a:buSzPct val="25000"/>
              <a:buFont typeface="Noto Sans Symbols"/>
              <a:buNone/>
            </a:pPr>
            <a:r>
              <a:rPr lang="nl-NL" sz="2400" b="0" i="0" u="none" strike="noStrike" cap="none" dirty="0">
                <a:solidFill>
                  <a:schemeClr val="dk1"/>
                </a:solidFill>
                <a:latin typeface="Arial" panose="020B0604020202020204" pitchFamily="34" charset="0"/>
                <a:cs typeface="Arial" panose="020B0604020202020204" pitchFamily="34" charset="0"/>
                <a:sym typeface="Cabin"/>
              </a:rPr>
              <a:t>		- VWO</a:t>
            </a:r>
          </a:p>
          <a:p>
            <a:pPr marL="0" marR="0" lvl="0" indent="0" algn="l" rtl="0">
              <a:lnSpc>
                <a:spcPct val="90000"/>
              </a:lnSpc>
              <a:spcBef>
                <a:spcPts val="600"/>
              </a:spcBef>
              <a:spcAft>
                <a:spcPts val="0"/>
              </a:spcAft>
              <a:buClr>
                <a:schemeClr val="accent1"/>
              </a:buClr>
              <a:buSzPct val="25000"/>
              <a:buFont typeface="Noto Sans Symbols"/>
              <a:buNone/>
            </a:pPr>
            <a:r>
              <a:rPr lang="nl-NL" sz="2400" b="0" i="0" u="none" strike="noStrike" cap="none" dirty="0">
                <a:solidFill>
                  <a:schemeClr val="dk1"/>
                </a:solidFill>
                <a:latin typeface="Arial" panose="020B0604020202020204" pitchFamily="34" charset="0"/>
                <a:cs typeface="Arial" panose="020B0604020202020204" pitchFamily="34" charset="0"/>
                <a:sym typeface="Cabin"/>
              </a:rPr>
              <a:t>		- studeren (hbo/mbo)</a:t>
            </a:r>
          </a:p>
          <a:p>
            <a:pPr marL="0" marR="0" lvl="0" indent="0" algn="l" rtl="0">
              <a:lnSpc>
                <a:spcPct val="90000"/>
              </a:lnSpc>
              <a:spcBef>
                <a:spcPts val="600"/>
              </a:spcBef>
              <a:spcAft>
                <a:spcPts val="0"/>
              </a:spcAft>
              <a:buClr>
                <a:schemeClr val="accent1"/>
              </a:buClr>
              <a:buSzPct val="25000"/>
              <a:buFont typeface="Noto Sans Symbols"/>
              <a:buNone/>
            </a:pPr>
            <a:r>
              <a:rPr lang="nl-NL" sz="2400" b="0" i="0" u="none" strike="noStrike" cap="none" dirty="0">
                <a:solidFill>
                  <a:schemeClr val="dk1"/>
                </a:solidFill>
                <a:latin typeface="Arial" panose="020B0604020202020204" pitchFamily="34" charset="0"/>
                <a:cs typeface="Arial" panose="020B0604020202020204" pitchFamily="34" charset="0"/>
                <a:sym typeface="Cabin"/>
              </a:rPr>
              <a:t>		- werken</a:t>
            </a:r>
          </a:p>
          <a:p>
            <a:pPr marL="0" marR="0" lvl="0" indent="0" algn="l" rtl="0">
              <a:lnSpc>
                <a:spcPct val="90000"/>
              </a:lnSpc>
              <a:spcBef>
                <a:spcPts val="600"/>
              </a:spcBef>
              <a:spcAft>
                <a:spcPts val="0"/>
              </a:spcAft>
              <a:buClr>
                <a:schemeClr val="accent1"/>
              </a:buClr>
              <a:buSzPct val="25000"/>
              <a:buFont typeface="Noto Sans Symbols"/>
              <a:buNone/>
            </a:pPr>
            <a:r>
              <a:rPr lang="nl-NL" sz="2400" b="0" i="0" u="none" strike="noStrike" cap="none" dirty="0">
                <a:solidFill>
                  <a:schemeClr val="dk1"/>
                </a:solidFill>
                <a:latin typeface="Arial" panose="020B0604020202020204" pitchFamily="34" charset="0"/>
                <a:cs typeface="Arial" panose="020B0604020202020204" pitchFamily="34" charset="0"/>
                <a:sym typeface="Cabin"/>
              </a:rPr>
              <a:t>		- tussenjaar </a:t>
            </a:r>
          </a:p>
          <a:p>
            <a:pPr marL="0" marR="0" lvl="0" indent="0" algn="l" rtl="0">
              <a:lnSpc>
                <a:spcPct val="90000"/>
              </a:lnSpc>
              <a:spcBef>
                <a:spcPts val="600"/>
              </a:spcBef>
              <a:spcAft>
                <a:spcPts val="0"/>
              </a:spcAft>
              <a:buClr>
                <a:schemeClr val="accent1"/>
              </a:buClr>
              <a:buSzPct val="25000"/>
              <a:buFont typeface="Noto Sans Symbols"/>
              <a:buNone/>
            </a:pPr>
            <a:r>
              <a:rPr lang="nl-NL" sz="2400" b="0" i="0" u="none" strike="noStrike" cap="none" dirty="0">
                <a:solidFill>
                  <a:schemeClr val="dk1"/>
                </a:solidFill>
                <a:latin typeface="Arial" panose="020B0604020202020204" pitchFamily="34" charset="0"/>
                <a:cs typeface="Arial" panose="020B0604020202020204" pitchFamily="34" charset="0"/>
                <a:sym typeface="Cabin"/>
              </a:rPr>
              <a:t>			- werken</a:t>
            </a:r>
          </a:p>
          <a:p>
            <a:pPr marL="0" marR="0" lvl="0" indent="0" algn="l" rtl="0">
              <a:lnSpc>
                <a:spcPct val="90000"/>
              </a:lnSpc>
              <a:spcBef>
                <a:spcPts val="600"/>
              </a:spcBef>
              <a:buClr>
                <a:schemeClr val="accent1"/>
              </a:buClr>
              <a:buSzPct val="25000"/>
              <a:buFont typeface="Noto Sans Symbols"/>
              <a:buNone/>
            </a:pPr>
            <a:r>
              <a:rPr lang="nl-NL" sz="2400" b="0" i="0" u="none" strike="noStrike" cap="none" dirty="0">
                <a:solidFill>
                  <a:schemeClr val="dk1"/>
                </a:solidFill>
                <a:latin typeface="Arial" panose="020B0604020202020204" pitchFamily="34" charset="0"/>
                <a:cs typeface="Arial" panose="020B0604020202020204" pitchFamily="34" charset="0"/>
                <a:sym typeface="Cabin"/>
              </a:rPr>
              <a:t>			- buitenland </a:t>
            </a:r>
            <a:r>
              <a:rPr lang="nl-NL" sz="2400" b="0" i="0" u="none" strike="noStrike" cap="none" dirty="0" smtClean="0">
                <a:solidFill>
                  <a:schemeClr val="dk1"/>
                </a:solidFill>
                <a:latin typeface="Arial" panose="020B0604020202020204" pitchFamily="34" charset="0"/>
                <a:cs typeface="Arial" panose="020B0604020202020204" pitchFamily="34" charset="0"/>
                <a:sym typeface="Cabin"/>
              </a:rPr>
              <a:t>(</a:t>
            </a:r>
            <a:r>
              <a:rPr lang="nl-NL" sz="2400" b="0" i="0" u="none" strike="noStrike" cap="none" dirty="0">
                <a:solidFill>
                  <a:schemeClr val="dk1"/>
                </a:solidFill>
                <a:latin typeface="Arial" panose="020B0604020202020204" pitchFamily="34" charset="0"/>
                <a:cs typeface="Arial" panose="020B0604020202020204" pitchFamily="34" charset="0"/>
                <a:sym typeface="Cabin"/>
              </a:rPr>
              <a:t>school, werken, taal </a:t>
            </a:r>
            <a:r>
              <a:rPr lang="nl-NL" sz="2400" b="0" i="0" u="none" strike="noStrike" cap="none" dirty="0" smtClean="0">
                <a:solidFill>
                  <a:schemeClr val="dk1"/>
                </a:solidFill>
                <a:latin typeface="Arial" panose="020B0604020202020204" pitchFamily="34" charset="0"/>
                <a:cs typeface="Arial" panose="020B0604020202020204" pitchFamily="34" charset="0"/>
                <a:sym typeface="Cabin"/>
              </a:rPr>
              <a:t> 			  leren</a:t>
            </a:r>
            <a:r>
              <a:rPr lang="nl-NL" sz="2400" b="0" i="0" u="none" strike="noStrike" cap="none" dirty="0">
                <a:solidFill>
                  <a:schemeClr val="dk1"/>
                </a:solidFill>
                <a:latin typeface="Arial" panose="020B0604020202020204" pitchFamily="34" charset="0"/>
                <a:cs typeface="Arial" panose="020B0604020202020204" pitchFamily="34" charset="0"/>
                <a:sym typeface="Cabin"/>
              </a:rPr>
              <a:t>, </a:t>
            </a:r>
            <a:r>
              <a:rPr lang="nl-NL" sz="2400" b="0" i="0" u="none" strike="noStrike" cap="none" dirty="0" smtClean="0">
                <a:solidFill>
                  <a:schemeClr val="dk1"/>
                </a:solidFill>
                <a:latin typeface="Arial" panose="020B0604020202020204" pitchFamily="34" charset="0"/>
                <a:cs typeface="Arial" panose="020B0604020202020204" pitchFamily="34" charset="0"/>
                <a:sym typeface="Cabin"/>
              </a:rPr>
              <a:t>au-pair</a:t>
            </a:r>
            <a:r>
              <a:rPr lang="nl-NL" sz="2400" b="0" i="0" u="none" strike="noStrike" cap="none" dirty="0">
                <a:solidFill>
                  <a:schemeClr val="dk1"/>
                </a:solidFill>
                <a:latin typeface="Arial" panose="020B0604020202020204" pitchFamily="34" charset="0"/>
                <a:cs typeface="Arial" panose="020B0604020202020204" pitchFamily="34" charset="0"/>
                <a:sym typeface="Cabin"/>
              </a:rPr>
              <a:t>, reizen)</a:t>
            </a:r>
          </a:p>
        </p:txBody>
      </p:sp>
    </p:spTree>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Shape 118"/>
          <p:cNvSpPr txBox="1">
            <a:spLocks noGrp="1"/>
          </p:cNvSpPr>
          <p:nvPr>
            <p:ph type="title"/>
          </p:nvPr>
        </p:nvSpPr>
        <p:spPr>
          <a:xfrm>
            <a:off x="457200" y="152400"/>
            <a:ext cx="8229600" cy="990599"/>
          </a:xfrm>
          <a:prstGeom prst="rect">
            <a:avLst/>
          </a:prstGeom>
          <a:noFill/>
          <a:ln>
            <a:noFill/>
          </a:ln>
        </p:spPr>
        <p:txBody>
          <a:bodyPr lIns="91425" tIns="45700" rIns="91425" bIns="45700" anchor="b" anchorCtr="0">
            <a:noAutofit/>
          </a:bodyPr>
          <a:lstStyle/>
          <a:p>
            <a:pPr marL="0" marR="0" lvl="0" indent="0" algn="l" rtl="0">
              <a:spcBef>
                <a:spcPts val="0"/>
              </a:spcBef>
              <a:buClr>
                <a:srgbClr val="FF0000"/>
              </a:buClr>
              <a:buSzPct val="25000"/>
              <a:buFont typeface="Domine"/>
              <a:buNone/>
            </a:pPr>
            <a:r>
              <a:rPr lang="nl-NL" sz="3200" b="0" i="0" u="none" strike="noStrike" cap="none" dirty="0">
                <a:solidFill>
                  <a:srgbClr val="FF0000"/>
                </a:solidFill>
                <a:latin typeface="Arial" panose="020B0604020202020204" pitchFamily="34" charset="0"/>
                <a:cs typeface="Arial" panose="020B0604020202020204" pitchFamily="34" charset="0"/>
                <a:sym typeface="Domine"/>
              </a:rPr>
              <a:t>Opdracht</a:t>
            </a:r>
          </a:p>
        </p:txBody>
      </p:sp>
      <p:sp>
        <p:nvSpPr>
          <p:cNvPr id="119" name="Shape 119"/>
          <p:cNvSpPr txBox="1">
            <a:spLocks noGrp="1"/>
          </p:cNvSpPr>
          <p:nvPr>
            <p:ph type="body" idx="1"/>
          </p:nvPr>
        </p:nvSpPr>
        <p:spPr>
          <a:xfrm>
            <a:off x="467543" y="1219200"/>
            <a:ext cx="8219256" cy="5234135"/>
          </a:xfrm>
          <a:prstGeom prst="rect">
            <a:avLst/>
          </a:prstGeom>
          <a:noFill/>
          <a:ln>
            <a:noFill/>
          </a:ln>
        </p:spPr>
        <p:txBody>
          <a:bodyPr lIns="91425" tIns="45700" rIns="91425" bIns="45700" anchor="t" anchorCtr="0">
            <a:noAutofit/>
          </a:bodyPr>
          <a:lstStyle/>
          <a:p>
            <a:pPr marL="274320" marR="0" lvl="0" indent="-274320" algn="l" rtl="0">
              <a:spcBef>
                <a:spcPts val="0"/>
              </a:spcBef>
              <a:spcAft>
                <a:spcPts val="0"/>
              </a:spcAft>
              <a:buClr>
                <a:schemeClr val="accent1"/>
              </a:buClr>
              <a:buSzPct val="76000"/>
              <a:buFont typeface="Noto Sans Symbols"/>
              <a:buChar char="●"/>
            </a:pPr>
            <a:endParaRPr lang="nl-NL" sz="1800" b="0" i="0" u="none" strike="noStrike" cap="none" dirty="0" smtClean="0">
              <a:solidFill>
                <a:schemeClr val="dk1"/>
              </a:solidFill>
              <a:latin typeface="Arial" panose="020B0604020202020204" pitchFamily="34" charset="0"/>
              <a:cs typeface="Arial" panose="020B0604020202020204" pitchFamily="34" charset="0"/>
              <a:sym typeface="Cabin"/>
            </a:endParaRPr>
          </a:p>
          <a:p>
            <a:pPr marL="274320" marR="0" lvl="0" indent="-274320" algn="l" rtl="0">
              <a:spcBef>
                <a:spcPts val="0"/>
              </a:spcBef>
              <a:spcAft>
                <a:spcPts val="0"/>
              </a:spcAft>
              <a:buClr>
                <a:schemeClr val="accent1"/>
              </a:buClr>
              <a:buSzPct val="76000"/>
              <a:buFont typeface="Noto Sans Symbols"/>
              <a:buChar char="●"/>
            </a:pPr>
            <a:r>
              <a:rPr lang="nl-NL" sz="1800" b="0" i="0" u="none" strike="noStrike" cap="none" dirty="0" smtClean="0">
                <a:solidFill>
                  <a:schemeClr val="dk1"/>
                </a:solidFill>
                <a:latin typeface="Arial" panose="020B0604020202020204" pitchFamily="34" charset="0"/>
                <a:cs typeface="Arial" panose="020B0604020202020204" pitchFamily="34" charset="0"/>
                <a:sym typeface="Cabin"/>
              </a:rPr>
              <a:t>Voordat </a:t>
            </a:r>
            <a:r>
              <a:rPr lang="nl-NL" sz="1800" b="0" i="0" u="none" strike="noStrike" cap="none" dirty="0">
                <a:solidFill>
                  <a:schemeClr val="dk1"/>
                </a:solidFill>
                <a:latin typeface="Arial" panose="020B0604020202020204" pitchFamily="34" charset="0"/>
                <a:cs typeface="Arial" panose="020B0604020202020204" pitchFamily="34" charset="0"/>
                <a:sym typeface="Cabin"/>
              </a:rPr>
              <a:t>je begint aan het </a:t>
            </a:r>
            <a:r>
              <a:rPr lang="nl-NL" sz="1800" b="0" i="0" u="none" strike="noStrike" cap="none" dirty="0" smtClean="0">
                <a:solidFill>
                  <a:schemeClr val="dk1"/>
                </a:solidFill>
                <a:latin typeface="Arial" panose="020B0604020202020204" pitchFamily="34" charset="0"/>
                <a:cs typeface="Arial" panose="020B0604020202020204" pitchFamily="34" charset="0"/>
                <a:sym typeface="Cabin"/>
              </a:rPr>
              <a:t>keuzeproces, </a:t>
            </a:r>
            <a:r>
              <a:rPr lang="nl-NL" sz="1800" b="0" i="0" u="none" strike="noStrike" cap="none" dirty="0">
                <a:solidFill>
                  <a:schemeClr val="dk1"/>
                </a:solidFill>
                <a:latin typeface="Arial" panose="020B0604020202020204" pitchFamily="34" charset="0"/>
                <a:cs typeface="Arial" panose="020B0604020202020204" pitchFamily="34" charset="0"/>
                <a:sym typeface="Cabin"/>
              </a:rPr>
              <a:t>is het goed om te kijken waar je nu staat. Zie je er tegenop om te gaan kiezen? Of weet je ongeveer wat je wilt gaan doen. Daarover gaat de volgende opdracht.</a:t>
            </a:r>
          </a:p>
          <a:p>
            <a:pPr marL="0" marR="0" lvl="0" indent="0" algn="l" rtl="0">
              <a:spcBef>
                <a:spcPts val="600"/>
              </a:spcBef>
              <a:spcAft>
                <a:spcPts val="0"/>
              </a:spcAft>
              <a:buClr>
                <a:schemeClr val="accent1"/>
              </a:buClr>
              <a:buSzPct val="25000"/>
              <a:buFont typeface="Noto Sans Symbols"/>
              <a:buNone/>
            </a:pPr>
            <a:r>
              <a:rPr lang="nl-NL" sz="1800" b="0" i="0" u="none" strike="noStrike" cap="none" dirty="0">
                <a:solidFill>
                  <a:schemeClr val="dk1"/>
                </a:solidFill>
                <a:latin typeface="Arial" panose="020B0604020202020204" pitchFamily="34" charset="0"/>
                <a:cs typeface="Arial" panose="020B0604020202020204" pitchFamily="34" charset="0"/>
                <a:sym typeface="Cabin"/>
              </a:rPr>
              <a:t> </a:t>
            </a:r>
          </a:p>
          <a:p>
            <a:pPr marL="0" marR="0" lvl="0" indent="0" algn="l" rtl="0">
              <a:spcBef>
                <a:spcPts val="600"/>
              </a:spcBef>
              <a:spcAft>
                <a:spcPts val="0"/>
              </a:spcAft>
              <a:buClr>
                <a:schemeClr val="accent1"/>
              </a:buClr>
              <a:buSzPct val="25000"/>
              <a:buFont typeface="Noto Sans Symbols"/>
              <a:buNone/>
            </a:pPr>
            <a:r>
              <a:rPr lang="nl-NL" sz="2000" b="1" i="1" u="none" strike="noStrike" cap="none" dirty="0">
                <a:solidFill>
                  <a:schemeClr val="dk1"/>
                </a:solidFill>
                <a:latin typeface="Arial" panose="020B0604020202020204" pitchFamily="34" charset="0"/>
                <a:cs typeface="Arial" panose="020B0604020202020204" pitchFamily="34" charset="0"/>
                <a:sym typeface="Cabin"/>
              </a:rPr>
              <a:t>Opdracht 1 Waar sta je nu?</a:t>
            </a:r>
          </a:p>
          <a:p>
            <a:pPr marL="0" marR="0" lvl="0" indent="0" algn="l" rtl="0">
              <a:spcBef>
                <a:spcPts val="600"/>
              </a:spcBef>
              <a:spcAft>
                <a:spcPts val="0"/>
              </a:spcAft>
              <a:buClr>
                <a:schemeClr val="accent1"/>
              </a:buClr>
              <a:buSzPct val="25000"/>
              <a:buFont typeface="Noto Sans Symbols"/>
              <a:buNone/>
            </a:pPr>
            <a:endParaRPr sz="1800" b="0" i="0" u="none" strike="noStrike" cap="none" dirty="0">
              <a:solidFill>
                <a:schemeClr val="dk1"/>
              </a:solidFill>
              <a:latin typeface="Arial" panose="020B0604020202020204" pitchFamily="34" charset="0"/>
              <a:cs typeface="Arial" panose="020B0604020202020204" pitchFamily="34" charset="0"/>
              <a:sym typeface="Cabin"/>
            </a:endParaRPr>
          </a:p>
          <a:p>
            <a:pPr marL="274320" marR="0" lvl="0" indent="-274320" algn="l" rtl="0">
              <a:spcBef>
                <a:spcPts val="600"/>
              </a:spcBef>
              <a:spcAft>
                <a:spcPts val="0"/>
              </a:spcAft>
              <a:buClr>
                <a:schemeClr val="accent1"/>
              </a:buClr>
              <a:buSzPct val="76000"/>
              <a:buFont typeface="Noto Sans Symbols"/>
              <a:buChar char="●"/>
            </a:pPr>
            <a:r>
              <a:rPr lang="nl-NL" sz="1800" b="0" i="0" u="none" strike="noStrike" cap="none" dirty="0">
                <a:solidFill>
                  <a:schemeClr val="dk1"/>
                </a:solidFill>
                <a:latin typeface="Arial" panose="020B0604020202020204" pitchFamily="34" charset="0"/>
                <a:cs typeface="Arial" panose="020B0604020202020204" pitchFamily="34" charset="0"/>
                <a:sym typeface="Cabin"/>
              </a:rPr>
              <a:t>Welk profiel heb je gekozen? Wat was de reden dat je voor dit profiel hebt gekozen?</a:t>
            </a:r>
          </a:p>
          <a:p>
            <a:pPr marL="0" marR="0" lvl="0" indent="0" algn="l" rtl="0">
              <a:spcBef>
                <a:spcPts val="600"/>
              </a:spcBef>
              <a:spcAft>
                <a:spcPts val="0"/>
              </a:spcAft>
              <a:buClr>
                <a:schemeClr val="accent1"/>
              </a:buClr>
              <a:buSzPct val="25000"/>
              <a:buFont typeface="Noto Sans Symbols"/>
              <a:buNone/>
            </a:pPr>
            <a:r>
              <a:rPr lang="nl-NL" sz="1800" b="0" i="0" u="none" strike="noStrike" cap="none" dirty="0">
                <a:solidFill>
                  <a:schemeClr val="dk1"/>
                </a:solidFill>
                <a:latin typeface="Arial" panose="020B0604020202020204" pitchFamily="34" charset="0"/>
                <a:cs typeface="Arial" panose="020B0604020202020204" pitchFamily="34" charset="0"/>
                <a:sym typeface="Cabin"/>
              </a:rPr>
              <a:t> </a:t>
            </a:r>
          </a:p>
          <a:p>
            <a:pPr marL="274320" marR="0" lvl="0" indent="-274320" algn="l" rtl="0">
              <a:spcBef>
                <a:spcPts val="600"/>
              </a:spcBef>
              <a:spcAft>
                <a:spcPts val="0"/>
              </a:spcAft>
              <a:buClr>
                <a:schemeClr val="accent1"/>
              </a:buClr>
              <a:buSzPct val="76000"/>
              <a:buFont typeface="Noto Sans Symbols"/>
              <a:buChar char="●"/>
            </a:pPr>
            <a:r>
              <a:rPr lang="nl-NL" sz="1800" b="0" i="0" u="none" strike="noStrike" cap="none" dirty="0">
                <a:solidFill>
                  <a:schemeClr val="dk1"/>
                </a:solidFill>
                <a:latin typeface="Arial" panose="020B0604020202020204" pitchFamily="34" charset="0"/>
                <a:cs typeface="Arial" panose="020B0604020202020204" pitchFamily="34" charset="0"/>
                <a:sym typeface="Cabin"/>
              </a:rPr>
              <a:t>Hoe kijk je terug op je profielkeuze? Als je nu opnieuw de keuze moest maken (na een aantal weken</a:t>
            </a:r>
            <a:r>
              <a:rPr lang="nl-NL" sz="1800" b="0" i="0" u="none" strike="noStrike" cap="none" dirty="0" smtClean="0">
                <a:solidFill>
                  <a:schemeClr val="dk1"/>
                </a:solidFill>
                <a:latin typeface="Arial" panose="020B0604020202020204" pitchFamily="34" charset="0"/>
                <a:cs typeface="Arial" panose="020B0604020202020204" pitchFamily="34" charset="0"/>
                <a:sym typeface="Cabin"/>
              </a:rPr>
              <a:t>), </a:t>
            </a:r>
            <a:r>
              <a:rPr lang="nl-NL" sz="1800" b="0" i="0" u="none" strike="noStrike" cap="none" dirty="0">
                <a:solidFill>
                  <a:schemeClr val="dk1"/>
                </a:solidFill>
                <a:latin typeface="Arial" panose="020B0604020202020204" pitchFamily="34" charset="0"/>
                <a:cs typeface="Arial" panose="020B0604020202020204" pitchFamily="34" charset="0"/>
                <a:sym typeface="Cabin"/>
              </a:rPr>
              <a:t>zou je dan hetzelfde profiel kiezen? Waarom wel? Waarom niet</a:t>
            </a:r>
            <a:r>
              <a:rPr lang="nl-NL" sz="1800" b="0" i="0" u="none" strike="noStrike" cap="none" dirty="0" smtClean="0">
                <a:solidFill>
                  <a:schemeClr val="dk1"/>
                </a:solidFill>
                <a:latin typeface="Arial" panose="020B0604020202020204" pitchFamily="34" charset="0"/>
                <a:cs typeface="Arial" panose="020B0604020202020204" pitchFamily="34" charset="0"/>
                <a:sym typeface="Cabin"/>
              </a:rPr>
              <a:t>?</a:t>
            </a:r>
          </a:p>
          <a:p>
            <a:pPr marL="274320" marR="0" lvl="0" indent="-274320" algn="l" rtl="0">
              <a:spcBef>
                <a:spcPts val="600"/>
              </a:spcBef>
              <a:spcAft>
                <a:spcPts val="0"/>
              </a:spcAft>
              <a:buClr>
                <a:schemeClr val="accent1"/>
              </a:buClr>
              <a:buSzPct val="76000"/>
              <a:buFont typeface="Noto Sans Symbols"/>
              <a:buChar char="●"/>
            </a:pPr>
            <a:endParaRPr lang="nl-NL" sz="1800" b="0" i="0" u="none" strike="noStrike" cap="none" dirty="0">
              <a:solidFill>
                <a:schemeClr val="dk1"/>
              </a:solidFill>
              <a:latin typeface="Arial" panose="020B0604020202020204" pitchFamily="34" charset="0"/>
              <a:cs typeface="Arial" panose="020B0604020202020204" pitchFamily="34" charset="0"/>
              <a:sym typeface="Cabin"/>
            </a:endParaRPr>
          </a:p>
          <a:p>
            <a:pPr marL="274320" marR="0" lvl="0" indent="-274320" algn="l" rtl="0">
              <a:spcBef>
                <a:spcPts val="600"/>
              </a:spcBef>
              <a:spcAft>
                <a:spcPts val="0"/>
              </a:spcAft>
              <a:buClr>
                <a:schemeClr val="accent1"/>
              </a:buClr>
              <a:buSzPct val="76000"/>
              <a:buFont typeface="Noto Sans Symbols"/>
              <a:buChar char="●"/>
            </a:pPr>
            <a:r>
              <a:rPr lang="nl-NL" sz="1800" b="0" i="0" u="none" strike="noStrike" cap="none" dirty="0" smtClean="0">
                <a:solidFill>
                  <a:schemeClr val="dk1"/>
                </a:solidFill>
                <a:latin typeface="Arial" panose="020B0604020202020204" pitchFamily="34" charset="0"/>
                <a:cs typeface="Arial" panose="020B0604020202020204" pitchFamily="34" charset="0"/>
                <a:sym typeface="Cabin"/>
              </a:rPr>
              <a:t>Heb </a:t>
            </a:r>
            <a:r>
              <a:rPr lang="nl-NL" sz="1800" b="0" i="0" u="none" strike="noStrike" cap="none" dirty="0">
                <a:solidFill>
                  <a:schemeClr val="dk1"/>
                </a:solidFill>
                <a:latin typeface="Arial" panose="020B0604020202020204" pitchFamily="34" charset="0"/>
                <a:cs typeface="Arial" panose="020B0604020202020204" pitchFamily="34" charset="0"/>
                <a:sym typeface="Cabin"/>
              </a:rPr>
              <a:t>je al enig idee wat je wilt gaan doen na de middelbare school? Of heb je nog geen idee? Vertel kort waar je nu aan denkt.</a:t>
            </a:r>
          </a:p>
          <a:p>
            <a:pPr marL="274320" marR="0" lvl="0" indent="-274320" algn="l" rtl="0">
              <a:spcBef>
                <a:spcPts val="600"/>
              </a:spcBef>
              <a:spcAft>
                <a:spcPts val="0"/>
              </a:spcAft>
              <a:buClr>
                <a:schemeClr val="accent1"/>
              </a:buClr>
              <a:buSzPct val="76000"/>
              <a:buFont typeface="Noto Sans Symbols"/>
              <a:buNone/>
            </a:pPr>
            <a:endParaRPr sz="1200" b="0" i="0" u="none" strike="noStrike" cap="none" dirty="0">
              <a:solidFill>
                <a:schemeClr val="dk1"/>
              </a:solidFill>
              <a:latin typeface="Arial" panose="020B0604020202020204" pitchFamily="34" charset="0"/>
              <a:cs typeface="Arial" panose="020B0604020202020204" pitchFamily="34" charset="0"/>
              <a:sym typeface="Cabin"/>
            </a:endParaRPr>
          </a:p>
          <a:p>
            <a:pPr marL="274320" marR="0" lvl="0" indent="-274320" algn="l" rtl="0">
              <a:spcBef>
                <a:spcPts val="600"/>
              </a:spcBef>
              <a:buClr>
                <a:schemeClr val="accent1"/>
              </a:buClr>
              <a:buSzPct val="76000"/>
              <a:buFont typeface="Noto Sans Symbols"/>
              <a:buNone/>
            </a:pPr>
            <a:endParaRPr sz="1200" b="0" i="0" u="none" strike="noStrike" cap="none" dirty="0">
              <a:solidFill>
                <a:schemeClr val="dk1"/>
              </a:solidFill>
              <a:latin typeface="Cabin"/>
              <a:ea typeface="Cabin"/>
              <a:cs typeface="Cabin"/>
              <a:sym typeface="Cabin"/>
            </a:endParaRPr>
          </a:p>
        </p:txBody>
      </p:sp>
    </p:spTree>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Shape 124"/>
          <p:cNvSpPr txBox="1">
            <a:spLocks noGrp="1"/>
          </p:cNvSpPr>
          <p:nvPr>
            <p:ph type="title"/>
          </p:nvPr>
        </p:nvSpPr>
        <p:spPr>
          <a:xfrm>
            <a:off x="457200" y="152400"/>
            <a:ext cx="8229600" cy="990599"/>
          </a:xfrm>
          <a:prstGeom prst="rect">
            <a:avLst/>
          </a:prstGeom>
          <a:noFill/>
          <a:ln>
            <a:noFill/>
          </a:ln>
        </p:spPr>
        <p:txBody>
          <a:bodyPr lIns="91425" tIns="45700" rIns="91425" bIns="45700" anchor="b" anchorCtr="0">
            <a:noAutofit/>
          </a:bodyPr>
          <a:lstStyle/>
          <a:p>
            <a:pPr marL="0" marR="0" lvl="0" indent="0" algn="l" rtl="0">
              <a:spcBef>
                <a:spcPts val="0"/>
              </a:spcBef>
              <a:buClr>
                <a:srgbClr val="FF0000"/>
              </a:buClr>
              <a:buSzPct val="25000"/>
              <a:buFont typeface="Domine"/>
              <a:buNone/>
            </a:pPr>
            <a:r>
              <a:rPr lang="nl-NL" sz="3200" b="0" i="0" u="none" strike="noStrike" cap="none" dirty="0">
                <a:solidFill>
                  <a:srgbClr val="FF0000"/>
                </a:solidFill>
                <a:latin typeface="Arial" panose="020B0604020202020204" pitchFamily="34" charset="0"/>
                <a:cs typeface="Arial" panose="020B0604020202020204" pitchFamily="34" charset="0"/>
                <a:sym typeface="Domine"/>
              </a:rPr>
              <a:t>4 fasen </a:t>
            </a:r>
          </a:p>
        </p:txBody>
      </p:sp>
      <p:sp>
        <p:nvSpPr>
          <p:cNvPr id="125" name="Shape 125"/>
          <p:cNvSpPr txBox="1">
            <a:spLocks noGrp="1"/>
          </p:cNvSpPr>
          <p:nvPr>
            <p:ph type="body" idx="1"/>
          </p:nvPr>
        </p:nvSpPr>
        <p:spPr>
          <a:xfrm>
            <a:off x="457200" y="1219200"/>
            <a:ext cx="8229600" cy="4937760"/>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Clr>
                <a:schemeClr val="accent1"/>
              </a:buClr>
              <a:buSzPct val="25000"/>
              <a:buFont typeface="Noto Sans Symbols"/>
              <a:buNone/>
            </a:pPr>
            <a:endParaRPr lang="nl-NL" sz="2400" b="1" i="0" u="none" strike="noStrike" cap="none" dirty="0" smtClean="0">
              <a:solidFill>
                <a:schemeClr val="dk1"/>
              </a:solidFill>
              <a:latin typeface="Arial" panose="020B0604020202020204" pitchFamily="34" charset="0"/>
              <a:cs typeface="Arial" panose="020B0604020202020204" pitchFamily="34" charset="0"/>
              <a:sym typeface="Cabin"/>
            </a:endParaRPr>
          </a:p>
          <a:p>
            <a:pPr marL="0" marR="0" lvl="0" indent="0" algn="l" rtl="0">
              <a:spcBef>
                <a:spcPts val="0"/>
              </a:spcBef>
              <a:spcAft>
                <a:spcPts val="0"/>
              </a:spcAft>
              <a:buClr>
                <a:schemeClr val="accent1"/>
              </a:buClr>
              <a:buSzPct val="25000"/>
              <a:buFont typeface="Noto Sans Symbols"/>
              <a:buNone/>
            </a:pPr>
            <a:r>
              <a:rPr lang="nl-NL" sz="2400" b="1" i="0" u="none" strike="noStrike" cap="none" dirty="0" smtClean="0">
                <a:solidFill>
                  <a:schemeClr val="dk1"/>
                </a:solidFill>
                <a:latin typeface="Arial" panose="020B0604020202020204" pitchFamily="34" charset="0"/>
                <a:cs typeface="Arial" panose="020B0604020202020204" pitchFamily="34" charset="0"/>
                <a:sym typeface="Cabin"/>
              </a:rPr>
              <a:t>De </a:t>
            </a:r>
            <a:r>
              <a:rPr lang="nl-NL" sz="2400" b="1" i="0" u="none" strike="noStrike" cap="none" dirty="0">
                <a:solidFill>
                  <a:schemeClr val="dk1"/>
                </a:solidFill>
                <a:latin typeface="Arial" panose="020B0604020202020204" pitchFamily="34" charset="0"/>
                <a:cs typeface="Arial" panose="020B0604020202020204" pitchFamily="34" charset="0"/>
                <a:sym typeface="Cabin"/>
              </a:rPr>
              <a:t>vier fasen zijn</a:t>
            </a:r>
            <a:r>
              <a:rPr lang="nl-NL" sz="2400" b="1" i="0" u="none" strike="noStrike" cap="none" dirty="0" smtClean="0">
                <a:solidFill>
                  <a:schemeClr val="dk1"/>
                </a:solidFill>
                <a:latin typeface="Arial" panose="020B0604020202020204" pitchFamily="34" charset="0"/>
                <a:cs typeface="Arial" panose="020B0604020202020204" pitchFamily="34" charset="0"/>
                <a:sym typeface="Cabin"/>
              </a:rPr>
              <a:t>:</a:t>
            </a:r>
          </a:p>
          <a:p>
            <a:pPr marL="0" marR="0" lvl="0" indent="0" algn="l" rtl="0">
              <a:spcBef>
                <a:spcPts val="0"/>
              </a:spcBef>
              <a:spcAft>
                <a:spcPts val="0"/>
              </a:spcAft>
              <a:buClr>
                <a:schemeClr val="accent1"/>
              </a:buClr>
              <a:buSzPct val="25000"/>
              <a:buFont typeface="Noto Sans Symbols"/>
              <a:buNone/>
            </a:pPr>
            <a:endParaRPr lang="nl-NL" sz="2600" b="1" i="0" u="none" strike="noStrike" cap="none" dirty="0">
              <a:solidFill>
                <a:schemeClr val="dk1"/>
              </a:solidFill>
              <a:latin typeface="Arial" panose="020B0604020202020204" pitchFamily="34" charset="0"/>
              <a:cs typeface="Arial" panose="020B0604020202020204" pitchFamily="34" charset="0"/>
              <a:sym typeface="Cabin"/>
            </a:endParaRPr>
          </a:p>
          <a:p>
            <a:pPr marL="274320" marR="0" lvl="0" indent="-274320" algn="l" rtl="0">
              <a:spcBef>
                <a:spcPts val="600"/>
              </a:spcBef>
              <a:spcAft>
                <a:spcPts val="0"/>
              </a:spcAft>
              <a:buClr>
                <a:schemeClr val="accent1"/>
              </a:buClr>
              <a:buSzPct val="76000"/>
              <a:buFont typeface="Noto Sans Symbols"/>
              <a:buChar char="●"/>
            </a:pPr>
            <a:r>
              <a:rPr lang="nl-NL" sz="2400" i="0" u="none" strike="noStrike" cap="none" dirty="0">
                <a:solidFill>
                  <a:schemeClr val="dk1"/>
                </a:solidFill>
                <a:latin typeface="Arial" panose="020B0604020202020204" pitchFamily="34" charset="0"/>
                <a:cs typeface="Arial" panose="020B0604020202020204" pitchFamily="34" charset="0"/>
                <a:sym typeface="Cabin"/>
              </a:rPr>
              <a:t>Fase 1: nadenken over jezelf (blok 1)</a:t>
            </a:r>
          </a:p>
          <a:p>
            <a:pPr marL="0" marR="0" lvl="0" indent="0" algn="l" rtl="0">
              <a:spcBef>
                <a:spcPts val="600"/>
              </a:spcBef>
              <a:spcAft>
                <a:spcPts val="0"/>
              </a:spcAft>
              <a:buClr>
                <a:schemeClr val="accent1"/>
              </a:buClr>
              <a:buSzPct val="25000"/>
              <a:buFont typeface="Noto Sans Symbols"/>
              <a:buNone/>
            </a:pPr>
            <a:endParaRPr sz="2400" i="0" u="none" strike="noStrike" cap="none" dirty="0">
              <a:solidFill>
                <a:schemeClr val="dk1"/>
              </a:solidFill>
              <a:latin typeface="Arial" panose="020B0604020202020204" pitchFamily="34" charset="0"/>
              <a:cs typeface="Arial" panose="020B0604020202020204" pitchFamily="34" charset="0"/>
              <a:sym typeface="Cabin"/>
            </a:endParaRPr>
          </a:p>
          <a:p>
            <a:pPr marL="274320" marR="0" lvl="0" indent="-274320" algn="l" rtl="0">
              <a:spcBef>
                <a:spcPts val="600"/>
              </a:spcBef>
              <a:spcAft>
                <a:spcPts val="0"/>
              </a:spcAft>
              <a:buClr>
                <a:schemeClr val="accent1"/>
              </a:buClr>
              <a:buSzPct val="76000"/>
              <a:buFont typeface="Noto Sans Symbols"/>
              <a:buChar char="●"/>
            </a:pPr>
            <a:r>
              <a:rPr lang="nl-NL" sz="2400" i="0" u="none" strike="noStrike" cap="none" dirty="0">
                <a:solidFill>
                  <a:schemeClr val="dk1"/>
                </a:solidFill>
                <a:latin typeface="Arial" panose="020B0604020202020204" pitchFamily="34" charset="0"/>
                <a:cs typeface="Arial" panose="020B0604020202020204" pitchFamily="34" charset="0"/>
                <a:sym typeface="Cabin"/>
              </a:rPr>
              <a:t>Fase 2: oriënteren op mogelijke opleidingen/werk (blok 2)</a:t>
            </a:r>
          </a:p>
          <a:p>
            <a:pPr marL="0" marR="0" lvl="0" indent="0" algn="l" rtl="0">
              <a:spcBef>
                <a:spcPts val="600"/>
              </a:spcBef>
              <a:spcAft>
                <a:spcPts val="0"/>
              </a:spcAft>
              <a:buClr>
                <a:schemeClr val="accent1"/>
              </a:buClr>
              <a:buSzPct val="25000"/>
              <a:buFont typeface="Noto Sans Symbols"/>
              <a:buNone/>
            </a:pPr>
            <a:endParaRPr sz="2400" i="0" u="none" strike="noStrike" cap="none" dirty="0">
              <a:solidFill>
                <a:schemeClr val="dk1"/>
              </a:solidFill>
              <a:latin typeface="Arial" panose="020B0604020202020204" pitchFamily="34" charset="0"/>
              <a:cs typeface="Arial" panose="020B0604020202020204" pitchFamily="34" charset="0"/>
              <a:sym typeface="Cabin"/>
            </a:endParaRPr>
          </a:p>
          <a:p>
            <a:pPr marL="274320" marR="0" lvl="0" indent="-274320" algn="l" rtl="0">
              <a:spcBef>
                <a:spcPts val="600"/>
              </a:spcBef>
              <a:spcAft>
                <a:spcPts val="0"/>
              </a:spcAft>
              <a:buClr>
                <a:schemeClr val="accent1"/>
              </a:buClr>
              <a:buSzPct val="76000"/>
              <a:buFont typeface="Noto Sans Symbols"/>
              <a:buChar char="●"/>
            </a:pPr>
            <a:r>
              <a:rPr lang="nl-NL" sz="2400" i="0" u="none" strike="noStrike" cap="none" dirty="0">
                <a:solidFill>
                  <a:schemeClr val="dk1"/>
                </a:solidFill>
                <a:latin typeface="Arial" panose="020B0604020202020204" pitchFamily="34" charset="0"/>
                <a:cs typeface="Arial" panose="020B0604020202020204" pitchFamily="34" charset="0"/>
                <a:sym typeface="Cabin"/>
              </a:rPr>
              <a:t>Fase 3: verdiepen in een aantal opleidingen (blok 3)</a:t>
            </a:r>
          </a:p>
          <a:p>
            <a:pPr marL="0" marR="0" lvl="0" indent="0" algn="l" rtl="0">
              <a:spcBef>
                <a:spcPts val="600"/>
              </a:spcBef>
              <a:spcAft>
                <a:spcPts val="0"/>
              </a:spcAft>
              <a:buClr>
                <a:schemeClr val="accent1"/>
              </a:buClr>
              <a:buSzPct val="25000"/>
              <a:buFont typeface="Noto Sans Symbols"/>
              <a:buNone/>
            </a:pPr>
            <a:endParaRPr sz="2400" i="0" u="none" strike="noStrike" cap="none" dirty="0">
              <a:solidFill>
                <a:schemeClr val="dk1"/>
              </a:solidFill>
              <a:latin typeface="Arial" panose="020B0604020202020204" pitchFamily="34" charset="0"/>
              <a:cs typeface="Arial" panose="020B0604020202020204" pitchFamily="34" charset="0"/>
              <a:sym typeface="Cabin"/>
            </a:endParaRPr>
          </a:p>
          <a:p>
            <a:pPr marL="274320" marR="0" lvl="0" indent="-274320" algn="l" rtl="0">
              <a:spcBef>
                <a:spcPts val="600"/>
              </a:spcBef>
              <a:spcAft>
                <a:spcPts val="0"/>
              </a:spcAft>
              <a:buClr>
                <a:schemeClr val="accent1"/>
              </a:buClr>
              <a:buSzPct val="76000"/>
              <a:buFont typeface="Noto Sans Symbols"/>
              <a:buChar char="●"/>
            </a:pPr>
            <a:r>
              <a:rPr lang="nl-NL" sz="2400" i="0" u="none" strike="noStrike" cap="none" dirty="0">
                <a:solidFill>
                  <a:schemeClr val="dk1"/>
                </a:solidFill>
                <a:latin typeface="Arial" panose="020B0604020202020204" pitchFamily="34" charset="0"/>
                <a:cs typeface="Arial" panose="020B0604020202020204" pitchFamily="34" charset="0"/>
                <a:sym typeface="Cabin"/>
              </a:rPr>
              <a:t>Fase 4: beslissen (5 havo!!)</a:t>
            </a:r>
          </a:p>
          <a:p>
            <a:pPr marL="274320" marR="0" lvl="0" indent="-274320" algn="l" rtl="0">
              <a:spcBef>
                <a:spcPts val="600"/>
              </a:spcBef>
              <a:buClr>
                <a:schemeClr val="accent1"/>
              </a:buClr>
              <a:buSzPct val="76000"/>
              <a:buFont typeface="Noto Sans Symbols"/>
              <a:buNone/>
            </a:pPr>
            <a:endParaRPr sz="2600" b="0" i="0" u="none" strike="noStrike" cap="none" dirty="0">
              <a:solidFill>
                <a:schemeClr val="dk1"/>
              </a:solidFill>
              <a:latin typeface="Cabin"/>
              <a:ea typeface="Cabin"/>
              <a:cs typeface="Cabin"/>
              <a:sym typeface="Cabin"/>
            </a:endParaRPr>
          </a:p>
        </p:txBody>
      </p:sp>
    </p:spTree>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Shape 130"/>
          <p:cNvSpPr txBox="1">
            <a:spLocks noGrp="1"/>
          </p:cNvSpPr>
          <p:nvPr>
            <p:ph type="title"/>
          </p:nvPr>
        </p:nvSpPr>
        <p:spPr>
          <a:xfrm>
            <a:off x="457200" y="152400"/>
            <a:ext cx="8229600" cy="990599"/>
          </a:xfrm>
          <a:prstGeom prst="rect">
            <a:avLst/>
          </a:prstGeom>
          <a:noFill/>
          <a:ln>
            <a:noFill/>
          </a:ln>
        </p:spPr>
        <p:txBody>
          <a:bodyPr lIns="91425" tIns="45700" rIns="91425" bIns="45700" anchor="b" anchorCtr="0">
            <a:noAutofit/>
          </a:bodyPr>
          <a:lstStyle/>
          <a:p>
            <a:pPr marL="0" marR="0" lvl="0" indent="0" algn="l" rtl="0">
              <a:spcBef>
                <a:spcPts val="0"/>
              </a:spcBef>
              <a:buClr>
                <a:srgbClr val="FF0000"/>
              </a:buClr>
              <a:buSzPct val="25000"/>
              <a:buFont typeface="Domine"/>
              <a:buNone/>
            </a:pPr>
            <a:r>
              <a:rPr lang="nl-NL" i="0" u="none" strike="noStrike" cap="none" dirty="0">
                <a:solidFill>
                  <a:srgbClr val="FF0000"/>
                </a:solidFill>
                <a:latin typeface="Arial" panose="020B0604020202020204" pitchFamily="34" charset="0"/>
                <a:cs typeface="Arial" panose="020B0604020202020204" pitchFamily="34" charset="0"/>
                <a:sym typeface="Domine"/>
              </a:rPr>
              <a:t>Fase 1 Nadenken over jezelf</a:t>
            </a:r>
            <a:r>
              <a:rPr lang="nl-NL" sz="2880" b="0" i="0" u="none" strike="noStrike" cap="none" dirty="0">
                <a:solidFill>
                  <a:schemeClr val="dk2"/>
                </a:solidFill>
                <a:latin typeface="Domine"/>
                <a:ea typeface="Domine"/>
                <a:cs typeface="Domine"/>
                <a:sym typeface="Domine"/>
              </a:rPr>
              <a:t/>
            </a:r>
            <a:br>
              <a:rPr lang="nl-NL" sz="2880" b="0" i="0" u="none" strike="noStrike" cap="none" dirty="0">
                <a:solidFill>
                  <a:schemeClr val="dk2"/>
                </a:solidFill>
                <a:latin typeface="Domine"/>
                <a:ea typeface="Domine"/>
                <a:cs typeface="Domine"/>
                <a:sym typeface="Domine"/>
              </a:rPr>
            </a:br>
            <a:endParaRPr lang="nl-NL" sz="2880" b="0" i="0" u="none" strike="noStrike" cap="none" dirty="0">
              <a:solidFill>
                <a:schemeClr val="dk2"/>
              </a:solidFill>
              <a:latin typeface="Domine"/>
              <a:ea typeface="Domine"/>
              <a:cs typeface="Domine"/>
              <a:sym typeface="Domine"/>
            </a:endParaRPr>
          </a:p>
        </p:txBody>
      </p:sp>
      <p:sp>
        <p:nvSpPr>
          <p:cNvPr id="131" name="Shape 131"/>
          <p:cNvSpPr txBox="1">
            <a:spLocks noGrp="1"/>
          </p:cNvSpPr>
          <p:nvPr>
            <p:ph type="body" idx="1"/>
          </p:nvPr>
        </p:nvSpPr>
        <p:spPr>
          <a:xfrm>
            <a:off x="457200" y="1219200"/>
            <a:ext cx="8229600" cy="4937760"/>
          </a:xfrm>
          <a:prstGeom prst="rect">
            <a:avLst/>
          </a:prstGeom>
          <a:noFill/>
          <a:ln>
            <a:noFill/>
          </a:ln>
        </p:spPr>
        <p:txBody>
          <a:bodyPr lIns="91425" tIns="45700" rIns="91425" bIns="45700" anchor="t" anchorCtr="0">
            <a:noAutofit/>
          </a:bodyPr>
          <a:lstStyle/>
          <a:p>
            <a:pPr marL="274320" marR="0" lvl="0" indent="-274320" algn="l" rtl="0">
              <a:lnSpc>
                <a:spcPct val="80000"/>
              </a:lnSpc>
              <a:spcBef>
                <a:spcPts val="0"/>
              </a:spcBef>
              <a:spcAft>
                <a:spcPts val="0"/>
              </a:spcAft>
              <a:buClr>
                <a:schemeClr val="accent1"/>
              </a:buClr>
              <a:buSzPct val="77187"/>
              <a:buFont typeface="Noto Sans Symbols"/>
              <a:buChar char="●"/>
            </a:pPr>
            <a:endParaRPr lang="nl-NL" sz="1600" b="0" i="0" u="none" strike="noStrike" cap="none" dirty="0" smtClean="0">
              <a:solidFill>
                <a:schemeClr val="dk1"/>
              </a:solidFill>
              <a:latin typeface="Arial" panose="020B0604020202020204" pitchFamily="34" charset="0"/>
              <a:cs typeface="Arial" panose="020B0604020202020204" pitchFamily="34" charset="0"/>
              <a:sym typeface="Cabin"/>
            </a:endParaRPr>
          </a:p>
          <a:p>
            <a:pPr marL="274320" marR="0" lvl="0" indent="-274320" algn="l" rtl="0">
              <a:spcBef>
                <a:spcPts val="0"/>
              </a:spcBef>
              <a:spcAft>
                <a:spcPts val="0"/>
              </a:spcAft>
              <a:buClr>
                <a:schemeClr val="accent1"/>
              </a:buClr>
              <a:buSzPct val="77187"/>
              <a:buFont typeface="Noto Sans Symbols"/>
              <a:buChar char="●"/>
            </a:pPr>
            <a:r>
              <a:rPr lang="nl-NL" sz="1600" b="0" i="0" u="none" strike="noStrike" cap="none" dirty="0" smtClean="0">
                <a:solidFill>
                  <a:schemeClr val="dk1"/>
                </a:solidFill>
                <a:latin typeface="Arial" panose="020B0604020202020204" pitchFamily="34" charset="0"/>
                <a:cs typeface="Arial" panose="020B0604020202020204" pitchFamily="34" charset="0"/>
                <a:sym typeface="Cabin"/>
              </a:rPr>
              <a:t>Kiezen </a:t>
            </a:r>
            <a:r>
              <a:rPr lang="nl-NL" sz="1600" b="0" i="0" u="none" strike="noStrike" cap="none" dirty="0">
                <a:solidFill>
                  <a:schemeClr val="dk1"/>
                </a:solidFill>
                <a:latin typeface="Arial" panose="020B0604020202020204" pitchFamily="34" charset="0"/>
                <a:cs typeface="Arial" panose="020B0604020202020204" pitchFamily="34" charset="0"/>
                <a:sym typeface="Cabin"/>
              </a:rPr>
              <a:t>begint met zelfkennis. Wie ben jij? Wat zijn jouw kwaliteiten? Waar liggen je interesses? En hoe zien anderen jou? In deze opdrachten denk je na over jezelf en hoe jij in elkaar zit. Als je jezelf goed kent, is het veel makkelijker om een studie te kiezen die echt bij jou past.</a:t>
            </a:r>
          </a:p>
          <a:p>
            <a:pPr marL="0" marR="0" lvl="0" indent="0" algn="l" rtl="0">
              <a:lnSpc>
                <a:spcPct val="80000"/>
              </a:lnSpc>
              <a:spcBef>
                <a:spcPts val="600"/>
              </a:spcBef>
              <a:spcAft>
                <a:spcPts val="0"/>
              </a:spcAft>
              <a:buClr>
                <a:schemeClr val="accent1"/>
              </a:buClr>
              <a:buSzPct val="25000"/>
              <a:buFont typeface="Noto Sans Symbols"/>
              <a:buNone/>
            </a:pPr>
            <a:r>
              <a:rPr lang="nl-NL" sz="1600" b="0" i="0" u="none" strike="noStrike" cap="none" dirty="0">
                <a:solidFill>
                  <a:schemeClr val="dk1"/>
                </a:solidFill>
                <a:latin typeface="Arial" panose="020B0604020202020204" pitchFamily="34" charset="0"/>
                <a:cs typeface="Arial" panose="020B0604020202020204" pitchFamily="34" charset="0"/>
                <a:sym typeface="Cabin"/>
              </a:rPr>
              <a:t> </a:t>
            </a:r>
          </a:p>
          <a:p>
            <a:pPr marL="0" marR="0" lvl="0" indent="0" algn="l" rtl="0">
              <a:lnSpc>
                <a:spcPct val="80000"/>
              </a:lnSpc>
              <a:spcBef>
                <a:spcPts val="600"/>
              </a:spcBef>
              <a:spcAft>
                <a:spcPts val="0"/>
              </a:spcAft>
              <a:buClr>
                <a:schemeClr val="accent1"/>
              </a:buClr>
              <a:buSzPct val="77187"/>
              <a:buNone/>
            </a:pPr>
            <a:r>
              <a:rPr lang="nl-NL" sz="1600" b="1" i="0" u="none" strike="noStrike" cap="none" dirty="0">
                <a:solidFill>
                  <a:schemeClr val="dk1"/>
                </a:solidFill>
                <a:latin typeface="Arial" panose="020B0604020202020204" pitchFamily="34" charset="0"/>
                <a:cs typeface="Arial" panose="020B0604020202020204" pitchFamily="34" charset="0"/>
                <a:sym typeface="Cabin"/>
              </a:rPr>
              <a:t>Opdracht 1 Breng jezelf in beeld</a:t>
            </a:r>
          </a:p>
          <a:p>
            <a:pPr marL="0" marR="0" lvl="0" indent="0" algn="l" rtl="0">
              <a:lnSpc>
                <a:spcPct val="80000"/>
              </a:lnSpc>
              <a:spcBef>
                <a:spcPts val="600"/>
              </a:spcBef>
              <a:spcAft>
                <a:spcPts val="0"/>
              </a:spcAft>
              <a:buClr>
                <a:schemeClr val="accent1"/>
              </a:buClr>
              <a:buSzPct val="25000"/>
              <a:buFont typeface="Noto Sans Symbols"/>
              <a:buNone/>
            </a:pPr>
            <a:r>
              <a:rPr lang="nl-NL" sz="1600" b="1" i="0" u="none" strike="noStrike" cap="none" dirty="0">
                <a:solidFill>
                  <a:schemeClr val="dk1"/>
                </a:solidFill>
                <a:latin typeface="Arial" panose="020B0604020202020204" pitchFamily="34" charset="0"/>
                <a:cs typeface="Arial" panose="020B0604020202020204" pitchFamily="34" charset="0"/>
                <a:sym typeface="Cabin"/>
              </a:rPr>
              <a:t> </a:t>
            </a:r>
          </a:p>
          <a:p>
            <a:pPr marL="0" marR="0" lvl="0" indent="0" algn="l" rtl="0">
              <a:lnSpc>
                <a:spcPct val="80000"/>
              </a:lnSpc>
              <a:spcBef>
                <a:spcPts val="600"/>
              </a:spcBef>
              <a:spcAft>
                <a:spcPts val="0"/>
              </a:spcAft>
              <a:buClr>
                <a:schemeClr val="accent1"/>
              </a:buClr>
              <a:buSzPct val="77187"/>
              <a:buNone/>
            </a:pPr>
            <a:r>
              <a:rPr lang="nl-NL" sz="1600" b="0" i="0" u="none" strike="noStrike" cap="none" dirty="0">
                <a:solidFill>
                  <a:schemeClr val="dk1"/>
                </a:solidFill>
                <a:latin typeface="Arial" panose="020B0604020202020204" pitchFamily="34" charset="0"/>
                <a:cs typeface="Arial" panose="020B0604020202020204" pitchFamily="34" charset="0"/>
                <a:sym typeface="Cabin"/>
              </a:rPr>
              <a:t>In deze opdracht breng je in kaart wie je bent. Dat doe je door een </a:t>
            </a:r>
            <a:r>
              <a:rPr lang="nl-NL" sz="1600" b="0" i="0" u="none" strike="noStrike" cap="none" dirty="0" err="1">
                <a:solidFill>
                  <a:schemeClr val="dk1"/>
                </a:solidFill>
                <a:latin typeface="Arial" panose="020B0604020202020204" pitchFamily="34" charset="0"/>
                <a:cs typeface="Arial" panose="020B0604020202020204" pitchFamily="34" charset="0"/>
                <a:sym typeface="Cabin"/>
              </a:rPr>
              <a:t>mindmap</a:t>
            </a:r>
            <a:r>
              <a:rPr lang="nl-NL" sz="1600" b="0" i="0" u="none" strike="noStrike" cap="none" dirty="0">
                <a:solidFill>
                  <a:schemeClr val="dk1"/>
                </a:solidFill>
                <a:latin typeface="Arial" panose="020B0604020202020204" pitchFamily="34" charset="0"/>
                <a:cs typeface="Arial" panose="020B0604020202020204" pitchFamily="34" charset="0"/>
                <a:sym typeface="Cabin"/>
              </a:rPr>
              <a:t> van jezelf te maken</a:t>
            </a:r>
            <a:r>
              <a:rPr lang="nl-NL" sz="1600" b="0" i="0" u="none" strike="noStrike" cap="none" dirty="0" smtClean="0">
                <a:solidFill>
                  <a:schemeClr val="dk1"/>
                </a:solidFill>
                <a:latin typeface="Arial" panose="020B0604020202020204" pitchFamily="34" charset="0"/>
                <a:cs typeface="Arial" panose="020B0604020202020204" pitchFamily="34" charset="0"/>
                <a:sym typeface="Cabin"/>
              </a:rPr>
              <a:t>.</a:t>
            </a:r>
            <a:endParaRPr sz="1600" b="0" i="0" u="none" strike="noStrike" cap="none" dirty="0">
              <a:solidFill>
                <a:schemeClr val="dk1"/>
              </a:solidFill>
              <a:latin typeface="Arial" panose="020B0604020202020204" pitchFamily="34" charset="0"/>
              <a:cs typeface="Arial" panose="020B0604020202020204" pitchFamily="34" charset="0"/>
              <a:sym typeface="Cabin"/>
            </a:endParaRPr>
          </a:p>
          <a:p>
            <a:pPr marL="274320" marR="0" lvl="0" indent="-274320" algn="l" rtl="0">
              <a:lnSpc>
                <a:spcPct val="80000"/>
              </a:lnSpc>
              <a:spcBef>
                <a:spcPts val="600"/>
              </a:spcBef>
              <a:spcAft>
                <a:spcPts val="0"/>
              </a:spcAft>
              <a:buClr>
                <a:schemeClr val="accent1"/>
              </a:buClr>
              <a:buSzPct val="77187"/>
              <a:buFont typeface="Noto Sans Symbols"/>
              <a:buChar char="●"/>
            </a:pPr>
            <a:r>
              <a:rPr lang="nl-NL" sz="1600" b="0" i="0" u="none" strike="noStrike" cap="none" dirty="0">
                <a:solidFill>
                  <a:schemeClr val="dk1"/>
                </a:solidFill>
                <a:latin typeface="Arial" panose="020B0604020202020204" pitchFamily="34" charset="0"/>
                <a:cs typeface="Arial" panose="020B0604020202020204" pitchFamily="34" charset="0"/>
                <a:sym typeface="Cabin"/>
              </a:rPr>
              <a:t>Pak een groot wit vel</a:t>
            </a:r>
            <a:r>
              <a:rPr lang="nl-NL" sz="1600" b="0" i="0" u="none" strike="noStrike" cap="none" dirty="0" smtClean="0">
                <a:solidFill>
                  <a:schemeClr val="dk1"/>
                </a:solidFill>
                <a:latin typeface="Arial" panose="020B0604020202020204" pitchFamily="34" charset="0"/>
                <a:cs typeface="Arial" panose="020B0604020202020204" pitchFamily="34" charset="0"/>
                <a:sym typeface="Cabin"/>
              </a:rPr>
              <a:t>.</a:t>
            </a:r>
            <a:endParaRPr sz="1600" b="0" i="0" u="none" strike="noStrike" cap="none" dirty="0">
              <a:solidFill>
                <a:schemeClr val="dk1"/>
              </a:solidFill>
              <a:latin typeface="Arial" panose="020B0604020202020204" pitchFamily="34" charset="0"/>
              <a:cs typeface="Arial" panose="020B0604020202020204" pitchFamily="34" charset="0"/>
              <a:sym typeface="Cabin"/>
            </a:endParaRPr>
          </a:p>
          <a:p>
            <a:pPr marL="274320" marR="0" lvl="0" indent="-274320" algn="l" rtl="0">
              <a:lnSpc>
                <a:spcPct val="80000"/>
              </a:lnSpc>
              <a:spcBef>
                <a:spcPts val="600"/>
              </a:spcBef>
              <a:spcAft>
                <a:spcPts val="0"/>
              </a:spcAft>
              <a:buClr>
                <a:schemeClr val="accent1"/>
              </a:buClr>
              <a:buSzPct val="77187"/>
              <a:buFont typeface="Noto Sans Symbols"/>
              <a:buChar char="●"/>
            </a:pPr>
            <a:r>
              <a:rPr lang="nl-NL" sz="1600" b="0" i="0" u="none" strike="noStrike" cap="none" dirty="0">
                <a:solidFill>
                  <a:schemeClr val="dk1"/>
                </a:solidFill>
                <a:latin typeface="Arial" panose="020B0604020202020204" pitchFamily="34" charset="0"/>
                <a:cs typeface="Arial" panose="020B0604020202020204" pitchFamily="34" charset="0"/>
                <a:sym typeface="Cabin"/>
              </a:rPr>
              <a:t>Zet jezelf in het midden. </a:t>
            </a:r>
            <a:r>
              <a:rPr lang="nl-NL" sz="1600" b="0" i="0" u="none" strike="noStrike" cap="none" dirty="0" smtClean="0">
                <a:solidFill>
                  <a:schemeClr val="dk1"/>
                </a:solidFill>
                <a:latin typeface="Arial" panose="020B0604020202020204" pitchFamily="34" charset="0"/>
                <a:cs typeface="Arial" panose="020B0604020202020204" pitchFamily="34" charset="0"/>
                <a:sym typeface="Cabin"/>
              </a:rPr>
              <a:t>Daaromheen </a:t>
            </a:r>
            <a:r>
              <a:rPr lang="nl-NL" sz="1600" b="0" i="0" u="none" strike="noStrike" cap="none" dirty="0">
                <a:solidFill>
                  <a:schemeClr val="dk1"/>
                </a:solidFill>
                <a:latin typeface="Arial" panose="020B0604020202020204" pitchFamily="34" charset="0"/>
                <a:cs typeface="Arial" panose="020B0604020202020204" pitchFamily="34" charset="0"/>
                <a:sym typeface="Cabin"/>
              </a:rPr>
              <a:t>maak je jouw </a:t>
            </a:r>
            <a:r>
              <a:rPr lang="nl-NL" sz="1600" b="0" i="0" u="none" strike="noStrike" cap="none" dirty="0" err="1">
                <a:solidFill>
                  <a:schemeClr val="dk1"/>
                </a:solidFill>
                <a:latin typeface="Arial" panose="020B0604020202020204" pitchFamily="34" charset="0"/>
                <a:cs typeface="Arial" panose="020B0604020202020204" pitchFamily="34" charset="0"/>
                <a:sym typeface="Cabin"/>
              </a:rPr>
              <a:t>mindmap</a:t>
            </a:r>
            <a:r>
              <a:rPr lang="nl-NL" sz="1600" b="0" i="0" u="none" strike="noStrike" cap="none" dirty="0" smtClean="0">
                <a:solidFill>
                  <a:schemeClr val="dk1"/>
                </a:solidFill>
                <a:latin typeface="Arial" panose="020B0604020202020204" pitchFamily="34" charset="0"/>
                <a:cs typeface="Arial" panose="020B0604020202020204" pitchFamily="34" charset="0"/>
                <a:sym typeface="Cabin"/>
              </a:rPr>
              <a:t>.</a:t>
            </a:r>
            <a:endParaRPr sz="1600" b="0" i="0" u="none" strike="noStrike" cap="none" dirty="0">
              <a:solidFill>
                <a:schemeClr val="dk1"/>
              </a:solidFill>
              <a:latin typeface="Arial" panose="020B0604020202020204" pitchFamily="34" charset="0"/>
              <a:cs typeface="Arial" panose="020B0604020202020204" pitchFamily="34" charset="0"/>
              <a:sym typeface="Cabin"/>
            </a:endParaRPr>
          </a:p>
          <a:p>
            <a:pPr marL="274320" marR="0" lvl="0" indent="-274320" algn="l" rtl="0">
              <a:spcBef>
                <a:spcPts val="600"/>
              </a:spcBef>
              <a:spcAft>
                <a:spcPts val="0"/>
              </a:spcAft>
              <a:buClr>
                <a:schemeClr val="accent1"/>
              </a:buClr>
              <a:buSzPct val="77187"/>
              <a:buFont typeface="Noto Sans Symbols"/>
              <a:buChar char="●"/>
            </a:pPr>
            <a:r>
              <a:rPr lang="nl-NL" sz="1600" b="0" i="0" u="none" strike="noStrike" cap="none" dirty="0">
                <a:solidFill>
                  <a:schemeClr val="dk1"/>
                </a:solidFill>
                <a:latin typeface="Arial" panose="020B0604020202020204" pitchFamily="34" charset="0"/>
                <a:cs typeface="Arial" panose="020B0604020202020204" pitchFamily="34" charset="0"/>
                <a:sym typeface="Cabin"/>
              </a:rPr>
              <a:t>Maak vanuit het midden takken. Bij elke tak schrijf je een woord dat bij jou past. Je kan bijvoorbeeld een onderverdeling maken in </a:t>
            </a:r>
            <a:r>
              <a:rPr lang="nl-NL" sz="1600" b="0" i="0" u="none" strike="noStrike" cap="none" dirty="0">
                <a:solidFill>
                  <a:srgbClr val="FF0000"/>
                </a:solidFill>
                <a:latin typeface="Arial" panose="020B0604020202020204" pitchFamily="34" charset="0"/>
                <a:cs typeface="Arial" panose="020B0604020202020204" pitchFamily="34" charset="0"/>
                <a:sym typeface="Cabin"/>
              </a:rPr>
              <a:t>eigenschappen,</a:t>
            </a:r>
            <a:r>
              <a:rPr lang="nl-NL" sz="1600" b="0" i="0" u="none" strike="noStrike" cap="none" dirty="0">
                <a:solidFill>
                  <a:schemeClr val="dk1"/>
                </a:solidFill>
                <a:latin typeface="Arial" panose="020B0604020202020204" pitchFamily="34" charset="0"/>
                <a:cs typeface="Arial" panose="020B0604020202020204" pitchFamily="34" charset="0"/>
                <a:sym typeface="Cabin"/>
              </a:rPr>
              <a:t>  </a:t>
            </a:r>
            <a:r>
              <a:rPr lang="nl-NL" sz="1600" b="0" i="0" u="none" strike="noStrike" cap="none" dirty="0">
                <a:solidFill>
                  <a:srgbClr val="FF0000"/>
                </a:solidFill>
                <a:latin typeface="Arial" panose="020B0604020202020204" pitchFamily="34" charset="0"/>
                <a:cs typeface="Arial" panose="020B0604020202020204" pitchFamily="34" charset="0"/>
                <a:sym typeface="Cabin"/>
              </a:rPr>
              <a:t>hobby’s,</a:t>
            </a:r>
            <a:r>
              <a:rPr lang="nl-NL" sz="1600" b="0" i="0" u="none" strike="noStrike" cap="none" dirty="0">
                <a:solidFill>
                  <a:schemeClr val="dk1"/>
                </a:solidFill>
                <a:latin typeface="Arial" panose="020B0604020202020204" pitchFamily="34" charset="0"/>
                <a:cs typeface="Arial" panose="020B0604020202020204" pitchFamily="34" charset="0"/>
                <a:sym typeface="Cabin"/>
              </a:rPr>
              <a:t> </a:t>
            </a:r>
            <a:r>
              <a:rPr lang="nl-NL" sz="1600" b="0" i="0" u="none" strike="noStrike" cap="none" dirty="0">
                <a:solidFill>
                  <a:srgbClr val="FF0000"/>
                </a:solidFill>
                <a:latin typeface="Arial" panose="020B0604020202020204" pitchFamily="34" charset="0"/>
                <a:cs typeface="Arial" panose="020B0604020202020204" pitchFamily="34" charset="0"/>
                <a:sym typeface="Cabin"/>
              </a:rPr>
              <a:t>gekozen profiel</a:t>
            </a:r>
            <a:r>
              <a:rPr lang="nl-NL" sz="1600" b="0" i="0" u="none" strike="noStrike" cap="none" dirty="0">
                <a:solidFill>
                  <a:schemeClr val="dk1"/>
                </a:solidFill>
                <a:latin typeface="Arial" panose="020B0604020202020204" pitchFamily="34" charset="0"/>
                <a:cs typeface="Arial" panose="020B0604020202020204" pitchFamily="34" charset="0"/>
                <a:sym typeface="Cabin"/>
              </a:rPr>
              <a:t>, </a:t>
            </a:r>
            <a:r>
              <a:rPr lang="nl-NL" sz="1600" b="0" i="0" u="none" strike="noStrike" cap="none" dirty="0">
                <a:solidFill>
                  <a:srgbClr val="FF0000"/>
                </a:solidFill>
                <a:latin typeface="Arial" panose="020B0604020202020204" pitchFamily="34" charset="0"/>
                <a:cs typeface="Arial" panose="020B0604020202020204" pitchFamily="34" charset="0"/>
                <a:sym typeface="Cabin"/>
              </a:rPr>
              <a:t>kwaliteiten</a:t>
            </a:r>
            <a:r>
              <a:rPr lang="nl-NL" sz="1600" b="0" i="0" u="none" strike="noStrike" cap="none" dirty="0">
                <a:solidFill>
                  <a:schemeClr val="dk1"/>
                </a:solidFill>
                <a:latin typeface="Arial" panose="020B0604020202020204" pitchFamily="34" charset="0"/>
                <a:cs typeface="Arial" panose="020B0604020202020204" pitchFamily="34" charset="0"/>
                <a:sym typeface="Cabin"/>
              </a:rPr>
              <a:t>, </a:t>
            </a:r>
            <a:r>
              <a:rPr lang="nl-NL" sz="1600" b="0" i="0" u="none" strike="noStrike" cap="none" dirty="0">
                <a:solidFill>
                  <a:srgbClr val="FF0000"/>
                </a:solidFill>
                <a:latin typeface="Arial" panose="020B0604020202020204" pitchFamily="34" charset="0"/>
                <a:cs typeface="Arial" panose="020B0604020202020204" pitchFamily="34" charset="0"/>
                <a:sym typeface="Cabin"/>
              </a:rPr>
              <a:t>uiterlijke kenmerken</a:t>
            </a:r>
            <a:r>
              <a:rPr lang="nl-NL" sz="1600" b="0" i="0" u="none" strike="noStrike" cap="none" dirty="0">
                <a:solidFill>
                  <a:schemeClr val="dk1"/>
                </a:solidFill>
                <a:latin typeface="Arial" panose="020B0604020202020204" pitchFamily="34" charset="0"/>
                <a:cs typeface="Arial" panose="020B0604020202020204" pitchFamily="34" charset="0"/>
                <a:sym typeface="Cabin"/>
              </a:rPr>
              <a:t>, </a:t>
            </a:r>
            <a:r>
              <a:rPr lang="nl-NL" sz="1600" b="0" i="0" u="none" strike="noStrike" cap="none" dirty="0">
                <a:solidFill>
                  <a:srgbClr val="FF0000"/>
                </a:solidFill>
                <a:latin typeface="Arial" panose="020B0604020202020204" pitchFamily="34" charset="0"/>
                <a:cs typeface="Arial" panose="020B0604020202020204" pitchFamily="34" charset="0"/>
                <a:sym typeface="Cabin"/>
              </a:rPr>
              <a:t>dingen die jij belangrijk vindt</a:t>
            </a:r>
            <a:r>
              <a:rPr lang="nl-NL" sz="1600" b="0" i="0" u="none" strike="noStrike" cap="none" dirty="0">
                <a:solidFill>
                  <a:schemeClr val="dk1"/>
                </a:solidFill>
                <a:latin typeface="Arial" panose="020B0604020202020204" pitchFamily="34" charset="0"/>
                <a:cs typeface="Arial" panose="020B0604020202020204" pitchFamily="34" charset="0"/>
                <a:sym typeface="Cabin"/>
              </a:rPr>
              <a:t> </a:t>
            </a:r>
            <a:r>
              <a:rPr lang="nl-NL" sz="1600" b="0" i="0" u="none" strike="noStrike" cap="none" dirty="0">
                <a:solidFill>
                  <a:srgbClr val="FF0000"/>
                </a:solidFill>
                <a:latin typeface="Arial" panose="020B0604020202020204" pitchFamily="34" charset="0"/>
                <a:cs typeface="Arial" panose="020B0604020202020204" pitchFamily="34" charset="0"/>
                <a:sym typeface="Cabin"/>
              </a:rPr>
              <a:t>enz</a:t>
            </a:r>
            <a:r>
              <a:rPr lang="nl-NL" sz="1600" b="0" i="0" u="none" strike="noStrike" cap="none" dirty="0" smtClean="0">
                <a:solidFill>
                  <a:srgbClr val="FF0000"/>
                </a:solidFill>
                <a:latin typeface="Arial" panose="020B0604020202020204" pitchFamily="34" charset="0"/>
                <a:cs typeface="Arial" panose="020B0604020202020204" pitchFamily="34" charset="0"/>
                <a:sym typeface="Cabin"/>
              </a:rPr>
              <a:t>.. </a:t>
            </a:r>
          </a:p>
          <a:p>
            <a:pPr marL="274320" marR="0" lvl="0" indent="-274320" algn="l" rtl="0">
              <a:spcBef>
                <a:spcPts val="600"/>
              </a:spcBef>
              <a:spcAft>
                <a:spcPts val="0"/>
              </a:spcAft>
              <a:buClr>
                <a:schemeClr val="accent1"/>
              </a:buClr>
              <a:buSzPct val="77187"/>
              <a:buFont typeface="Noto Sans Symbols"/>
              <a:buChar char="●"/>
            </a:pPr>
            <a:r>
              <a:rPr lang="nl-NL" sz="1600" b="0" i="0" u="none" strike="noStrike" cap="none" dirty="0" smtClean="0">
                <a:solidFill>
                  <a:schemeClr val="dk1"/>
                </a:solidFill>
                <a:latin typeface="Arial" panose="020B0604020202020204" pitchFamily="34" charset="0"/>
                <a:cs typeface="Arial" panose="020B0604020202020204" pitchFamily="34" charset="0"/>
                <a:sym typeface="Cabin"/>
              </a:rPr>
              <a:t>Maak </a:t>
            </a:r>
            <a:r>
              <a:rPr lang="nl-NL" sz="1600" b="0" i="0" u="none" strike="noStrike" cap="none" dirty="0">
                <a:solidFill>
                  <a:schemeClr val="dk1"/>
                </a:solidFill>
                <a:latin typeface="Arial" panose="020B0604020202020204" pitchFamily="34" charset="0"/>
                <a:cs typeface="Arial" panose="020B0604020202020204" pitchFamily="34" charset="0"/>
                <a:sym typeface="Cabin"/>
              </a:rPr>
              <a:t>bij elke tak weer nieuwe takken en zet er zoveel mogelijk woorden bij die laten zien wie je bent. Je mag er natuurlijk ook tekeningen bij maken of plaatjes bij plakken. </a:t>
            </a:r>
            <a:r>
              <a:rPr lang="nl-NL" sz="1600" b="0" i="0" u="none" strike="noStrike" cap="none" dirty="0" smtClean="0">
                <a:solidFill>
                  <a:schemeClr val="dk1"/>
                </a:solidFill>
                <a:latin typeface="Arial" panose="020B0604020202020204" pitchFamily="34" charset="0"/>
                <a:cs typeface="Arial" panose="020B0604020202020204" pitchFamily="34" charset="0"/>
                <a:sym typeface="Cabin"/>
              </a:rPr>
              <a:t>Schrijf </a:t>
            </a:r>
            <a:r>
              <a:rPr lang="nl-NL" sz="1600" b="0" i="0" u="none" strike="noStrike" cap="none" dirty="0">
                <a:solidFill>
                  <a:schemeClr val="dk1"/>
                </a:solidFill>
                <a:latin typeface="Arial" panose="020B0604020202020204" pitchFamily="34" charset="0"/>
                <a:cs typeface="Arial" panose="020B0604020202020204" pitchFamily="34" charset="0"/>
                <a:sym typeface="Cabin"/>
              </a:rPr>
              <a:t>alles op wat je te binnen schiet: </a:t>
            </a:r>
            <a:r>
              <a:rPr lang="nl-NL" sz="1600" b="0" i="0" u="none" strike="noStrike" cap="none" dirty="0">
                <a:solidFill>
                  <a:srgbClr val="FF0000"/>
                </a:solidFill>
                <a:latin typeface="Arial" panose="020B0604020202020204" pitchFamily="34" charset="0"/>
                <a:cs typeface="Arial" panose="020B0604020202020204" pitchFamily="34" charset="0"/>
                <a:sym typeface="Cabin"/>
              </a:rPr>
              <a:t>je muzieksmaak, welke sporten je doet, </a:t>
            </a:r>
            <a:r>
              <a:rPr lang="nl-NL" sz="1600" b="0" i="0" u="none" strike="noStrike" cap="none" dirty="0" smtClean="0">
                <a:solidFill>
                  <a:srgbClr val="FF0000"/>
                </a:solidFill>
                <a:latin typeface="Arial" panose="020B0604020202020204" pitchFamily="34" charset="0"/>
                <a:cs typeface="Arial" panose="020B0604020202020204" pitchFamily="34" charset="0"/>
                <a:sym typeface="Cabin"/>
              </a:rPr>
              <a:t>waar          anderen jou </a:t>
            </a:r>
            <a:r>
              <a:rPr lang="nl-NL" sz="1600" b="0" i="0" u="none" strike="noStrike" cap="none" dirty="0">
                <a:solidFill>
                  <a:srgbClr val="FF0000"/>
                </a:solidFill>
                <a:latin typeface="Arial" panose="020B0604020202020204" pitchFamily="34" charset="0"/>
                <a:cs typeface="Arial" panose="020B0604020202020204" pitchFamily="34" charset="0"/>
                <a:sym typeface="Cabin"/>
              </a:rPr>
              <a:t>aan herkennen. Al die dingen geven een beeld van wie jij bent.</a:t>
            </a:r>
          </a:p>
          <a:p>
            <a:pPr marL="274320" marR="0" lvl="0" indent="-274320" algn="l" rtl="0">
              <a:lnSpc>
                <a:spcPct val="80000"/>
              </a:lnSpc>
              <a:spcBef>
                <a:spcPts val="600"/>
              </a:spcBef>
              <a:buClr>
                <a:schemeClr val="accent1"/>
              </a:buClr>
              <a:buSzPct val="77187"/>
              <a:buFont typeface="Noto Sans Symbols"/>
              <a:buNone/>
            </a:pPr>
            <a:endParaRPr sz="1625" b="0" i="0" u="none" strike="noStrike" cap="none" dirty="0">
              <a:solidFill>
                <a:schemeClr val="dk1"/>
              </a:solidFill>
              <a:latin typeface="Cabin"/>
              <a:ea typeface="Cabin"/>
              <a:cs typeface="Cabin"/>
              <a:sym typeface="Cabin"/>
            </a:endParaRPr>
          </a:p>
        </p:txBody>
      </p:sp>
    </p:spTree>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pic>
        <p:nvPicPr>
          <p:cNvPr id="136" name="Shape 136"/>
          <p:cNvPicPr preferRelativeResize="0"/>
          <p:nvPr/>
        </p:nvPicPr>
        <p:blipFill rotWithShape="1">
          <a:blip r:embed="rId3">
            <a:alphaModFix/>
          </a:blip>
          <a:srcRect/>
          <a:stretch/>
        </p:blipFill>
        <p:spPr>
          <a:xfrm>
            <a:off x="683568" y="620687"/>
            <a:ext cx="7677150" cy="5886449"/>
          </a:xfrm>
          <a:prstGeom prst="rect">
            <a:avLst/>
          </a:prstGeom>
          <a:noFill/>
          <a:ln>
            <a:noFill/>
          </a:ln>
        </p:spPr>
      </p:pic>
    </p:spTree>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Shape 141"/>
          <p:cNvSpPr txBox="1">
            <a:spLocks noGrp="1"/>
          </p:cNvSpPr>
          <p:nvPr>
            <p:ph type="title"/>
          </p:nvPr>
        </p:nvSpPr>
        <p:spPr>
          <a:xfrm>
            <a:off x="457200" y="152400"/>
            <a:ext cx="8229600" cy="990599"/>
          </a:xfrm>
          <a:prstGeom prst="rect">
            <a:avLst/>
          </a:prstGeom>
          <a:noFill/>
          <a:ln>
            <a:noFill/>
          </a:ln>
        </p:spPr>
        <p:txBody>
          <a:bodyPr lIns="91425" tIns="45700" rIns="91425" bIns="45700" anchor="b" anchorCtr="0">
            <a:noAutofit/>
          </a:bodyPr>
          <a:lstStyle/>
          <a:p>
            <a:pPr marL="0" marR="0" lvl="0" indent="0" algn="l" rtl="0">
              <a:spcBef>
                <a:spcPts val="0"/>
              </a:spcBef>
              <a:buClr>
                <a:srgbClr val="FF0000"/>
              </a:buClr>
              <a:buSzPct val="25000"/>
              <a:buFont typeface="Domine"/>
              <a:buNone/>
            </a:pPr>
            <a:r>
              <a:rPr lang="nl-NL" sz="3200" b="1" i="0" u="none" strike="noStrike" cap="none" dirty="0">
                <a:solidFill>
                  <a:srgbClr val="FF0000"/>
                </a:solidFill>
                <a:latin typeface="Arial" panose="020B0604020202020204" pitchFamily="34" charset="0"/>
                <a:cs typeface="Arial" panose="020B0604020202020204" pitchFamily="34" charset="0"/>
                <a:sym typeface="Domine"/>
              </a:rPr>
              <a:t>Presentatie</a:t>
            </a:r>
          </a:p>
        </p:txBody>
      </p:sp>
      <p:sp>
        <p:nvSpPr>
          <p:cNvPr id="142" name="Shape 142"/>
          <p:cNvSpPr txBox="1">
            <a:spLocks noGrp="1"/>
          </p:cNvSpPr>
          <p:nvPr>
            <p:ph type="body" idx="1"/>
          </p:nvPr>
        </p:nvSpPr>
        <p:spPr>
          <a:xfrm>
            <a:off x="457200" y="1219200"/>
            <a:ext cx="8229600" cy="4937760"/>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Clr>
                <a:schemeClr val="accent1"/>
              </a:buClr>
              <a:buSzPct val="25000"/>
              <a:buFont typeface="Noto Sans Symbols"/>
              <a:buNone/>
            </a:pPr>
            <a:endParaRPr lang="nl-NL" sz="2400" b="0" i="0" u="none" strike="noStrike" cap="none" dirty="0" smtClean="0">
              <a:solidFill>
                <a:schemeClr val="dk1"/>
              </a:solidFill>
              <a:latin typeface="Arial" panose="020B0604020202020204" pitchFamily="34" charset="0"/>
              <a:cs typeface="Arial" panose="020B0604020202020204" pitchFamily="34" charset="0"/>
              <a:sym typeface="Cabin"/>
            </a:endParaRPr>
          </a:p>
          <a:p>
            <a:pPr marL="0" marR="0" lvl="0" indent="0" algn="l" rtl="0">
              <a:spcBef>
                <a:spcPts val="0"/>
              </a:spcBef>
              <a:spcAft>
                <a:spcPts val="0"/>
              </a:spcAft>
              <a:buClr>
                <a:schemeClr val="accent1"/>
              </a:buClr>
              <a:buSzPct val="25000"/>
              <a:buFont typeface="Noto Sans Symbols"/>
              <a:buNone/>
            </a:pPr>
            <a:r>
              <a:rPr lang="nl-NL" sz="2400" b="0" i="0" u="none" strike="noStrike" cap="none" dirty="0" smtClean="0">
                <a:solidFill>
                  <a:schemeClr val="dk1"/>
                </a:solidFill>
                <a:latin typeface="Arial" panose="020B0604020202020204" pitchFamily="34" charset="0"/>
                <a:cs typeface="Arial" panose="020B0604020202020204" pitchFamily="34" charset="0"/>
                <a:sym typeface="Cabin"/>
              </a:rPr>
              <a:t>Presenteer </a:t>
            </a:r>
            <a:r>
              <a:rPr lang="nl-NL" sz="2400" b="0" i="0" u="none" strike="noStrike" cap="none" dirty="0">
                <a:solidFill>
                  <a:schemeClr val="dk1"/>
                </a:solidFill>
                <a:latin typeface="Arial" panose="020B0604020202020204" pitchFamily="34" charset="0"/>
                <a:cs typeface="Arial" panose="020B0604020202020204" pitchFamily="34" charset="0"/>
                <a:sym typeface="Cabin"/>
              </a:rPr>
              <a:t>je “</a:t>
            </a:r>
            <a:r>
              <a:rPr lang="nl-NL" sz="2400" b="0" i="0" u="none" strike="noStrike" cap="none" dirty="0" err="1">
                <a:solidFill>
                  <a:schemeClr val="dk1"/>
                </a:solidFill>
                <a:latin typeface="Arial" panose="020B0604020202020204" pitchFamily="34" charset="0"/>
                <a:cs typeface="Arial" panose="020B0604020202020204" pitchFamily="34" charset="0"/>
                <a:sym typeface="Cabin"/>
              </a:rPr>
              <a:t>mindmap</a:t>
            </a:r>
            <a:r>
              <a:rPr lang="nl-NL" sz="2400" b="0" i="0" u="none" strike="noStrike" cap="none" dirty="0">
                <a:solidFill>
                  <a:schemeClr val="dk1"/>
                </a:solidFill>
                <a:latin typeface="Arial" panose="020B0604020202020204" pitchFamily="34" charset="0"/>
                <a:cs typeface="Arial" panose="020B0604020202020204" pitchFamily="34" charset="0"/>
                <a:sym typeface="Cabin"/>
              </a:rPr>
              <a:t>” aan je </a:t>
            </a:r>
            <a:r>
              <a:rPr lang="nl-NL" sz="2400" b="0" i="0" u="none" strike="noStrike" cap="none" dirty="0" smtClean="0">
                <a:solidFill>
                  <a:schemeClr val="dk1"/>
                </a:solidFill>
                <a:latin typeface="Arial" panose="020B0604020202020204" pitchFamily="34" charset="0"/>
                <a:cs typeface="Arial" panose="020B0604020202020204" pitchFamily="34" charset="0"/>
                <a:sym typeface="Cabin"/>
              </a:rPr>
              <a:t>mentorklas.</a:t>
            </a:r>
            <a:endParaRPr lang="nl-NL" sz="2400" b="0" i="0" u="none" strike="noStrike" cap="none" dirty="0">
              <a:solidFill>
                <a:schemeClr val="dk1"/>
              </a:solidFill>
              <a:latin typeface="Arial" panose="020B0604020202020204" pitchFamily="34" charset="0"/>
              <a:cs typeface="Arial" panose="020B0604020202020204" pitchFamily="34" charset="0"/>
              <a:sym typeface="Cabin"/>
            </a:endParaRPr>
          </a:p>
          <a:p>
            <a:pPr marL="0" marR="0" lvl="0" indent="0" algn="l" rtl="0">
              <a:spcBef>
                <a:spcPts val="600"/>
              </a:spcBef>
              <a:spcAft>
                <a:spcPts val="0"/>
              </a:spcAft>
              <a:buClr>
                <a:schemeClr val="accent1"/>
              </a:buClr>
              <a:buSzPct val="25000"/>
              <a:buFont typeface="Noto Sans Symbols"/>
              <a:buNone/>
            </a:pPr>
            <a:endParaRPr sz="2400" b="0" i="0" u="none" strike="noStrike" cap="none" dirty="0">
              <a:solidFill>
                <a:schemeClr val="dk1"/>
              </a:solidFill>
              <a:latin typeface="Arial" panose="020B0604020202020204" pitchFamily="34" charset="0"/>
              <a:cs typeface="Arial" panose="020B0604020202020204" pitchFamily="34" charset="0"/>
              <a:sym typeface="Cabin"/>
            </a:endParaRPr>
          </a:p>
          <a:p>
            <a:pPr marL="0" marR="0" lvl="0" indent="0" algn="l" rtl="0">
              <a:spcBef>
                <a:spcPts val="600"/>
              </a:spcBef>
              <a:spcAft>
                <a:spcPts val="0"/>
              </a:spcAft>
              <a:buClr>
                <a:schemeClr val="accent1"/>
              </a:buClr>
              <a:buSzPct val="25000"/>
              <a:buFont typeface="Noto Sans Symbols"/>
              <a:buNone/>
            </a:pPr>
            <a:r>
              <a:rPr lang="nl-NL" sz="2400" b="0" i="0" u="none" strike="noStrike" cap="none" dirty="0">
                <a:solidFill>
                  <a:schemeClr val="dk1"/>
                </a:solidFill>
                <a:latin typeface="Arial" panose="020B0604020202020204" pitchFamily="34" charset="0"/>
                <a:cs typeface="Arial" panose="020B0604020202020204" pitchFamily="34" charset="0"/>
                <a:sym typeface="Cabin"/>
              </a:rPr>
              <a:t>Leg uit wat je hebt opgeschreven, waarom dit zo belangrijk voor jou is en welke dingen/onderwerpen die jij hebt opgeschreven wil je graag in jouw </a:t>
            </a:r>
            <a:r>
              <a:rPr lang="nl-NL" sz="2400" b="0" i="0" u="none" strike="noStrike" cap="none">
                <a:solidFill>
                  <a:schemeClr val="dk1"/>
                </a:solidFill>
                <a:latin typeface="Arial" panose="020B0604020202020204" pitchFamily="34" charset="0"/>
                <a:cs typeface="Arial" panose="020B0604020202020204" pitchFamily="34" charset="0"/>
                <a:sym typeface="Cabin"/>
              </a:rPr>
              <a:t>“</a:t>
            </a:r>
            <a:r>
              <a:rPr lang="nl-NL" sz="2400" b="0" i="0" u="none" strike="noStrike" cap="none" smtClean="0">
                <a:solidFill>
                  <a:schemeClr val="dk1"/>
                </a:solidFill>
                <a:latin typeface="Arial" panose="020B0604020202020204" pitchFamily="34" charset="0"/>
                <a:cs typeface="Arial" panose="020B0604020202020204" pitchFamily="34" charset="0"/>
                <a:sym typeface="Cabin"/>
              </a:rPr>
              <a:t>vervolgopleiding / toekomst</a:t>
            </a:r>
            <a:r>
              <a:rPr lang="nl-NL" sz="2400" b="0" i="0" u="none" strike="noStrike" cap="none" dirty="0">
                <a:solidFill>
                  <a:schemeClr val="dk1"/>
                </a:solidFill>
                <a:latin typeface="Arial" panose="020B0604020202020204" pitchFamily="34" charset="0"/>
                <a:cs typeface="Arial" panose="020B0604020202020204" pitchFamily="34" charset="0"/>
                <a:sym typeface="Cabin"/>
              </a:rPr>
              <a:t>” terugzien?</a:t>
            </a:r>
          </a:p>
          <a:p>
            <a:pPr marL="0" marR="0" lvl="0" indent="0" algn="l" rtl="0">
              <a:spcBef>
                <a:spcPts val="600"/>
              </a:spcBef>
              <a:spcAft>
                <a:spcPts val="0"/>
              </a:spcAft>
              <a:buClr>
                <a:schemeClr val="accent1"/>
              </a:buClr>
              <a:buSzPct val="25000"/>
              <a:buFont typeface="Noto Sans Symbols"/>
              <a:buNone/>
            </a:pPr>
            <a:endParaRPr sz="2400" b="0" i="0" u="none" strike="noStrike" cap="none" dirty="0">
              <a:solidFill>
                <a:schemeClr val="dk1"/>
              </a:solidFill>
              <a:latin typeface="Arial" panose="020B0604020202020204" pitchFamily="34" charset="0"/>
              <a:cs typeface="Arial" panose="020B0604020202020204" pitchFamily="34" charset="0"/>
              <a:sym typeface="Cabin"/>
            </a:endParaRPr>
          </a:p>
          <a:p>
            <a:pPr marL="0" marR="0" lvl="0" indent="0" algn="l" rtl="0">
              <a:spcBef>
                <a:spcPts val="600"/>
              </a:spcBef>
              <a:spcAft>
                <a:spcPts val="0"/>
              </a:spcAft>
              <a:buClr>
                <a:schemeClr val="accent1"/>
              </a:buClr>
              <a:buSzPct val="25000"/>
              <a:buFont typeface="Noto Sans Symbols"/>
              <a:buNone/>
            </a:pPr>
            <a:r>
              <a:rPr lang="nl-NL" sz="2400" b="0" i="0" u="none" strike="noStrike" cap="none" dirty="0">
                <a:solidFill>
                  <a:schemeClr val="dk1"/>
                </a:solidFill>
                <a:latin typeface="Arial" panose="020B0604020202020204" pitchFamily="34" charset="0"/>
                <a:cs typeface="Arial" panose="020B0604020202020204" pitchFamily="34" charset="0"/>
                <a:sym typeface="Cabin"/>
              </a:rPr>
              <a:t>Iedere leerling zet nog een “extra” kwaliteit/eigenschap op de </a:t>
            </a:r>
            <a:r>
              <a:rPr lang="nl-NL" sz="2400" b="0" i="0" u="none" strike="noStrike" cap="none" dirty="0" err="1">
                <a:solidFill>
                  <a:schemeClr val="dk1"/>
                </a:solidFill>
                <a:latin typeface="Arial" panose="020B0604020202020204" pitchFamily="34" charset="0"/>
                <a:cs typeface="Arial" panose="020B0604020202020204" pitchFamily="34" charset="0"/>
                <a:sym typeface="Cabin"/>
              </a:rPr>
              <a:t>mindmap</a:t>
            </a:r>
            <a:r>
              <a:rPr lang="nl-NL" sz="2400" b="0" i="0" u="none" strike="noStrike" cap="none" dirty="0">
                <a:solidFill>
                  <a:schemeClr val="dk1"/>
                </a:solidFill>
                <a:latin typeface="Arial" panose="020B0604020202020204" pitchFamily="34" charset="0"/>
                <a:cs typeface="Arial" panose="020B0604020202020204" pitchFamily="34" charset="0"/>
                <a:sym typeface="Cabin"/>
              </a:rPr>
              <a:t> van een andere leerling. </a:t>
            </a:r>
          </a:p>
          <a:p>
            <a:pPr marL="274320" marR="0" lvl="0" indent="-274320" algn="l" rtl="0">
              <a:spcBef>
                <a:spcPts val="600"/>
              </a:spcBef>
              <a:buClr>
                <a:schemeClr val="accent1"/>
              </a:buClr>
              <a:buSzPct val="76000"/>
              <a:buFont typeface="Noto Sans Symbols"/>
              <a:buNone/>
            </a:pPr>
            <a:endParaRPr sz="2400" b="0" i="0" u="none" strike="noStrike" cap="none" dirty="0">
              <a:solidFill>
                <a:schemeClr val="dk1"/>
              </a:solidFill>
              <a:latin typeface="Arial" panose="020B0604020202020204" pitchFamily="34" charset="0"/>
              <a:cs typeface="Arial" panose="020B0604020202020204" pitchFamily="34" charset="0"/>
              <a:sym typeface="Cabin"/>
            </a:endParaRPr>
          </a:p>
        </p:txBody>
      </p:sp>
    </p:spTree>
  </p:cSld>
  <p:clrMapOvr>
    <a:masterClrMapping/>
  </p:clrMapOvr>
  <p:transition spd="slow">
    <p:fade/>
  </p:transition>
</p:sld>
</file>

<file path=ppt/theme/theme1.xml><?xml version="1.0" encoding="utf-8"?>
<a:theme xmlns:a="http://schemas.openxmlformats.org/drawingml/2006/main" name="Oorsprong">
  <a:themeElements>
    <a:clrScheme name="Oorsprong">
      <a:dk1>
        <a:srgbClr val="000000"/>
      </a:dk1>
      <a:lt1>
        <a:srgbClr val="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231</Words>
  <Application>Microsoft Office PowerPoint</Application>
  <PresentationFormat>On-screen Show (4:3)</PresentationFormat>
  <Paragraphs>54</Paragraphs>
  <Slides>7</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Cabin</vt:lpstr>
      <vt:lpstr>Domine</vt:lpstr>
      <vt:lpstr>Noto Sans Symbols</vt:lpstr>
      <vt:lpstr>Oorsprong</vt:lpstr>
      <vt:lpstr>Havo-4 Les 1 Wie ben ik?</vt:lpstr>
      <vt:lpstr>Introductie</vt:lpstr>
      <vt:lpstr>Opdracht</vt:lpstr>
      <vt:lpstr>4 fasen </vt:lpstr>
      <vt:lpstr>Fase 1 Nadenken over jezelf </vt:lpstr>
      <vt:lpstr>PowerPoint Presentation</vt:lpstr>
      <vt:lpstr>Presentatie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 havo 2015-2016</dc:title>
  <dc:creator>Henrike Knippenberg</dc:creator>
  <cp:lastModifiedBy>Kouwenhoven, E.C.M.</cp:lastModifiedBy>
  <cp:revision>7</cp:revision>
  <dcterms:modified xsi:type="dcterms:W3CDTF">2016-08-08T13:31:18Z</dcterms:modified>
</cp:coreProperties>
</file>