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embeddedFontLst>
    <p:embeddedFont>
      <p:font typeface="Cabin" panose="020B0604020202020204" charset="0"/>
      <p:regular r:id="rId10"/>
      <p:bold r:id="rId11"/>
      <p:italic r:id="rId12"/>
      <p:boldItalic r:id="rId13"/>
    </p:embeddedFont>
    <p:embeddedFont>
      <p:font typeface="Domine"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32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685268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862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4414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679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2752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9606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063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909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dia">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1219200" y="3886200"/>
            <a:ext cx="6858000" cy="990599"/>
          </a:xfrm>
          <a:prstGeom prst="rect">
            <a:avLst/>
          </a:prstGeom>
          <a:noFill/>
          <a:ln>
            <a:noFill/>
          </a:ln>
        </p:spPr>
        <p:txBody>
          <a:bodyPr lIns="91425" tIns="91425" rIns="91425" bIns="91425" anchor="t" anchorCtr="0"/>
          <a:lstStyle>
            <a:lvl1pPr marL="0" marR="0" lvl="0" indent="0" algn="r" rtl="0">
              <a:spcBef>
                <a:spcPts val="0"/>
              </a:spcBef>
              <a:buClr>
                <a:schemeClr val="dk1"/>
              </a:buClr>
              <a:buFont typeface="Domine"/>
              <a:buNone/>
              <a:defRPr sz="3200" b="0" i="0" u="none" strike="noStrike" cap="none">
                <a:solidFill>
                  <a:schemeClr val="dk1"/>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 name="Shape 16"/>
          <p:cNvSpPr txBox="1">
            <a:spLocks noGrp="1"/>
          </p:cNvSpPr>
          <p:nvPr>
            <p:ph type="subTitle" idx="1"/>
          </p:nvPr>
        </p:nvSpPr>
        <p:spPr>
          <a:xfrm>
            <a:off x="1219200" y="5124450"/>
            <a:ext cx="6858000" cy="533399"/>
          </a:xfrm>
          <a:prstGeom prst="rect">
            <a:avLst/>
          </a:prstGeom>
          <a:noFill/>
          <a:ln>
            <a:noFill/>
          </a:ln>
        </p:spPr>
        <p:txBody>
          <a:bodyPr lIns="91425" tIns="91425" rIns="91425" bIns="91425" anchor="t" anchorCtr="0"/>
          <a:lstStyle>
            <a:lvl1pPr marL="0" marR="0" lvl="0" indent="0" algn="r" rtl="0">
              <a:spcBef>
                <a:spcPts val="600"/>
              </a:spcBef>
              <a:buClr>
                <a:schemeClr val="accent1"/>
              </a:buClr>
              <a:buFont typeface="Noto Sans Symbols"/>
              <a:buNone/>
              <a:defRPr sz="2000" b="0" i="0" u="none" strike="noStrike" cap="none">
                <a:solidFill>
                  <a:schemeClr val="dk2"/>
                </a:solidFill>
                <a:latin typeface="Domine"/>
                <a:ea typeface="Domine"/>
                <a:cs typeface="Domine"/>
                <a:sym typeface="Domine"/>
              </a:defRPr>
            </a:lvl1pPr>
            <a:lvl2pPr marL="457200" marR="0" lvl="1" indent="0" algn="ctr" rtl="0">
              <a:spcBef>
                <a:spcPts val="500"/>
              </a:spcBef>
              <a:buClr>
                <a:schemeClr val="accent2"/>
              </a:buClr>
              <a:buFont typeface="Noto Sans Symbols"/>
              <a:buNone/>
              <a:defRPr sz="2300" b="0" i="0" u="none" strike="noStrike" cap="none">
                <a:solidFill>
                  <a:schemeClr val="dk2"/>
                </a:solidFill>
                <a:latin typeface="Cabin"/>
                <a:ea typeface="Cabin"/>
                <a:cs typeface="Cabin"/>
                <a:sym typeface="Cabin"/>
              </a:defRPr>
            </a:lvl2pPr>
            <a:lvl3pPr marL="914400" marR="0" lvl="2" indent="0" algn="ctr" rtl="0">
              <a:spcBef>
                <a:spcPts val="500"/>
              </a:spcBef>
              <a:buClr>
                <a:srgbClr val="BABABA"/>
              </a:buClr>
              <a:buFont typeface="Noto Sans Symbols"/>
              <a:buNone/>
              <a:defRPr sz="2000" b="0" i="0" u="none" strike="noStrike" cap="none">
                <a:solidFill>
                  <a:schemeClr val="dk1"/>
                </a:solidFill>
                <a:latin typeface="Cabin"/>
                <a:ea typeface="Cabin"/>
                <a:cs typeface="Cabin"/>
                <a:sym typeface="Cabin"/>
              </a:defRPr>
            </a:lvl3pPr>
            <a:lvl4pPr marL="1371600" marR="0" lvl="3" indent="0" algn="ctr" rtl="0">
              <a:spcBef>
                <a:spcPts val="400"/>
              </a:spcBef>
              <a:buClr>
                <a:srgbClr val="8BA1B3"/>
              </a:buClr>
              <a:buFont typeface="Noto Sans Symbols"/>
              <a:buNone/>
              <a:defRPr sz="1800" b="0" i="0" u="none" strike="noStrike" cap="none">
                <a:solidFill>
                  <a:schemeClr val="dk1"/>
                </a:solidFill>
                <a:latin typeface="Cabin"/>
                <a:ea typeface="Cabin"/>
                <a:cs typeface="Cabin"/>
                <a:sym typeface="Cabin"/>
              </a:defRPr>
            </a:lvl4pPr>
            <a:lvl5pPr marL="1828800" marR="0" lvl="4" indent="0" algn="ctr" rtl="0">
              <a:spcBef>
                <a:spcPts val="300"/>
              </a:spcBef>
              <a:buClr>
                <a:schemeClr val="accent2"/>
              </a:buClr>
              <a:buFont typeface="Noto Sans Symbols"/>
              <a:buNone/>
              <a:defRPr sz="1600" b="0" i="0" u="none" strike="noStrike" cap="none">
                <a:solidFill>
                  <a:schemeClr val="dk1"/>
                </a:solidFill>
                <a:latin typeface="Cabin"/>
                <a:ea typeface="Cabin"/>
                <a:cs typeface="Cabin"/>
                <a:sym typeface="Cabin"/>
              </a:defRPr>
            </a:lvl5pPr>
            <a:lvl6pPr marL="2286000" marR="0" lvl="5" indent="0" algn="ctr" rtl="0">
              <a:spcBef>
                <a:spcPts val="300"/>
              </a:spcBef>
              <a:buClr>
                <a:srgbClr val="8BA1B3"/>
              </a:buClr>
              <a:buFont typeface="Noto Sans Symbols"/>
              <a:buNone/>
              <a:defRPr sz="1600" b="0" i="0" u="none" strike="noStrike" cap="none">
                <a:solidFill>
                  <a:schemeClr val="dk1"/>
                </a:solidFill>
                <a:latin typeface="Cabin"/>
                <a:ea typeface="Cabin"/>
                <a:cs typeface="Cabin"/>
                <a:sym typeface="Cabin"/>
              </a:defRPr>
            </a:lvl6pPr>
            <a:lvl7pPr marL="2743200" marR="0" lvl="6" indent="0" algn="ctr" rtl="0">
              <a:spcBef>
                <a:spcPts val="300"/>
              </a:spcBef>
              <a:buClr>
                <a:srgbClr val="646C8F"/>
              </a:buClr>
              <a:buFont typeface="Noto Sans Symbols"/>
              <a:buNone/>
              <a:defRPr sz="1400" b="0" i="0" u="none" strike="noStrike" cap="none">
                <a:solidFill>
                  <a:schemeClr val="dk1"/>
                </a:solidFill>
                <a:latin typeface="Cabin"/>
                <a:ea typeface="Cabin"/>
                <a:cs typeface="Cabin"/>
                <a:sym typeface="Cabin"/>
              </a:defRPr>
            </a:lvl7pPr>
            <a:lvl8pPr marL="3200400" marR="0" lvl="7" indent="0" algn="ctr" rtl="0">
              <a:spcBef>
                <a:spcPts val="300"/>
              </a:spcBef>
              <a:buClr>
                <a:srgbClr val="BABABA"/>
              </a:buClr>
              <a:buFont typeface="Noto Sans Symbols"/>
              <a:buNone/>
              <a:defRPr sz="1400" b="0" i="0" u="none" strike="noStrike" cap="none">
                <a:solidFill>
                  <a:schemeClr val="dk1"/>
                </a:solidFill>
                <a:latin typeface="Cabin"/>
                <a:ea typeface="Cabin"/>
                <a:cs typeface="Cabin"/>
                <a:sym typeface="Cabin"/>
              </a:defRPr>
            </a:lvl8pPr>
            <a:lvl9pPr marL="3657600" marR="0" lvl="8" indent="0" algn="ctr" rtl="0">
              <a:spcBef>
                <a:spcPts val="300"/>
              </a:spcBef>
              <a:buClr>
                <a:srgbClr val="9FB8CD"/>
              </a:buClr>
              <a:buFont typeface="Noto Sans Symbols"/>
              <a:buNone/>
              <a:defRPr sz="1200" b="0" i="0" u="none" strike="noStrike" cap="none">
                <a:solidFill>
                  <a:schemeClr val="dk1"/>
                </a:solidFill>
                <a:latin typeface="Cabin"/>
                <a:ea typeface="Cabin"/>
                <a:cs typeface="Cabin"/>
                <a:sym typeface="Cabin"/>
              </a:defRPr>
            </a:lvl9pPr>
          </a:lstStyle>
          <a:p>
            <a:endParaRPr/>
          </a:p>
        </p:txBody>
      </p:sp>
      <p:sp>
        <p:nvSpPr>
          <p:cNvPr id="17" name="Shape 17"/>
          <p:cNvSpPr txBox="1">
            <a:spLocks noGrp="1"/>
          </p:cNvSpPr>
          <p:nvPr>
            <p:ph type="dt" idx="10"/>
          </p:nvPr>
        </p:nvSpPr>
        <p:spPr>
          <a:xfrm>
            <a:off x="6400800" y="6355080"/>
            <a:ext cx="2286000"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8" name="Shape 18"/>
          <p:cNvSpPr txBox="1">
            <a:spLocks noGrp="1"/>
          </p:cNvSpPr>
          <p:nvPr>
            <p:ph type="ftr" idx="11"/>
          </p:nvPr>
        </p:nvSpPr>
        <p:spPr>
          <a:xfrm>
            <a:off x="2898648" y="6355080"/>
            <a:ext cx="3474719"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9" name="Shape 19"/>
          <p:cNvSpPr txBox="1">
            <a:spLocks noGrp="1"/>
          </p:cNvSpPr>
          <p:nvPr>
            <p:ph type="sldNum" idx="12"/>
          </p:nvPr>
        </p:nvSpPr>
        <p:spPr>
          <a:xfrm>
            <a:off x="1216151" y="6355080"/>
            <a:ext cx="1219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20" name="Shape 20"/>
          <p:cNvSpPr/>
          <p:nvPr/>
        </p:nvSpPr>
        <p:spPr>
          <a:xfrm>
            <a:off x="904875" y="3648075"/>
            <a:ext cx="7315200" cy="1280159"/>
          </a:xfrm>
          <a:prstGeom prst="rect">
            <a:avLst/>
          </a:prstGeom>
          <a:noFill/>
          <a:ln w="9525" cap="rnd"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21" name="Shape 21"/>
          <p:cNvSpPr/>
          <p:nvPr/>
        </p:nvSpPr>
        <p:spPr>
          <a:xfrm>
            <a:off x="914400" y="5048250"/>
            <a:ext cx="7315200" cy="685799"/>
          </a:xfrm>
          <a:prstGeom prst="rect">
            <a:avLst/>
          </a:prstGeom>
          <a:noFill/>
          <a:ln w="9525" cap="rnd" cmpd="sng">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22" name="Shape 22"/>
          <p:cNvSpPr/>
          <p:nvPr/>
        </p:nvSpPr>
        <p:spPr>
          <a:xfrm>
            <a:off x="904875" y="3648075"/>
            <a:ext cx="228600" cy="128015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23" name="Shape 23"/>
          <p:cNvSpPr/>
          <p:nvPr/>
        </p:nvSpPr>
        <p:spPr>
          <a:xfrm>
            <a:off x="914400" y="5048250"/>
            <a:ext cx="228600" cy="68579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el en verticale tekst">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152400"/>
            <a:ext cx="8229600" cy="990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8" name="Shape 88"/>
          <p:cNvSpPr txBox="1">
            <a:spLocks noGrp="1"/>
          </p:cNvSpPr>
          <p:nvPr>
            <p:ph type="body" idx="1"/>
          </p:nvPr>
        </p:nvSpPr>
        <p:spPr>
          <a:xfrm rot="5400000">
            <a:off x="2116835" y="-440436"/>
            <a:ext cx="4910327" cy="8229600"/>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89" name="Shape 89"/>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0" name="Shape 90"/>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1" name="Shape 91"/>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e titel en teks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4" name="Shape 9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95" name="Shape 95"/>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6" name="Shape 96"/>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7" name="Shape 97"/>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cxnSp>
        <p:nvCxnSpPr>
          <p:cNvPr id="98" name="Shape 98"/>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sp>
        <p:nvSpPr>
          <p:cNvPr id="99" name="Shape 99"/>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cxnSp>
        <p:nvCxnSpPr>
          <p:cNvPr id="100" name="Shape 100"/>
          <p:cNvCxnSpPr/>
          <p:nvPr/>
        </p:nvCxnSpPr>
        <p:spPr>
          <a:xfrm rot="5400000">
            <a:off x="3629606" y="3201951"/>
            <a:ext cx="5852159" cy="0"/>
          </a:xfrm>
          <a:prstGeom prst="straightConnector1">
            <a:avLst/>
          </a:prstGeom>
          <a:noFill/>
          <a:ln w="9525" cap="flat" cmpd="sng">
            <a:solidFill>
              <a:schemeClr val="accent2"/>
            </a:solidFill>
            <a:prstDash val="dash"/>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152400"/>
            <a:ext cx="8229600" cy="990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7" name="Shape 27"/>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8" name="Shape 28"/>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29" name="Shape 29"/>
          <p:cNvSpPr txBox="1">
            <a:spLocks noGrp="1"/>
          </p:cNvSpPr>
          <p:nvPr>
            <p:ph type="body" idx="1"/>
          </p:nvPr>
        </p:nvSpPr>
        <p:spPr>
          <a:xfrm>
            <a:off x="457200" y="1219200"/>
            <a:ext cx="8229600" cy="4937760"/>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Leeg">
    <p:spTree>
      <p:nvGrpSpPr>
        <p:cNvPr id="1" name="Shape 30"/>
        <p:cNvGrpSpPr/>
        <p:nvPr/>
      </p:nvGrpSpPr>
      <p:grpSpPr>
        <a:xfrm>
          <a:off x="0" y="0"/>
          <a:ext cx="0" cy="0"/>
          <a:chOff x="0" y="0"/>
          <a:chExt cx="0" cy="0"/>
        </a:xfrm>
      </p:grpSpPr>
      <p:sp>
        <p:nvSpPr>
          <p:cNvPr id="31" name="Shape 31"/>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32" name="Shape 32"/>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33" name="Shape 33"/>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cxnSp>
        <p:nvCxnSpPr>
          <p:cNvPr id="34" name="Shape 34"/>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sp>
        <p:nvSpPr>
          <p:cNvPr id="35" name="Shape 35"/>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ekop">
    <p:bg>
      <p:bgPr>
        <a:solidFill>
          <a:schemeClr val="dk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219200" y="2971800"/>
            <a:ext cx="6858000" cy="1066799"/>
          </a:xfrm>
          <a:prstGeom prst="rect">
            <a:avLst/>
          </a:prstGeom>
          <a:noFill/>
          <a:ln>
            <a:noFill/>
          </a:ln>
        </p:spPr>
        <p:txBody>
          <a:bodyPr lIns="91425" tIns="91425" rIns="91425" bIns="91425" anchor="t" anchorCtr="0"/>
          <a:lstStyle>
            <a:lvl1pPr marL="0" marR="0" lvl="0" indent="0" algn="r" rtl="0">
              <a:spcBef>
                <a:spcPts val="0"/>
              </a:spcBef>
              <a:buClr>
                <a:schemeClr val="lt2"/>
              </a:buClr>
              <a:buFont typeface="Domine"/>
              <a:buNone/>
              <a:defRPr sz="3200" b="0" i="0" u="none" strike="noStrike" cap="none">
                <a:solidFill>
                  <a:schemeClr val="lt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1295400" y="4267200"/>
            <a:ext cx="6781800" cy="1143000"/>
          </a:xfrm>
          <a:prstGeom prst="rect">
            <a:avLst/>
          </a:prstGeom>
          <a:noFill/>
          <a:ln>
            <a:noFill/>
          </a:ln>
        </p:spPr>
        <p:txBody>
          <a:bodyPr lIns="91425" tIns="91425" rIns="91425" bIns="91425" anchor="t" anchorCtr="0"/>
          <a:lstStyle>
            <a:lvl1pPr marL="0" marR="0" lvl="0" indent="0" algn="r" rtl="0">
              <a:spcBef>
                <a:spcPts val="600"/>
              </a:spcBef>
              <a:buClr>
                <a:schemeClr val="accent1"/>
              </a:buClr>
              <a:buFont typeface="Noto Sans Symbols"/>
              <a:buNone/>
              <a:defRPr sz="2000" b="0" i="0" u="none" strike="noStrike" cap="none">
                <a:solidFill>
                  <a:schemeClr val="lt1"/>
                </a:solidFill>
                <a:latin typeface="Cabin"/>
                <a:ea typeface="Cabin"/>
                <a:cs typeface="Cabin"/>
                <a:sym typeface="Cabin"/>
              </a:defRPr>
            </a:lvl1pPr>
            <a:lvl2pPr marL="548640" marR="0" lvl="1" indent="-281940" algn="l" rtl="0">
              <a:spcBef>
                <a:spcPts val="500"/>
              </a:spcBef>
              <a:buClr>
                <a:schemeClr val="accent2"/>
              </a:buClr>
              <a:buFont typeface="Noto Sans Symbols"/>
              <a:buNone/>
              <a:defRPr sz="1800" b="0" i="0" u="none" strike="noStrike" cap="none">
                <a:solidFill>
                  <a:schemeClr val="lt1"/>
                </a:solidFill>
                <a:latin typeface="Cabin"/>
                <a:ea typeface="Cabin"/>
                <a:cs typeface="Cabin"/>
                <a:sym typeface="Cabin"/>
              </a:defRPr>
            </a:lvl2pPr>
            <a:lvl3pPr marL="822960" marR="0" lvl="2" indent="-238760" algn="l" rtl="0">
              <a:spcBef>
                <a:spcPts val="500"/>
              </a:spcBef>
              <a:buClr>
                <a:schemeClr val="dk1"/>
              </a:buClr>
              <a:buFont typeface="Noto Sans Symbols"/>
              <a:buNone/>
              <a:defRPr sz="1600" b="0" i="0" u="none" strike="noStrike" cap="none">
                <a:solidFill>
                  <a:schemeClr val="lt1"/>
                </a:solidFill>
                <a:latin typeface="Cabin"/>
                <a:ea typeface="Cabin"/>
                <a:cs typeface="Cabin"/>
                <a:sym typeface="Cabin"/>
              </a:defRPr>
            </a:lvl3pPr>
            <a:lvl4pPr marL="1097280" marR="0" lvl="3" indent="-233680" algn="l" rtl="0">
              <a:spcBef>
                <a:spcPts val="400"/>
              </a:spcBef>
              <a:buClr>
                <a:srgbClr val="8BA1B3"/>
              </a:buClr>
              <a:buFont typeface="Noto Sans Symbols"/>
              <a:buNone/>
              <a:defRPr sz="1400" b="0" i="0" u="none" strike="noStrike" cap="none">
                <a:solidFill>
                  <a:schemeClr val="lt1"/>
                </a:solidFill>
                <a:latin typeface="Cabin"/>
                <a:ea typeface="Cabin"/>
                <a:cs typeface="Cabin"/>
                <a:sym typeface="Cabin"/>
              </a:defRPr>
            </a:lvl4pPr>
            <a:lvl5pPr marL="1371600" marR="0" lvl="4" indent="-228600" algn="l" rtl="0">
              <a:spcBef>
                <a:spcPts val="300"/>
              </a:spcBef>
              <a:buClr>
                <a:schemeClr val="accent2"/>
              </a:buClr>
              <a:buFont typeface="Noto Sans Symbols"/>
              <a:buNone/>
              <a:defRPr sz="1400" b="0" i="0" u="none" strike="noStrike" cap="none">
                <a:solidFill>
                  <a:schemeClr val="lt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lt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lt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lt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lt1"/>
                </a:solidFill>
                <a:latin typeface="Cabin"/>
                <a:ea typeface="Cabin"/>
                <a:cs typeface="Cabin"/>
                <a:sym typeface="Cabin"/>
              </a:defRPr>
            </a:lvl9pPr>
          </a:lstStyle>
          <a:p>
            <a:endParaRPr/>
          </a:p>
        </p:txBody>
      </p:sp>
      <p:sp>
        <p:nvSpPr>
          <p:cNvPr id="39" name="Shape 39"/>
          <p:cNvSpPr txBox="1">
            <a:spLocks noGrp="1"/>
          </p:cNvSpPr>
          <p:nvPr>
            <p:ph type="dt" idx="10"/>
          </p:nvPr>
        </p:nvSpPr>
        <p:spPr>
          <a:xfrm>
            <a:off x="6400800" y="6355080"/>
            <a:ext cx="2286000"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40" name="Shape 40"/>
          <p:cNvSpPr txBox="1">
            <a:spLocks noGrp="1"/>
          </p:cNvSpPr>
          <p:nvPr>
            <p:ph type="ftr" idx="11"/>
          </p:nvPr>
        </p:nvSpPr>
        <p:spPr>
          <a:xfrm>
            <a:off x="2898648" y="6355080"/>
            <a:ext cx="3474719"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41" name="Shape 41"/>
          <p:cNvSpPr txBox="1">
            <a:spLocks noGrp="1"/>
          </p:cNvSpPr>
          <p:nvPr>
            <p:ph type="sldNum" idx="12"/>
          </p:nvPr>
        </p:nvSpPr>
        <p:spPr>
          <a:xfrm>
            <a:off x="1069848" y="6355080"/>
            <a:ext cx="1520951"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lt2"/>
                </a:solidFill>
                <a:latin typeface="Cabin"/>
                <a:ea typeface="Cabin"/>
                <a:cs typeface="Cabin"/>
                <a:sym typeface="Cabin"/>
              </a:rPr>
              <a:t>‹#›</a:t>
            </a:fld>
            <a:endParaRPr lang="nl-NL" sz="1400" b="0" i="0" u="none" strike="noStrike" cap="none">
              <a:solidFill>
                <a:schemeClr val="lt2"/>
              </a:solidFill>
              <a:latin typeface="Cabin"/>
              <a:ea typeface="Cabin"/>
              <a:cs typeface="Cabin"/>
              <a:sym typeface="Cabin"/>
            </a:endParaRPr>
          </a:p>
        </p:txBody>
      </p:sp>
      <p:sp>
        <p:nvSpPr>
          <p:cNvPr id="42" name="Shape 42"/>
          <p:cNvSpPr/>
          <p:nvPr/>
        </p:nvSpPr>
        <p:spPr>
          <a:xfrm>
            <a:off x="914400" y="2819400"/>
            <a:ext cx="7315200" cy="1280159"/>
          </a:xfrm>
          <a:prstGeom prst="rect">
            <a:avLst/>
          </a:prstGeom>
          <a:noFill/>
          <a:ln w="9525" cap="rnd"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43" name="Shape 43"/>
          <p:cNvSpPr/>
          <p:nvPr/>
        </p:nvSpPr>
        <p:spPr>
          <a:xfrm>
            <a:off x="914400" y="2819400"/>
            <a:ext cx="228600" cy="128015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28600"/>
            <a:ext cx="8229600" cy="9144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7" name="Shape 47"/>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8" name="Shape 48"/>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49" name="Shape 49"/>
          <p:cNvSpPr txBox="1">
            <a:spLocks noGrp="1"/>
          </p:cNvSpPr>
          <p:nvPr>
            <p:ph type="body" idx="1"/>
          </p:nvPr>
        </p:nvSpPr>
        <p:spPr>
          <a:xfrm>
            <a:off x="457200" y="1219200"/>
            <a:ext cx="4041648" cy="4937760"/>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50" name="Shape 50"/>
          <p:cNvSpPr txBox="1">
            <a:spLocks noGrp="1"/>
          </p:cNvSpPr>
          <p:nvPr>
            <p:ph type="body" idx="2"/>
          </p:nvPr>
        </p:nvSpPr>
        <p:spPr>
          <a:xfrm>
            <a:off x="4632198" y="1216151"/>
            <a:ext cx="4041648" cy="4937760"/>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Vergelijking">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28600"/>
            <a:ext cx="8229600" cy="9144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 name="Shape 53"/>
          <p:cNvSpPr txBox="1">
            <a:spLocks noGrp="1"/>
          </p:cNvSpPr>
          <p:nvPr>
            <p:ph type="body" idx="1"/>
          </p:nvPr>
        </p:nvSpPr>
        <p:spPr>
          <a:xfrm>
            <a:off x="457200" y="1285875"/>
            <a:ext cx="4040187" cy="685799"/>
          </a:xfrm>
          <a:prstGeom prst="rect">
            <a:avLst/>
          </a:prstGeom>
          <a:noFill/>
          <a:ln>
            <a:noFill/>
          </a:ln>
        </p:spPr>
        <p:txBody>
          <a:bodyPr lIns="91425" tIns="91425" rIns="91425" bIns="91425" anchor="b" anchorCtr="0"/>
          <a:lstStyle>
            <a:lvl1pPr marL="0" marR="0" lvl="0" indent="0" algn="l" rtl="0">
              <a:spcBef>
                <a:spcPts val="600"/>
              </a:spcBef>
              <a:buClr>
                <a:schemeClr val="accent1"/>
              </a:buClr>
              <a:buFont typeface="Noto Sans Symbols"/>
              <a:buNone/>
              <a:defRPr sz="2400" b="1" i="0" u="none" strike="noStrike" cap="none">
                <a:solidFill>
                  <a:schemeClr val="accent2"/>
                </a:solidFill>
                <a:latin typeface="Cabin"/>
                <a:ea typeface="Cabin"/>
                <a:cs typeface="Cabin"/>
                <a:sym typeface="Cabin"/>
              </a:defRPr>
            </a:lvl1pPr>
            <a:lvl2pPr marL="548640" marR="0" lvl="1" indent="-281940" algn="l" rtl="0">
              <a:spcBef>
                <a:spcPts val="500"/>
              </a:spcBef>
              <a:buClr>
                <a:schemeClr val="accent2"/>
              </a:buClr>
              <a:buFont typeface="Noto Sans Symbols"/>
              <a:buNone/>
              <a:defRPr sz="2000" b="1" i="0" u="none" strike="noStrike" cap="none">
                <a:solidFill>
                  <a:schemeClr val="dk2"/>
                </a:solidFill>
                <a:latin typeface="Cabin"/>
                <a:ea typeface="Cabin"/>
                <a:cs typeface="Cabin"/>
                <a:sym typeface="Cabin"/>
              </a:defRPr>
            </a:lvl2pPr>
            <a:lvl3pPr marL="822960" marR="0" lvl="2" indent="-238760" algn="l" rtl="0">
              <a:spcBef>
                <a:spcPts val="500"/>
              </a:spcBef>
              <a:buClr>
                <a:srgbClr val="BABABA"/>
              </a:buClr>
              <a:buFont typeface="Noto Sans Symbols"/>
              <a:buNone/>
              <a:defRPr sz="1800" b="1" i="0" u="none" strike="noStrike" cap="none">
                <a:solidFill>
                  <a:schemeClr val="dk1"/>
                </a:solidFill>
                <a:latin typeface="Cabin"/>
                <a:ea typeface="Cabin"/>
                <a:cs typeface="Cabin"/>
                <a:sym typeface="Cabin"/>
              </a:defRPr>
            </a:lvl3pPr>
            <a:lvl4pPr marL="1097280" marR="0" lvl="3" indent="-233680" algn="l" rtl="0">
              <a:spcBef>
                <a:spcPts val="400"/>
              </a:spcBef>
              <a:buClr>
                <a:srgbClr val="8BA1B3"/>
              </a:buClr>
              <a:buFont typeface="Noto Sans Symbols"/>
              <a:buNone/>
              <a:defRPr sz="1600" b="1" i="0" u="none" strike="noStrike" cap="none">
                <a:solidFill>
                  <a:schemeClr val="dk1"/>
                </a:solidFill>
                <a:latin typeface="Cabin"/>
                <a:ea typeface="Cabin"/>
                <a:cs typeface="Cabin"/>
                <a:sym typeface="Cabin"/>
              </a:defRPr>
            </a:lvl4pPr>
            <a:lvl5pPr marL="1371600" marR="0" lvl="4" indent="-228600" algn="l" rtl="0">
              <a:spcBef>
                <a:spcPts val="300"/>
              </a:spcBef>
              <a:buClr>
                <a:schemeClr val="accent2"/>
              </a:buClr>
              <a:buFont typeface="Noto Sans Symbols"/>
              <a:buNone/>
              <a:defRPr sz="1600" b="1"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54" name="Shape 54"/>
          <p:cNvSpPr txBox="1">
            <a:spLocks noGrp="1"/>
          </p:cNvSpPr>
          <p:nvPr>
            <p:ph type="body" idx="2"/>
          </p:nvPr>
        </p:nvSpPr>
        <p:spPr>
          <a:xfrm>
            <a:off x="4648200" y="1295400"/>
            <a:ext cx="4041774" cy="685799"/>
          </a:xfrm>
          <a:prstGeom prst="rect">
            <a:avLst/>
          </a:prstGeom>
          <a:noFill/>
          <a:ln>
            <a:noFill/>
          </a:ln>
        </p:spPr>
        <p:txBody>
          <a:bodyPr lIns="91425" tIns="91425" rIns="91425" bIns="91425" anchor="b" anchorCtr="0"/>
          <a:lstStyle>
            <a:lvl1pPr marL="0" marR="0" lvl="0" indent="0" algn="l" rtl="0">
              <a:spcBef>
                <a:spcPts val="600"/>
              </a:spcBef>
              <a:buClr>
                <a:schemeClr val="accent1"/>
              </a:buClr>
              <a:buFont typeface="Noto Sans Symbols"/>
              <a:buNone/>
              <a:defRPr sz="2400" b="1" i="0" u="none" strike="noStrike" cap="none">
                <a:solidFill>
                  <a:schemeClr val="accent2"/>
                </a:solidFill>
                <a:latin typeface="Cabin"/>
                <a:ea typeface="Cabin"/>
                <a:cs typeface="Cabin"/>
                <a:sym typeface="Cabin"/>
              </a:defRPr>
            </a:lvl1pPr>
            <a:lvl2pPr marL="548640" marR="0" lvl="1" indent="-281940" algn="l" rtl="0">
              <a:spcBef>
                <a:spcPts val="500"/>
              </a:spcBef>
              <a:buClr>
                <a:schemeClr val="accent2"/>
              </a:buClr>
              <a:buFont typeface="Noto Sans Symbols"/>
              <a:buNone/>
              <a:defRPr sz="2000" b="1" i="0" u="none" strike="noStrike" cap="none">
                <a:solidFill>
                  <a:schemeClr val="dk2"/>
                </a:solidFill>
                <a:latin typeface="Cabin"/>
                <a:ea typeface="Cabin"/>
                <a:cs typeface="Cabin"/>
                <a:sym typeface="Cabin"/>
              </a:defRPr>
            </a:lvl2pPr>
            <a:lvl3pPr marL="822960" marR="0" lvl="2" indent="-238760" algn="l" rtl="0">
              <a:spcBef>
                <a:spcPts val="500"/>
              </a:spcBef>
              <a:buClr>
                <a:srgbClr val="BABABA"/>
              </a:buClr>
              <a:buFont typeface="Noto Sans Symbols"/>
              <a:buNone/>
              <a:defRPr sz="1800" b="1" i="0" u="none" strike="noStrike" cap="none">
                <a:solidFill>
                  <a:schemeClr val="dk1"/>
                </a:solidFill>
                <a:latin typeface="Cabin"/>
                <a:ea typeface="Cabin"/>
                <a:cs typeface="Cabin"/>
                <a:sym typeface="Cabin"/>
              </a:defRPr>
            </a:lvl3pPr>
            <a:lvl4pPr marL="1097280" marR="0" lvl="3" indent="-233680" algn="l" rtl="0">
              <a:spcBef>
                <a:spcPts val="400"/>
              </a:spcBef>
              <a:buClr>
                <a:srgbClr val="8BA1B3"/>
              </a:buClr>
              <a:buFont typeface="Noto Sans Symbols"/>
              <a:buNone/>
              <a:defRPr sz="1600" b="1" i="0" u="none" strike="noStrike" cap="none">
                <a:solidFill>
                  <a:schemeClr val="dk1"/>
                </a:solidFill>
                <a:latin typeface="Cabin"/>
                <a:ea typeface="Cabin"/>
                <a:cs typeface="Cabin"/>
                <a:sym typeface="Cabin"/>
              </a:defRPr>
            </a:lvl4pPr>
            <a:lvl5pPr marL="1371600" marR="0" lvl="4" indent="-228600" algn="l" rtl="0">
              <a:spcBef>
                <a:spcPts val="300"/>
              </a:spcBef>
              <a:buClr>
                <a:schemeClr val="accent2"/>
              </a:buClr>
              <a:buFont typeface="Noto Sans Symbols"/>
              <a:buNone/>
              <a:defRPr sz="1600" b="1"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55" name="Shape 55"/>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6" name="Shape 56"/>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7" name="Shape 57"/>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58" name="Shape 58"/>
          <p:cNvSpPr txBox="1">
            <a:spLocks noGrp="1"/>
          </p:cNvSpPr>
          <p:nvPr>
            <p:ph type="body" idx="3"/>
          </p:nvPr>
        </p:nvSpPr>
        <p:spPr>
          <a:xfrm>
            <a:off x="457200" y="2133600"/>
            <a:ext cx="4038599" cy="4038599"/>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59" name="Shape 59"/>
          <p:cNvSpPr txBox="1">
            <a:spLocks noGrp="1"/>
          </p:cNvSpPr>
          <p:nvPr>
            <p:ph type="body" idx="4"/>
          </p:nvPr>
        </p:nvSpPr>
        <p:spPr>
          <a:xfrm>
            <a:off x="4648200" y="2133600"/>
            <a:ext cx="4038599" cy="4038599"/>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28600"/>
            <a:ext cx="8229600" cy="9144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2" name="Shape 62"/>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3" name="Shape 63"/>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4" name="Shape 64"/>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65" name="Shape 65"/>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Inhoud met bijschrif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324600" y="304800"/>
            <a:ext cx="2514599" cy="8381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bin"/>
              <a:buNone/>
              <a:defRPr sz="2000" b="1" i="0" u="none" strike="noStrike" cap="none">
                <a:solidFill>
                  <a:schemeClr val="dk2"/>
                </a:solidFill>
                <a:latin typeface="Cabin"/>
                <a:ea typeface="Cabin"/>
                <a:cs typeface="Cabin"/>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8" name="Shape 68"/>
          <p:cNvSpPr txBox="1">
            <a:spLocks noGrp="1"/>
          </p:cNvSpPr>
          <p:nvPr>
            <p:ph type="body" idx="1"/>
          </p:nvPr>
        </p:nvSpPr>
        <p:spPr>
          <a:xfrm>
            <a:off x="6324600" y="1219200"/>
            <a:ext cx="2514599" cy="4843462"/>
          </a:xfrm>
          <a:prstGeom prst="rect">
            <a:avLst/>
          </a:prstGeom>
          <a:noFill/>
          <a:ln>
            <a:noFill/>
          </a:ln>
        </p:spPr>
        <p:txBody>
          <a:bodyPr lIns="91425" tIns="91425" rIns="91425" bIns="91425" anchor="t" anchorCtr="0"/>
          <a:lstStyle>
            <a:lvl1pPr marL="0" marR="0" lvl="0" indent="0" algn="l" rtl="0">
              <a:lnSpc>
                <a:spcPct val="137500"/>
              </a:lnSpc>
              <a:spcBef>
                <a:spcPts val="600"/>
              </a:spcBef>
              <a:spcAft>
                <a:spcPts val="1000"/>
              </a:spcAft>
              <a:buClr>
                <a:schemeClr val="accent1"/>
              </a:buClr>
              <a:buFont typeface="Noto Sans Symbols"/>
              <a:buNone/>
              <a:defRPr sz="1600" b="0" i="0" u="none" strike="noStrike" cap="none">
                <a:solidFill>
                  <a:schemeClr val="dk2"/>
                </a:solidFill>
                <a:latin typeface="Cabin"/>
                <a:ea typeface="Cabin"/>
                <a:cs typeface="Cabin"/>
                <a:sym typeface="Cabin"/>
              </a:defRPr>
            </a:lvl1pPr>
            <a:lvl2pPr marL="548640" marR="0" lvl="1" indent="-281940" algn="l" rtl="0">
              <a:spcBef>
                <a:spcPts val="500"/>
              </a:spcBef>
              <a:buClr>
                <a:schemeClr val="accent2"/>
              </a:buClr>
              <a:buFont typeface="Noto Sans Symbols"/>
              <a:buNone/>
              <a:defRPr sz="1200" b="0" i="0" u="none" strike="noStrike" cap="none">
                <a:solidFill>
                  <a:schemeClr val="dk2"/>
                </a:solidFill>
                <a:latin typeface="Cabin"/>
                <a:ea typeface="Cabin"/>
                <a:cs typeface="Cabin"/>
                <a:sym typeface="Cabin"/>
              </a:defRPr>
            </a:lvl2pPr>
            <a:lvl3pPr marL="822960" marR="0" lvl="2" indent="-238760" algn="l" rtl="0">
              <a:spcBef>
                <a:spcPts val="500"/>
              </a:spcBef>
              <a:buClr>
                <a:srgbClr val="BABABA"/>
              </a:buClr>
              <a:buFont typeface="Noto Sans Symbols"/>
              <a:buNone/>
              <a:defRPr sz="1000" b="0" i="0" u="none" strike="noStrike" cap="none">
                <a:solidFill>
                  <a:schemeClr val="dk1"/>
                </a:solidFill>
                <a:latin typeface="Cabin"/>
                <a:ea typeface="Cabin"/>
                <a:cs typeface="Cabin"/>
                <a:sym typeface="Cabin"/>
              </a:defRPr>
            </a:lvl3pPr>
            <a:lvl4pPr marL="1097280" marR="0" lvl="3" indent="-233680" algn="l" rtl="0">
              <a:spcBef>
                <a:spcPts val="400"/>
              </a:spcBef>
              <a:buClr>
                <a:srgbClr val="8BA1B3"/>
              </a:buClr>
              <a:buFont typeface="Noto Sans Symbols"/>
              <a:buNone/>
              <a:defRPr sz="900" b="0" i="0" u="none" strike="noStrike" cap="none">
                <a:solidFill>
                  <a:schemeClr val="dk1"/>
                </a:solidFill>
                <a:latin typeface="Cabin"/>
                <a:ea typeface="Cabin"/>
                <a:cs typeface="Cabin"/>
                <a:sym typeface="Cabin"/>
              </a:defRPr>
            </a:lvl4pPr>
            <a:lvl5pPr marL="1371600" marR="0" lvl="4" indent="-228600" algn="l" rtl="0">
              <a:spcBef>
                <a:spcPts val="300"/>
              </a:spcBef>
              <a:buClr>
                <a:schemeClr val="accent2"/>
              </a:buClr>
              <a:buFont typeface="Noto Sans Symbols"/>
              <a:buNone/>
              <a:defRPr sz="9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69" name="Shape 69"/>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0" name="Shape 70"/>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1" name="Shape 71"/>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cxnSp>
        <p:nvCxnSpPr>
          <p:cNvPr id="72" name="Shape 72"/>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cxnSp>
        <p:nvCxnSpPr>
          <p:cNvPr id="73" name="Shape 73"/>
          <p:cNvCxnSpPr/>
          <p:nvPr/>
        </p:nvCxnSpPr>
        <p:spPr>
          <a:xfrm rot="5400000">
            <a:off x="3160645" y="3324224"/>
            <a:ext cx="6035039" cy="0"/>
          </a:xfrm>
          <a:prstGeom prst="straightConnector1">
            <a:avLst/>
          </a:prstGeom>
          <a:noFill/>
          <a:ln w="9525" cap="flat" cmpd="sng">
            <a:solidFill>
              <a:schemeClr val="accent2"/>
            </a:solidFill>
            <a:prstDash val="dash"/>
            <a:round/>
            <a:headEnd type="none" w="med" len="med"/>
            <a:tailEnd type="none" w="med" len="med"/>
          </a:ln>
        </p:spPr>
      </p:cxnSp>
      <p:sp>
        <p:nvSpPr>
          <p:cNvPr id="74" name="Shape 74"/>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75" name="Shape 75"/>
          <p:cNvSpPr txBox="1">
            <a:spLocks noGrp="1"/>
          </p:cNvSpPr>
          <p:nvPr>
            <p:ph type="body" idx="2"/>
          </p:nvPr>
        </p:nvSpPr>
        <p:spPr>
          <a:xfrm>
            <a:off x="304800" y="304800"/>
            <a:ext cx="5714999" cy="5714999"/>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Afbeelding met bijschrift">
    <p:bg>
      <p:bgPr>
        <a:solidFill>
          <a:schemeClr val="dk2"/>
        </a:solidFill>
        <a:effectLst/>
      </p:bgPr>
    </p:bg>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500856"/>
            <a:ext cx="8229600" cy="674687"/>
          </a:xfrm>
          <a:prstGeom prst="rect">
            <a:avLst/>
          </a:prstGeom>
          <a:noFill/>
          <a:ln w="9525" cap="flat" cmpd="sng">
            <a:solidFill>
              <a:schemeClr val="accent1"/>
            </a:solidFill>
            <a:prstDash val="solid"/>
            <a:round/>
            <a:headEnd type="none" w="med" len="med"/>
            <a:tailEnd type="none" w="med" len="med"/>
          </a:ln>
        </p:spPr>
        <p:txBody>
          <a:bodyPr lIns="91425" tIns="91425" rIns="91425" bIns="91425" anchor="ctr" anchorCtr="0"/>
          <a:lstStyle>
            <a:lvl1pPr marL="0" marR="0" lvl="0" indent="0" algn="r" rtl="0">
              <a:spcBef>
                <a:spcPts val="0"/>
              </a:spcBef>
              <a:buClr>
                <a:schemeClr val="lt1"/>
              </a:buClr>
              <a:buFont typeface="Domine"/>
              <a:buNone/>
              <a:defRPr sz="2000" b="0" i="0" u="none" strike="noStrike" cap="none">
                <a:solidFill>
                  <a:schemeClr val="lt1"/>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8" name="Shape 78"/>
          <p:cNvSpPr>
            <a:spLocks noGrp="1"/>
          </p:cNvSpPr>
          <p:nvPr>
            <p:ph type="pic" idx="2"/>
          </p:nvPr>
        </p:nvSpPr>
        <p:spPr>
          <a:xfrm>
            <a:off x="457200" y="1905000"/>
            <a:ext cx="8229600" cy="4270248"/>
          </a:xfrm>
          <a:prstGeom prst="rect">
            <a:avLst/>
          </a:prstGeom>
          <a:solidFill>
            <a:srgbClr val="BABABA"/>
          </a:solidFill>
          <a:ln>
            <a:noFill/>
          </a:ln>
        </p:spPr>
        <p:txBody>
          <a:bodyPr lIns="91425" tIns="91425" rIns="91425" bIns="91425" anchor="t" anchorCtr="0"/>
          <a:lstStyle>
            <a:lvl1pPr marL="0" marR="0" lvl="0" indent="0" algn="l" rtl="0">
              <a:spcBef>
                <a:spcPts val="600"/>
              </a:spcBef>
              <a:buClr>
                <a:schemeClr val="accent1"/>
              </a:buClr>
              <a:buFont typeface="Noto Sans Symbols"/>
              <a:buNone/>
              <a:defRPr sz="3200" b="0" i="0" u="none" strike="noStrike" cap="none">
                <a:solidFill>
                  <a:schemeClr val="lt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lt2"/>
                </a:solidFill>
                <a:latin typeface="Cabin"/>
                <a:ea typeface="Cabin"/>
                <a:cs typeface="Cabin"/>
                <a:sym typeface="Cabin"/>
              </a:defRPr>
            </a:lvl2pPr>
            <a:lvl3pPr marL="822960" marR="0" lvl="2" indent="-142240" algn="l" rtl="0">
              <a:spcBef>
                <a:spcPts val="500"/>
              </a:spcBef>
              <a:buClr>
                <a:schemeClr val="dk1"/>
              </a:buClr>
              <a:buSzPct val="76000"/>
              <a:buFont typeface="Noto Sans Symbols"/>
              <a:buChar char="●"/>
              <a:defRPr sz="2000" b="0" i="0" u="none" strike="noStrike" cap="none">
                <a:solidFill>
                  <a:schemeClr val="lt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lt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lt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lt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lt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lt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lt1"/>
                </a:solidFill>
                <a:latin typeface="Cabin"/>
                <a:ea typeface="Cabin"/>
                <a:cs typeface="Cabin"/>
                <a:sym typeface="Cabin"/>
              </a:defRPr>
            </a:lvl9pPr>
          </a:lstStyle>
          <a:p>
            <a:endParaRPr/>
          </a:p>
        </p:txBody>
      </p:sp>
      <p:sp>
        <p:nvSpPr>
          <p:cNvPr id="79" name="Shape 79"/>
          <p:cNvSpPr txBox="1">
            <a:spLocks noGrp="1"/>
          </p:cNvSpPr>
          <p:nvPr>
            <p:ph type="body" idx="1"/>
          </p:nvPr>
        </p:nvSpPr>
        <p:spPr>
          <a:xfrm>
            <a:off x="457200" y="1219200"/>
            <a:ext cx="8229600" cy="533399"/>
          </a:xfrm>
          <a:prstGeom prst="rect">
            <a:avLst/>
          </a:prstGeom>
          <a:noFill/>
          <a:ln>
            <a:noFill/>
          </a:ln>
        </p:spPr>
        <p:txBody>
          <a:bodyPr lIns="91425" tIns="91425" rIns="91425" bIns="91425" anchor="ctr" anchorCtr="0"/>
          <a:lstStyle>
            <a:lvl1pPr marL="0" marR="0" lvl="0" indent="0" algn="l" rtl="0">
              <a:spcBef>
                <a:spcPts val="600"/>
              </a:spcBef>
              <a:buClr>
                <a:schemeClr val="accent1"/>
              </a:buClr>
              <a:buFont typeface="Noto Sans Symbols"/>
              <a:buNone/>
              <a:defRPr sz="1400" b="0" i="0" u="none" strike="noStrike" cap="none">
                <a:solidFill>
                  <a:schemeClr val="lt1"/>
                </a:solidFill>
                <a:latin typeface="Cabin"/>
                <a:ea typeface="Cabin"/>
                <a:cs typeface="Cabin"/>
                <a:sym typeface="Cabin"/>
              </a:defRPr>
            </a:lvl1pPr>
            <a:lvl2pPr marL="548640" marR="0" lvl="1" indent="-224028" algn="l" rtl="0">
              <a:spcBef>
                <a:spcPts val="500"/>
              </a:spcBef>
              <a:buClr>
                <a:schemeClr val="accent2"/>
              </a:buClr>
              <a:buSzPct val="76000"/>
              <a:buFont typeface="Noto Sans Symbols"/>
              <a:buChar char="●"/>
              <a:defRPr sz="1200" b="0" i="0" u="none" strike="noStrike" cap="none">
                <a:solidFill>
                  <a:schemeClr val="lt2"/>
                </a:solidFill>
                <a:latin typeface="Cabin"/>
                <a:ea typeface="Cabin"/>
                <a:cs typeface="Cabin"/>
                <a:sym typeface="Cabin"/>
              </a:defRPr>
            </a:lvl2pPr>
            <a:lvl3pPr marL="822960" marR="0" lvl="2" indent="-190500" algn="l" rtl="0">
              <a:spcBef>
                <a:spcPts val="500"/>
              </a:spcBef>
              <a:buClr>
                <a:schemeClr val="dk1"/>
              </a:buClr>
              <a:buSzPct val="76000"/>
              <a:buFont typeface="Noto Sans Symbols"/>
              <a:buChar char="●"/>
              <a:defRPr sz="1000" b="0" i="0" u="none" strike="noStrike" cap="none">
                <a:solidFill>
                  <a:schemeClr val="lt1"/>
                </a:solidFill>
                <a:latin typeface="Cabin"/>
                <a:ea typeface="Cabin"/>
                <a:cs typeface="Cabin"/>
                <a:sym typeface="Cabin"/>
              </a:defRPr>
            </a:lvl3pPr>
            <a:lvl4pPr marL="1097280" marR="0" lvl="3" indent="-193675" algn="l" rtl="0">
              <a:spcBef>
                <a:spcPts val="400"/>
              </a:spcBef>
              <a:buClr>
                <a:srgbClr val="8BA1B3"/>
              </a:buClr>
              <a:buSzPct val="70000"/>
              <a:buFont typeface="Noto Sans Symbols"/>
              <a:buChar char="◻"/>
              <a:defRPr sz="900" b="0" i="0" u="none" strike="noStrike" cap="none">
                <a:solidFill>
                  <a:schemeClr val="lt1"/>
                </a:solidFill>
                <a:latin typeface="Cabin"/>
                <a:ea typeface="Cabin"/>
                <a:cs typeface="Cabin"/>
                <a:sym typeface="Cabin"/>
              </a:defRPr>
            </a:lvl4pPr>
            <a:lvl5pPr marL="1371600" marR="0" lvl="4" indent="-188594" algn="l" rtl="0">
              <a:spcBef>
                <a:spcPts val="300"/>
              </a:spcBef>
              <a:buClr>
                <a:schemeClr val="accent2"/>
              </a:buClr>
              <a:buSzPct val="70000"/>
              <a:buFont typeface="Noto Sans Symbols"/>
              <a:buChar char="◻"/>
              <a:defRPr sz="900" b="0" i="0" u="none" strike="noStrike" cap="none">
                <a:solidFill>
                  <a:schemeClr val="lt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lt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lt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lt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lt1"/>
                </a:solidFill>
                <a:latin typeface="Cabin"/>
                <a:ea typeface="Cabin"/>
                <a:cs typeface="Cabin"/>
                <a:sym typeface="Cabin"/>
              </a:defRPr>
            </a:lvl9pPr>
          </a:lstStyle>
          <a:p>
            <a:endParaRPr/>
          </a:p>
        </p:txBody>
      </p:sp>
      <p:sp>
        <p:nvSpPr>
          <p:cNvPr id="80" name="Shape 80"/>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81" name="Shape 81"/>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82" name="Shape 82"/>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lt2"/>
                </a:solidFill>
                <a:latin typeface="Cabin"/>
                <a:ea typeface="Cabin"/>
                <a:cs typeface="Cabin"/>
                <a:sym typeface="Cabin"/>
              </a:rPr>
              <a:t>‹#›</a:t>
            </a:fld>
            <a:endParaRPr lang="nl-NL" sz="1400" b="0" i="0" u="none" strike="noStrike" cap="none">
              <a:solidFill>
                <a:schemeClr val="lt2"/>
              </a:solidFill>
              <a:latin typeface="Cabin"/>
              <a:ea typeface="Cabin"/>
              <a:cs typeface="Cabin"/>
              <a:sym typeface="Cabin"/>
            </a:endParaRPr>
          </a:p>
        </p:txBody>
      </p:sp>
      <p:cxnSp>
        <p:nvCxnSpPr>
          <p:cNvPr id="83" name="Shape 83"/>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sp>
        <p:nvSpPr>
          <p:cNvPr id="84" name="Shape 84"/>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85" name="Shape 85"/>
          <p:cNvSpPr/>
          <p:nvPr/>
        </p:nvSpPr>
        <p:spPr>
          <a:xfrm>
            <a:off x="457200" y="500856"/>
            <a:ext cx="18287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400"/>
            <a:ext cx="8229600" cy="990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219200"/>
            <a:ext cx="8229600" cy="4910327"/>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8" name="Shape 8"/>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 name="Shape 9"/>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0" name="Shape 10"/>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cxnSp>
        <p:nvCxnSpPr>
          <p:cNvPr id="11" name="Shape 11"/>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cxnSp>
        <p:nvCxnSpPr>
          <p:cNvPr id="12" name="Shape 12"/>
          <p:cNvCxnSpPr/>
          <p:nvPr/>
        </p:nvCxnSpPr>
        <p:spPr>
          <a:xfrm>
            <a:off x="457200" y="1143000"/>
            <a:ext cx="8229600" cy="0"/>
          </a:xfrm>
          <a:prstGeom prst="straightConnector1">
            <a:avLst/>
          </a:prstGeom>
          <a:noFill/>
          <a:ln w="9525" cap="flat" cmpd="sng">
            <a:solidFill>
              <a:schemeClr val="accent2"/>
            </a:solidFill>
            <a:prstDash val="dash"/>
            <a:round/>
            <a:headEnd type="none" w="med" len="med"/>
            <a:tailEnd type="none" w="med" len="med"/>
          </a:ln>
        </p:spPr>
      </p:cxnSp>
      <p:sp>
        <p:nvSpPr>
          <p:cNvPr id="13" name="Shape 13"/>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219200" y="3886200"/>
            <a:ext cx="6858000" cy="990599"/>
          </a:xfrm>
          <a:prstGeom prst="rect">
            <a:avLst/>
          </a:prstGeom>
          <a:noFill/>
          <a:ln>
            <a:noFill/>
          </a:ln>
        </p:spPr>
        <p:txBody>
          <a:bodyPr lIns="91425" tIns="45700" rIns="91425" bIns="45700" anchor="t" anchorCtr="0">
            <a:noAutofit/>
          </a:bodyPr>
          <a:lstStyle/>
          <a:p>
            <a:pPr marL="0" marR="0" lvl="0" indent="0" algn="r" rtl="0">
              <a:spcBef>
                <a:spcPts val="0"/>
              </a:spcBef>
              <a:buClr>
                <a:srgbClr val="FF0000"/>
              </a:buClr>
              <a:buSzPct val="25000"/>
              <a:buFont typeface="Domine"/>
              <a:buNone/>
            </a:pPr>
            <a:r>
              <a:rPr lang="nl-NL" sz="3200" b="1" i="0" u="none" strike="noStrike" cap="none" smtClean="0">
                <a:solidFill>
                  <a:srgbClr val="FF0000"/>
                </a:solidFill>
                <a:latin typeface="Arial" panose="020B0604020202020204" pitchFamily="34" charset="0"/>
                <a:cs typeface="Arial" panose="020B0604020202020204" pitchFamily="34" charset="0"/>
                <a:sym typeface="Domine"/>
              </a:rPr>
              <a:t>Havo-4 </a:t>
            </a:r>
            <a:r>
              <a:rPr lang="nl-NL" sz="3200" b="1" i="0" u="none" strike="noStrike" cap="none" dirty="0" smtClean="0">
                <a:solidFill>
                  <a:srgbClr val="FF0000"/>
                </a:solidFill>
                <a:latin typeface="Arial" panose="020B0604020202020204" pitchFamily="34" charset="0"/>
                <a:cs typeface="Arial" panose="020B0604020202020204" pitchFamily="34" charset="0"/>
                <a:sym typeface="Domine"/>
              </a:rPr>
              <a:t>Les 1 Wie ben ik?</a:t>
            </a:r>
            <a:endParaRPr lang="nl-NL" sz="3200" b="1" i="0" u="none" strike="noStrike" cap="none" dirty="0">
              <a:solidFill>
                <a:srgbClr val="FF0000"/>
              </a:solidFill>
              <a:latin typeface="Arial" panose="020B0604020202020204" pitchFamily="34" charset="0"/>
              <a:cs typeface="Arial" panose="020B0604020202020204" pitchFamily="34" charset="0"/>
              <a:sym typeface="Domine"/>
            </a:endParaRPr>
          </a:p>
        </p:txBody>
      </p:sp>
      <p:sp>
        <p:nvSpPr>
          <p:cNvPr id="106" name="Shape 106"/>
          <p:cNvSpPr txBox="1">
            <a:spLocks noGrp="1"/>
          </p:cNvSpPr>
          <p:nvPr>
            <p:ph type="subTitle" idx="1"/>
          </p:nvPr>
        </p:nvSpPr>
        <p:spPr>
          <a:xfrm>
            <a:off x="1219200" y="5124450"/>
            <a:ext cx="6858000" cy="533399"/>
          </a:xfrm>
          <a:prstGeom prst="rect">
            <a:avLst/>
          </a:prstGeom>
          <a:noFill/>
          <a:ln>
            <a:noFill/>
          </a:ln>
        </p:spPr>
        <p:txBody>
          <a:bodyPr lIns="91425" tIns="45700" rIns="91425" bIns="45700" anchor="t" anchorCtr="0">
            <a:noAutofit/>
          </a:bodyPr>
          <a:lstStyle/>
          <a:p>
            <a:pPr marL="0" marR="0" lvl="0" indent="0" algn="r" rtl="0">
              <a:spcBef>
                <a:spcPts val="0"/>
              </a:spcBef>
              <a:buClr>
                <a:schemeClr val="accent1"/>
              </a:buClr>
              <a:buSzPct val="25000"/>
              <a:buFont typeface="Noto Sans Symbols"/>
              <a:buNone/>
            </a:pPr>
            <a:r>
              <a:rPr lang="nl-NL" sz="2000" b="0" i="0" u="none" strike="noStrike" cap="none" dirty="0">
                <a:solidFill>
                  <a:srgbClr val="FF0000"/>
                </a:solidFill>
                <a:latin typeface="Arial" panose="020B0604020202020204" pitchFamily="34" charset="0"/>
                <a:cs typeface="Arial" panose="020B0604020202020204" pitchFamily="34" charset="0"/>
                <a:sym typeface="Domine"/>
              </a:rPr>
              <a:t>Keuzebegeleiding</a:t>
            </a:r>
          </a:p>
        </p:txBody>
      </p:sp>
      <p:pic>
        <p:nvPicPr>
          <p:cNvPr id="107" name="Shape 107"/>
          <p:cNvPicPr preferRelativeResize="0"/>
          <p:nvPr/>
        </p:nvPicPr>
        <p:blipFill rotWithShape="1">
          <a:blip r:embed="rId3">
            <a:alphaModFix/>
          </a:blip>
          <a:srcRect/>
          <a:stretch/>
        </p:blipFill>
        <p:spPr>
          <a:xfrm>
            <a:off x="1907703" y="692695"/>
            <a:ext cx="4562475" cy="2705100"/>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0000"/>
              </a:buClr>
              <a:buSzPct val="25000"/>
              <a:buFont typeface="Domine"/>
              <a:buNone/>
            </a:pPr>
            <a:r>
              <a:rPr lang="nl-NL" sz="3200" b="0" i="0" u="none" strike="noStrike" cap="none" dirty="0">
                <a:solidFill>
                  <a:srgbClr val="FF0000"/>
                </a:solidFill>
                <a:latin typeface="Arial" panose="020B0604020202020204" pitchFamily="34" charset="0"/>
                <a:cs typeface="Arial" panose="020B0604020202020204" pitchFamily="34" charset="0"/>
                <a:sym typeface="Domine"/>
              </a:rPr>
              <a:t>Introductie</a:t>
            </a:r>
          </a:p>
        </p:txBody>
      </p:sp>
      <p:sp>
        <p:nvSpPr>
          <p:cNvPr id="113" name="Shape 113"/>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lnSpc>
                <a:spcPct val="90000"/>
              </a:lnSpc>
              <a:spcBef>
                <a:spcPts val="0"/>
              </a:spcBef>
              <a:spcAft>
                <a:spcPts val="0"/>
              </a:spcAft>
              <a:buClr>
                <a:schemeClr val="accent1"/>
              </a:buClr>
              <a:buSzPct val="76000"/>
              <a:buFont typeface="Noto Sans Symbols"/>
              <a:buChar char="●"/>
            </a:pPr>
            <a:endParaRPr lang="nl-NL" sz="2400" b="0" i="0" u="none" strike="noStrike" cap="none" dirty="0" smtClean="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90000"/>
              </a:lnSpc>
              <a:spcBef>
                <a:spcPts val="0"/>
              </a:spcBef>
              <a:spcAft>
                <a:spcPts val="0"/>
              </a:spcAft>
              <a:buClr>
                <a:schemeClr val="accent1"/>
              </a:buClr>
              <a:buSzPct val="76000"/>
              <a:buFont typeface="Noto Sans Symbols"/>
              <a:buChar char="●"/>
            </a:pP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Stand </a:t>
            </a:r>
            <a:r>
              <a:rPr lang="nl-NL" sz="2400" b="0" i="0" u="none" strike="noStrike" cap="none" dirty="0">
                <a:solidFill>
                  <a:schemeClr val="dk1"/>
                </a:solidFill>
                <a:latin typeface="Arial" panose="020B0604020202020204" pitchFamily="34" charset="0"/>
                <a:cs typeface="Arial" panose="020B0604020202020204" pitchFamily="34" charset="0"/>
                <a:sym typeface="Cabin"/>
              </a:rPr>
              <a:t>van zaken:</a:t>
            </a:r>
          </a:p>
          <a:p>
            <a:pPr marL="0" marR="0" lvl="0" indent="0" algn="l" rtl="0">
              <a:lnSpc>
                <a:spcPct val="90000"/>
              </a:lnSpc>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	- 4 havo met gekozen profiel</a:t>
            </a:r>
          </a:p>
          <a:p>
            <a:pPr marL="274320" marR="0" lvl="0" indent="-274320" algn="l" rtl="0">
              <a:lnSpc>
                <a:spcPct val="90000"/>
              </a:lnSpc>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Volgende stap:</a:t>
            </a:r>
          </a:p>
          <a:p>
            <a:pPr marL="0" marR="0" lvl="0" indent="0" algn="l" rtl="0">
              <a:lnSpc>
                <a:spcPct val="90000"/>
              </a:lnSpc>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	</a:t>
            </a:r>
            <a:r>
              <a:rPr lang="nl-NL" sz="2400" dirty="0">
                <a:latin typeface="Arial" panose="020B0604020202020204" pitchFamily="34" charset="0"/>
                <a:cs typeface="Arial" panose="020B0604020202020204" pitchFamily="34" charset="0"/>
              </a:rPr>
              <a:t>W</a:t>
            </a: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at </a:t>
            </a:r>
            <a:r>
              <a:rPr lang="nl-NL" sz="2400" b="0" i="0" u="none" strike="noStrike" cap="none" dirty="0">
                <a:solidFill>
                  <a:schemeClr val="dk1"/>
                </a:solidFill>
                <a:latin typeface="Arial" panose="020B0604020202020204" pitchFamily="34" charset="0"/>
                <a:cs typeface="Arial" panose="020B0604020202020204" pitchFamily="34" charset="0"/>
                <a:sym typeface="Cabin"/>
              </a:rPr>
              <a:t>ga je doen na het behalen van je </a:t>
            </a: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diploma?</a:t>
            </a:r>
            <a:endParaRPr lang="nl-NL" sz="2400" b="0" i="0" u="none" strike="noStrike" cap="none" dirty="0">
              <a:solidFill>
                <a:schemeClr val="dk1"/>
              </a:solidFill>
              <a:latin typeface="Arial" panose="020B0604020202020204" pitchFamily="34" charset="0"/>
              <a:cs typeface="Arial" panose="020B0604020202020204" pitchFamily="34" charset="0"/>
              <a:sym typeface="Cabin"/>
            </a:endParaRPr>
          </a:p>
          <a:p>
            <a:pPr marL="0" marR="0" lvl="0" indent="0" algn="l" rtl="0">
              <a:lnSpc>
                <a:spcPct val="90000"/>
              </a:lnSpc>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		- VWO</a:t>
            </a:r>
          </a:p>
          <a:p>
            <a:pPr marL="0" marR="0" lvl="0" indent="0" algn="l" rtl="0">
              <a:lnSpc>
                <a:spcPct val="90000"/>
              </a:lnSpc>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		- studeren (hbo/mbo)</a:t>
            </a:r>
          </a:p>
          <a:p>
            <a:pPr marL="0" marR="0" lvl="0" indent="0" algn="l" rtl="0">
              <a:lnSpc>
                <a:spcPct val="90000"/>
              </a:lnSpc>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		- werken</a:t>
            </a:r>
          </a:p>
          <a:p>
            <a:pPr marL="0" marR="0" lvl="0" indent="0" algn="l" rtl="0">
              <a:lnSpc>
                <a:spcPct val="90000"/>
              </a:lnSpc>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		- tussenjaar </a:t>
            </a:r>
          </a:p>
          <a:p>
            <a:pPr marL="0" marR="0" lvl="0" indent="0" algn="l" rtl="0">
              <a:lnSpc>
                <a:spcPct val="90000"/>
              </a:lnSpc>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			- werken</a:t>
            </a:r>
          </a:p>
          <a:p>
            <a:pPr marL="0" marR="0" lvl="0" indent="0" algn="l" rtl="0">
              <a:lnSpc>
                <a:spcPct val="90000"/>
              </a:lnSpc>
              <a:spcBef>
                <a:spcPts val="600"/>
              </a:spcBef>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			- buitenland </a:t>
            </a: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a:t>
            </a:r>
            <a:r>
              <a:rPr lang="nl-NL" sz="2400" b="0" i="0" u="none" strike="noStrike" cap="none" dirty="0">
                <a:solidFill>
                  <a:schemeClr val="dk1"/>
                </a:solidFill>
                <a:latin typeface="Arial" panose="020B0604020202020204" pitchFamily="34" charset="0"/>
                <a:cs typeface="Arial" panose="020B0604020202020204" pitchFamily="34" charset="0"/>
                <a:sym typeface="Cabin"/>
              </a:rPr>
              <a:t>school, werken, taal </a:t>
            </a: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 			  leren</a:t>
            </a:r>
            <a:r>
              <a:rPr lang="nl-NL" sz="2400" b="0" i="0" u="none" strike="noStrike" cap="none" dirty="0">
                <a:solidFill>
                  <a:schemeClr val="dk1"/>
                </a:solidFill>
                <a:latin typeface="Arial" panose="020B0604020202020204" pitchFamily="34" charset="0"/>
                <a:cs typeface="Arial" panose="020B0604020202020204" pitchFamily="34" charset="0"/>
                <a:sym typeface="Cabin"/>
              </a:rPr>
              <a:t>, </a:t>
            </a: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au-pair</a:t>
            </a:r>
            <a:r>
              <a:rPr lang="nl-NL" sz="2400" b="0" i="0" u="none" strike="noStrike" cap="none" dirty="0">
                <a:solidFill>
                  <a:schemeClr val="dk1"/>
                </a:solidFill>
                <a:latin typeface="Arial" panose="020B0604020202020204" pitchFamily="34" charset="0"/>
                <a:cs typeface="Arial" panose="020B0604020202020204" pitchFamily="34" charset="0"/>
                <a:sym typeface="Cabin"/>
              </a:rPr>
              <a:t>, reizen)</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0000"/>
              </a:buClr>
              <a:buSzPct val="25000"/>
              <a:buFont typeface="Domine"/>
              <a:buNone/>
            </a:pPr>
            <a:r>
              <a:rPr lang="nl-NL" sz="3200" b="0" i="0" u="none" strike="noStrike" cap="none" dirty="0">
                <a:solidFill>
                  <a:srgbClr val="FF0000"/>
                </a:solidFill>
                <a:latin typeface="Arial" panose="020B0604020202020204" pitchFamily="34" charset="0"/>
                <a:cs typeface="Arial" panose="020B0604020202020204" pitchFamily="34" charset="0"/>
                <a:sym typeface="Domine"/>
              </a:rPr>
              <a:t>Opdracht</a:t>
            </a:r>
          </a:p>
        </p:txBody>
      </p:sp>
      <p:sp>
        <p:nvSpPr>
          <p:cNvPr id="119" name="Shape 119"/>
          <p:cNvSpPr txBox="1">
            <a:spLocks noGrp="1"/>
          </p:cNvSpPr>
          <p:nvPr>
            <p:ph type="body" idx="1"/>
          </p:nvPr>
        </p:nvSpPr>
        <p:spPr>
          <a:xfrm>
            <a:off x="467543" y="1219200"/>
            <a:ext cx="8219256" cy="5234135"/>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1"/>
              </a:buClr>
              <a:buSzPct val="76000"/>
              <a:buFont typeface="Noto Sans Symbols"/>
              <a:buChar char="●"/>
            </a:pPr>
            <a:endParaRPr lang="nl-NL" sz="1800" b="0" i="0" u="none" strike="noStrike" cap="none" dirty="0" smtClean="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0"/>
              </a:spcBef>
              <a:spcAft>
                <a:spcPts val="0"/>
              </a:spcAft>
              <a:buClr>
                <a:schemeClr val="accent1"/>
              </a:buClr>
              <a:buSzPct val="76000"/>
              <a:buFont typeface="Noto Sans Symbols"/>
              <a:buChar char="●"/>
            </a:pPr>
            <a:r>
              <a:rPr lang="nl-NL" sz="1800" b="0" i="0" u="none" strike="noStrike" cap="none" dirty="0" smtClean="0">
                <a:solidFill>
                  <a:schemeClr val="dk1"/>
                </a:solidFill>
                <a:latin typeface="Arial" panose="020B0604020202020204" pitchFamily="34" charset="0"/>
                <a:cs typeface="Arial" panose="020B0604020202020204" pitchFamily="34" charset="0"/>
                <a:sym typeface="Cabin"/>
              </a:rPr>
              <a:t>Voordat </a:t>
            </a:r>
            <a:r>
              <a:rPr lang="nl-NL" sz="1800" b="0" i="0" u="none" strike="noStrike" cap="none" dirty="0">
                <a:solidFill>
                  <a:schemeClr val="dk1"/>
                </a:solidFill>
                <a:latin typeface="Arial" panose="020B0604020202020204" pitchFamily="34" charset="0"/>
                <a:cs typeface="Arial" panose="020B0604020202020204" pitchFamily="34" charset="0"/>
                <a:sym typeface="Cabin"/>
              </a:rPr>
              <a:t>je begint aan het </a:t>
            </a:r>
            <a:r>
              <a:rPr lang="nl-NL" sz="1800" b="0" i="0" u="none" strike="noStrike" cap="none" dirty="0" smtClean="0">
                <a:solidFill>
                  <a:schemeClr val="dk1"/>
                </a:solidFill>
                <a:latin typeface="Arial" panose="020B0604020202020204" pitchFamily="34" charset="0"/>
                <a:cs typeface="Arial" panose="020B0604020202020204" pitchFamily="34" charset="0"/>
                <a:sym typeface="Cabin"/>
              </a:rPr>
              <a:t>keuzeproces, </a:t>
            </a:r>
            <a:r>
              <a:rPr lang="nl-NL" sz="1800" b="0" i="0" u="none" strike="noStrike" cap="none" dirty="0">
                <a:solidFill>
                  <a:schemeClr val="dk1"/>
                </a:solidFill>
                <a:latin typeface="Arial" panose="020B0604020202020204" pitchFamily="34" charset="0"/>
                <a:cs typeface="Arial" panose="020B0604020202020204" pitchFamily="34" charset="0"/>
                <a:sym typeface="Cabin"/>
              </a:rPr>
              <a:t>is het goed om te kijken waar je nu staat. Zie je er tegenop om te gaan kiezen? Of weet je ongeveer wat je wilt gaan doen. Daarover gaat de volgende opdracht.</a:t>
            </a:r>
          </a:p>
          <a:p>
            <a:pPr marL="0" marR="0" lvl="0" indent="0" algn="l" rtl="0">
              <a:spcBef>
                <a:spcPts val="600"/>
              </a:spcBef>
              <a:spcAft>
                <a:spcPts val="0"/>
              </a:spcAft>
              <a:buClr>
                <a:schemeClr val="accent1"/>
              </a:buClr>
              <a:buSzPct val="25000"/>
              <a:buFont typeface="Noto Sans Symbols"/>
              <a:buNone/>
            </a:pPr>
            <a:r>
              <a:rPr lang="nl-NL" sz="1800" b="0" i="0" u="none" strike="noStrike" cap="none" dirty="0">
                <a:solidFill>
                  <a:schemeClr val="dk1"/>
                </a:solidFill>
                <a:latin typeface="Arial" panose="020B0604020202020204" pitchFamily="34" charset="0"/>
                <a:cs typeface="Arial" panose="020B0604020202020204" pitchFamily="34" charset="0"/>
                <a:sym typeface="Cabin"/>
              </a:rPr>
              <a:t> </a:t>
            </a:r>
          </a:p>
          <a:p>
            <a:pPr marL="0" marR="0" lvl="0" indent="0" algn="l" rtl="0">
              <a:spcBef>
                <a:spcPts val="600"/>
              </a:spcBef>
              <a:spcAft>
                <a:spcPts val="0"/>
              </a:spcAft>
              <a:buClr>
                <a:schemeClr val="accent1"/>
              </a:buClr>
              <a:buSzPct val="25000"/>
              <a:buFont typeface="Noto Sans Symbols"/>
              <a:buNone/>
            </a:pPr>
            <a:r>
              <a:rPr lang="nl-NL" sz="2000" b="1" i="1" u="none" strike="noStrike" cap="none" dirty="0">
                <a:solidFill>
                  <a:schemeClr val="dk1"/>
                </a:solidFill>
                <a:latin typeface="Arial" panose="020B0604020202020204" pitchFamily="34" charset="0"/>
                <a:cs typeface="Arial" panose="020B0604020202020204" pitchFamily="34" charset="0"/>
                <a:sym typeface="Cabin"/>
              </a:rPr>
              <a:t>Opdracht 1 Waar sta je nu?</a:t>
            </a:r>
          </a:p>
          <a:p>
            <a:pPr marL="0" marR="0" lvl="0" indent="0" algn="l" rtl="0">
              <a:spcBef>
                <a:spcPts val="600"/>
              </a:spcBef>
              <a:spcAft>
                <a:spcPts val="0"/>
              </a:spcAft>
              <a:buClr>
                <a:schemeClr val="accent1"/>
              </a:buClr>
              <a:buSzPct val="25000"/>
              <a:buFont typeface="Noto Sans Symbols"/>
              <a:buNone/>
            </a:pPr>
            <a:endParaRPr sz="18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1800" b="0" i="0" u="none" strike="noStrike" cap="none" dirty="0">
                <a:solidFill>
                  <a:schemeClr val="dk1"/>
                </a:solidFill>
                <a:latin typeface="Arial" panose="020B0604020202020204" pitchFamily="34" charset="0"/>
                <a:cs typeface="Arial" panose="020B0604020202020204" pitchFamily="34" charset="0"/>
                <a:sym typeface="Cabin"/>
              </a:rPr>
              <a:t>Welk profiel heb je gekozen? Wat was de reden dat je voor dit profiel hebt gekozen?</a:t>
            </a:r>
          </a:p>
          <a:p>
            <a:pPr marL="0" marR="0" lvl="0" indent="0" algn="l" rtl="0">
              <a:spcBef>
                <a:spcPts val="600"/>
              </a:spcBef>
              <a:spcAft>
                <a:spcPts val="0"/>
              </a:spcAft>
              <a:buClr>
                <a:schemeClr val="accent1"/>
              </a:buClr>
              <a:buSzPct val="25000"/>
              <a:buFont typeface="Noto Sans Symbols"/>
              <a:buNone/>
            </a:pPr>
            <a:r>
              <a:rPr lang="nl-NL" sz="1800" b="0" i="0" u="none" strike="noStrike" cap="none" dirty="0">
                <a:solidFill>
                  <a:schemeClr val="dk1"/>
                </a:solidFill>
                <a:latin typeface="Arial" panose="020B0604020202020204" pitchFamily="34" charset="0"/>
                <a:cs typeface="Arial" panose="020B0604020202020204" pitchFamily="34" charset="0"/>
                <a:sym typeface="Cabin"/>
              </a:rPr>
              <a:t> </a:t>
            </a:r>
          </a:p>
          <a:p>
            <a:pPr marL="274320" marR="0" lvl="0" indent="-274320" algn="l" rtl="0">
              <a:spcBef>
                <a:spcPts val="600"/>
              </a:spcBef>
              <a:spcAft>
                <a:spcPts val="0"/>
              </a:spcAft>
              <a:buClr>
                <a:schemeClr val="accent1"/>
              </a:buClr>
              <a:buSzPct val="76000"/>
              <a:buFont typeface="Noto Sans Symbols"/>
              <a:buChar char="●"/>
            </a:pPr>
            <a:r>
              <a:rPr lang="nl-NL" sz="1800" b="0" i="0" u="none" strike="noStrike" cap="none" dirty="0">
                <a:solidFill>
                  <a:schemeClr val="dk1"/>
                </a:solidFill>
                <a:latin typeface="Arial" panose="020B0604020202020204" pitchFamily="34" charset="0"/>
                <a:cs typeface="Arial" panose="020B0604020202020204" pitchFamily="34" charset="0"/>
                <a:sym typeface="Cabin"/>
              </a:rPr>
              <a:t>Hoe kijk je terug op je profielkeuze? Als je nu opnieuw de keuze moest maken (na een aantal weken</a:t>
            </a:r>
            <a:r>
              <a:rPr lang="nl-NL" sz="1800" b="0" i="0" u="none" strike="noStrike" cap="none" dirty="0" smtClean="0">
                <a:solidFill>
                  <a:schemeClr val="dk1"/>
                </a:solidFill>
                <a:latin typeface="Arial" panose="020B0604020202020204" pitchFamily="34" charset="0"/>
                <a:cs typeface="Arial" panose="020B0604020202020204" pitchFamily="34" charset="0"/>
                <a:sym typeface="Cabin"/>
              </a:rPr>
              <a:t>), </a:t>
            </a:r>
            <a:r>
              <a:rPr lang="nl-NL" sz="1800" b="0" i="0" u="none" strike="noStrike" cap="none" dirty="0">
                <a:solidFill>
                  <a:schemeClr val="dk1"/>
                </a:solidFill>
                <a:latin typeface="Arial" panose="020B0604020202020204" pitchFamily="34" charset="0"/>
                <a:cs typeface="Arial" panose="020B0604020202020204" pitchFamily="34" charset="0"/>
                <a:sym typeface="Cabin"/>
              </a:rPr>
              <a:t>zou je dan hetzelfde profiel kiezen? Waarom wel? Waarom niet</a:t>
            </a:r>
            <a:r>
              <a:rPr lang="nl-NL" sz="1800" b="0" i="0" u="none" strike="noStrike" cap="none" dirty="0" smtClean="0">
                <a:solidFill>
                  <a:schemeClr val="dk1"/>
                </a:solidFill>
                <a:latin typeface="Arial" panose="020B0604020202020204" pitchFamily="34" charset="0"/>
                <a:cs typeface="Arial" panose="020B0604020202020204" pitchFamily="34" charset="0"/>
                <a:sym typeface="Cabin"/>
              </a:rPr>
              <a:t>?</a:t>
            </a:r>
          </a:p>
          <a:p>
            <a:pPr marL="274320" marR="0" lvl="0" indent="-274320" algn="l" rtl="0">
              <a:spcBef>
                <a:spcPts val="600"/>
              </a:spcBef>
              <a:spcAft>
                <a:spcPts val="0"/>
              </a:spcAft>
              <a:buClr>
                <a:schemeClr val="accent1"/>
              </a:buClr>
              <a:buSzPct val="76000"/>
              <a:buFont typeface="Noto Sans Symbols"/>
              <a:buChar char="●"/>
            </a:pPr>
            <a:endParaRPr lang="nl-NL" sz="18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1800" b="0" i="0" u="none" strike="noStrike" cap="none" dirty="0" smtClean="0">
                <a:solidFill>
                  <a:schemeClr val="dk1"/>
                </a:solidFill>
                <a:latin typeface="Arial" panose="020B0604020202020204" pitchFamily="34" charset="0"/>
                <a:cs typeface="Arial" panose="020B0604020202020204" pitchFamily="34" charset="0"/>
                <a:sym typeface="Cabin"/>
              </a:rPr>
              <a:t>Heb </a:t>
            </a:r>
            <a:r>
              <a:rPr lang="nl-NL" sz="1800" b="0" i="0" u="none" strike="noStrike" cap="none" dirty="0">
                <a:solidFill>
                  <a:schemeClr val="dk1"/>
                </a:solidFill>
                <a:latin typeface="Arial" panose="020B0604020202020204" pitchFamily="34" charset="0"/>
                <a:cs typeface="Arial" panose="020B0604020202020204" pitchFamily="34" charset="0"/>
                <a:sym typeface="Cabin"/>
              </a:rPr>
              <a:t>je al enig idee wat je wilt gaan doen na de middelbare school? Of heb je nog geen idee? Vertel kort waar je nu aan denkt.</a:t>
            </a:r>
          </a:p>
          <a:p>
            <a:pPr marL="274320" marR="0" lvl="0" indent="-274320" algn="l" rtl="0">
              <a:spcBef>
                <a:spcPts val="600"/>
              </a:spcBef>
              <a:spcAft>
                <a:spcPts val="0"/>
              </a:spcAft>
              <a:buClr>
                <a:schemeClr val="accent1"/>
              </a:buClr>
              <a:buSzPct val="76000"/>
              <a:buFont typeface="Noto Sans Symbols"/>
              <a:buNone/>
            </a:pPr>
            <a:endParaRPr sz="12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buClr>
                <a:schemeClr val="accent1"/>
              </a:buClr>
              <a:buSzPct val="76000"/>
              <a:buFont typeface="Noto Sans Symbols"/>
              <a:buNone/>
            </a:pPr>
            <a:endParaRPr sz="1200" b="0" i="0" u="none" strike="noStrike" cap="none" dirty="0">
              <a:solidFill>
                <a:schemeClr val="dk1"/>
              </a:solidFill>
              <a:latin typeface="Cabin"/>
              <a:ea typeface="Cabin"/>
              <a:cs typeface="Cabin"/>
              <a:sym typeface="Cabin"/>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0000"/>
              </a:buClr>
              <a:buSzPct val="25000"/>
              <a:buFont typeface="Domine"/>
              <a:buNone/>
            </a:pPr>
            <a:r>
              <a:rPr lang="nl-NL" sz="3200" b="0" i="0" u="none" strike="noStrike" cap="none" dirty="0">
                <a:solidFill>
                  <a:srgbClr val="FF0000"/>
                </a:solidFill>
                <a:latin typeface="Arial" panose="020B0604020202020204" pitchFamily="34" charset="0"/>
                <a:cs typeface="Arial" panose="020B0604020202020204" pitchFamily="34" charset="0"/>
                <a:sym typeface="Domine"/>
              </a:rPr>
              <a:t>4 fasen </a:t>
            </a:r>
          </a:p>
        </p:txBody>
      </p:sp>
      <p:sp>
        <p:nvSpPr>
          <p:cNvPr id="125" name="Shape 125"/>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endParaRPr lang="nl-NL" sz="2400" b="1" i="0" u="none" strike="noStrike" cap="none" dirty="0" smtClean="0">
              <a:solidFill>
                <a:schemeClr val="dk1"/>
              </a:solidFill>
              <a:latin typeface="Arial" panose="020B0604020202020204" pitchFamily="34" charset="0"/>
              <a:cs typeface="Arial" panose="020B0604020202020204" pitchFamily="34" charset="0"/>
              <a:sym typeface="Cabin"/>
            </a:endParaRPr>
          </a:p>
          <a:p>
            <a:pPr marL="0" marR="0" lvl="0" indent="0" algn="l" rtl="0">
              <a:spcBef>
                <a:spcPts val="0"/>
              </a:spcBef>
              <a:spcAft>
                <a:spcPts val="0"/>
              </a:spcAft>
              <a:buClr>
                <a:schemeClr val="accent1"/>
              </a:buClr>
              <a:buSzPct val="25000"/>
              <a:buFont typeface="Noto Sans Symbols"/>
              <a:buNone/>
            </a:pPr>
            <a:r>
              <a:rPr lang="nl-NL" sz="2400" b="1" i="0" u="none" strike="noStrike" cap="none" dirty="0" smtClean="0">
                <a:solidFill>
                  <a:schemeClr val="dk1"/>
                </a:solidFill>
                <a:latin typeface="Arial" panose="020B0604020202020204" pitchFamily="34" charset="0"/>
                <a:cs typeface="Arial" panose="020B0604020202020204" pitchFamily="34" charset="0"/>
                <a:sym typeface="Cabin"/>
              </a:rPr>
              <a:t>De </a:t>
            </a:r>
            <a:r>
              <a:rPr lang="nl-NL" sz="2400" b="1" i="0" u="none" strike="noStrike" cap="none" dirty="0">
                <a:solidFill>
                  <a:schemeClr val="dk1"/>
                </a:solidFill>
                <a:latin typeface="Arial" panose="020B0604020202020204" pitchFamily="34" charset="0"/>
                <a:cs typeface="Arial" panose="020B0604020202020204" pitchFamily="34" charset="0"/>
                <a:sym typeface="Cabin"/>
              </a:rPr>
              <a:t>vier fasen zijn</a:t>
            </a:r>
            <a:r>
              <a:rPr lang="nl-NL" sz="2400" b="1" i="0" u="none" strike="noStrike" cap="none" dirty="0" smtClean="0">
                <a:solidFill>
                  <a:schemeClr val="dk1"/>
                </a:solidFill>
                <a:latin typeface="Arial" panose="020B0604020202020204" pitchFamily="34" charset="0"/>
                <a:cs typeface="Arial" panose="020B0604020202020204" pitchFamily="34" charset="0"/>
                <a:sym typeface="Cabin"/>
              </a:rPr>
              <a:t>:</a:t>
            </a:r>
          </a:p>
          <a:p>
            <a:pPr marL="0" marR="0" lvl="0" indent="0" algn="l" rtl="0">
              <a:spcBef>
                <a:spcPts val="0"/>
              </a:spcBef>
              <a:spcAft>
                <a:spcPts val="0"/>
              </a:spcAft>
              <a:buClr>
                <a:schemeClr val="accent1"/>
              </a:buClr>
              <a:buSzPct val="25000"/>
              <a:buFont typeface="Noto Sans Symbols"/>
              <a:buNone/>
            </a:pPr>
            <a:endParaRPr lang="nl-NL" sz="2600" b="1"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i="0" u="none" strike="noStrike" cap="none" dirty="0">
                <a:solidFill>
                  <a:schemeClr val="dk1"/>
                </a:solidFill>
                <a:latin typeface="Arial" panose="020B0604020202020204" pitchFamily="34" charset="0"/>
                <a:cs typeface="Arial" panose="020B0604020202020204" pitchFamily="34" charset="0"/>
                <a:sym typeface="Cabin"/>
              </a:rPr>
              <a:t>Fase 1: nadenken over jezelf (blok 1)</a:t>
            </a:r>
          </a:p>
          <a:p>
            <a:pPr marL="0" marR="0" lvl="0" indent="0" algn="l" rtl="0">
              <a:spcBef>
                <a:spcPts val="600"/>
              </a:spcBef>
              <a:spcAft>
                <a:spcPts val="0"/>
              </a:spcAft>
              <a:buClr>
                <a:schemeClr val="accent1"/>
              </a:buClr>
              <a:buSzPct val="25000"/>
              <a:buFont typeface="Noto Sans Symbols"/>
              <a:buNone/>
            </a:pPr>
            <a:endParaRPr sz="240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i="0" u="none" strike="noStrike" cap="none" dirty="0">
                <a:solidFill>
                  <a:schemeClr val="dk1"/>
                </a:solidFill>
                <a:latin typeface="Arial" panose="020B0604020202020204" pitchFamily="34" charset="0"/>
                <a:cs typeface="Arial" panose="020B0604020202020204" pitchFamily="34" charset="0"/>
                <a:sym typeface="Cabin"/>
              </a:rPr>
              <a:t>Fase 2: oriënteren op mogelijke opleidingen/werk (blok 2)</a:t>
            </a:r>
          </a:p>
          <a:p>
            <a:pPr marL="0" marR="0" lvl="0" indent="0" algn="l" rtl="0">
              <a:spcBef>
                <a:spcPts val="600"/>
              </a:spcBef>
              <a:spcAft>
                <a:spcPts val="0"/>
              </a:spcAft>
              <a:buClr>
                <a:schemeClr val="accent1"/>
              </a:buClr>
              <a:buSzPct val="25000"/>
              <a:buFont typeface="Noto Sans Symbols"/>
              <a:buNone/>
            </a:pPr>
            <a:endParaRPr sz="240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i="0" u="none" strike="noStrike" cap="none" dirty="0">
                <a:solidFill>
                  <a:schemeClr val="dk1"/>
                </a:solidFill>
                <a:latin typeface="Arial" panose="020B0604020202020204" pitchFamily="34" charset="0"/>
                <a:cs typeface="Arial" panose="020B0604020202020204" pitchFamily="34" charset="0"/>
                <a:sym typeface="Cabin"/>
              </a:rPr>
              <a:t>Fase 3: verdiepen in een aantal opleidingen (blok 3)</a:t>
            </a:r>
          </a:p>
          <a:p>
            <a:pPr marL="0" marR="0" lvl="0" indent="0" algn="l" rtl="0">
              <a:spcBef>
                <a:spcPts val="600"/>
              </a:spcBef>
              <a:spcAft>
                <a:spcPts val="0"/>
              </a:spcAft>
              <a:buClr>
                <a:schemeClr val="accent1"/>
              </a:buClr>
              <a:buSzPct val="25000"/>
              <a:buFont typeface="Noto Sans Symbols"/>
              <a:buNone/>
            </a:pPr>
            <a:endParaRPr sz="240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i="0" u="none" strike="noStrike" cap="none" dirty="0">
                <a:solidFill>
                  <a:schemeClr val="dk1"/>
                </a:solidFill>
                <a:latin typeface="Arial" panose="020B0604020202020204" pitchFamily="34" charset="0"/>
                <a:cs typeface="Arial" panose="020B0604020202020204" pitchFamily="34" charset="0"/>
                <a:sym typeface="Cabin"/>
              </a:rPr>
              <a:t>Fase 4: beslissen (5 havo!!)</a:t>
            </a:r>
          </a:p>
          <a:p>
            <a:pPr marL="274320" marR="0" lvl="0" indent="-274320" algn="l" rtl="0">
              <a:spcBef>
                <a:spcPts val="600"/>
              </a:spcBef>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0000"/>
              </a:buClr>
              <a:buSzPct val="25000"/>
              <a:buFont typeface="Domine"/>
              <a:buNone/>
            </a:pPr>
            <a:r>
              <a:rPr lang="nl-NL" i="0" u="none" strike="noStrike" cap="none" dirty="0">
                <a:solidFill>
                  <a:srgbClr val="FF0000"/>
                </a:solidFill>
                <a:latin typeface="Arial" panose="020B0604020202020204" pitchFamily="34" charset="0"/>
                <a:cs typeface="Arial" panose="020B0604020202020204" pitchFamily="34" charset="0"/>
                <a:sym typeface="Domine"/>
              </a:rPr>
              <a:t>Fase 1 Nadenken over jezelf</a:t>
            </a:r>
            <a:r>
              <a:rPr lang="nl-NL" sz="2880" b="0" i="0" u="none" strike="noStrike" cap="none" dirty="0">
                <a:solidFill>
                  <a:schemeClr val="dk2"/>
                </a:solidFill>
                <a:latin typeface="Domine"/>
                <a:ea typeface="Domine"/>
                <a:cs typeface="Domine"/>
                <a:sym typeface="Domine"/>
              </a:rPr>
              <a:t/>
            </a:r>
            <a:br>
              <a:rPr lang="nl-NL" sz="2880" b="0" i="0" u="none" strike="noStrike" cap="none" dirty="0">
                <a:solidFill>
                  <a:schemeClr val="dk2"/>
                </a:solidFill>
                <a:latin typeface="Domine"/>
                <a:ea typeface="Domine"/>
                <a:cs typeface="Domine"/>
                <a:sym typeface="Domine"/>
              </a:rPr>
            </a:br>
            <a:endParaRPr lang="nl-NL" sz="2880" b="0" i="0" u="none" strike="noStrike" cap="none" dirty="0">
              <a:solidFill>
                <a:schemeClr val="dk2"/>
              </a:solidFill>
              <a:latin typeface="Domine"/>
              <a:ea typeface="Domine"/>
              <a:cs typeface="Domine"/>
              <a:sym typeface="Domine"/>
            </a:endParaRPr>
          </a:p>
        </p:txBody>
      </p:sp>
      <p:sp>
        <p:nvSpPr>
          <p:cNvPr id="131" name="Shape 131"/>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lnSpc>
                <a:spcPct val="80000"/>
              </a:lnSpc>
              <a:spcBef>
                <a:spcPts val="0"/>
              </a:spcBef>
              <a:spcAft>
                <a:spcPts val="0"/>
              </a:spcAft>
              <a:buClr>
                <a:schemeClr val="accent1"/>
              </a:buClr>
              <a:buSzPct val="77187"/>
              <a:buFont typeface="Noto Sans Symbols"/>
              <a:buChar char="●"/>
            </a:pPr>
            <a:endParaRPr lang="nl-NL" sz="1600" b="0" i="0" u="none" strike="noStrike" cap="none" dirty="0" smtClean="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0"/>
              </a:spcBef>
              <a:spcAft>
                <a:spcPts val="0"/>
              </a:spcAft>
              <a:buClr>
                <a:schemeClr val="accent1"/>
              </a:buClr>
              <a:buSzPct val="77187"/>
              <a:buFont typeface="Noto Sans Symbols"/>
              <a:buChar char="●"/>
            </a:pPr>
            <a:r>
              <a:rPr lang="nl-NL" sz="1600" b="0" i="0" u="none" strike="noStrike" cap="none" dirty="0" smtClean="0">
                <a:solidFill>
                  <a:schemeClr val="dk1"/>
                </a:solidFill>
                <a:latin typeface="Arial" panose="020B0604020202020204" pitchFamily="34" charset="0"/>
                <a:cs typeface="Arial" panose="020B0604020202020204" pitchFamily="34" charset="0"/>
                <a:sym typeface="Cabin"/>
              </a:rPr>
              <a:t>Kiezen </a:t>
            </a:r>
            <a:r>
              <a:rPr lang="nl-NL" sz="1600" b="0" i="0" u="none" strike="noStrike" cap="none" dirty="0">
                <a:solidFill>
                  <a:schemeClr val="dk1"/>
                </a:solidFill>
                <a:latin typeface="Arial" panose="020B0604020202020204" pitchFamily="34" charset="0"/>
                <a:cs typeface="Arial" panose="020B0604020202020204" pitchFamily="34" charset="0"/>
                <a:sym typeface="Cabin"/>
              </a:rPr>
              <a:t>begint met zelfkennis. Wie ben jij? Wat zijn jouw kwaliteiten? Waar liggen je interesses? En hoe zien anderen jou? In deze opdrachten denk je na over jezelf en hoe jij in elkaar zit. Als je jezelf goed kent, is het veel makkelijker om een studie te kiezen die echt bij jou past.</a:t>
            </a:r>
          </a:p>
          <a:p>
            <a:pPr marL="0" marR="0" lvl="0" indent="0" algn="l" rtl="0">
              <a:lnSpc>
                <a:spcPct val="80000"/>
              </a:lnSpc>
              <a:spcBef>
                <a:spcPts val="600"/>
              </a:spcBef>
              <a:spcAft>
                <a:spcPts val="0"/>
              </a:spcAft>
              <a:buClr>
                <a:schemeClr val="accent1"/>
              </a:buClr>
              <a:buSzPct val="25000"/>
              <a:buFont typeface="Noto Sans Symbols"/>
              <a:buNone/>
            </a:pPr>
            <a:r>
              <a:rPr lang="nl-NL" sz="1600" b="0" i="0" u="none" strike="noStrike" cap="none" dirty="0">
                <a:solidFill>
                  <a:schemeClr val="dk1"/>
                </a:solidFill>
                <a:latin typeface="Arial" panose="020B0604020202020204" pitchFamily="34" charset="0"/>
                <a:cs typeface="Arial" panose="020B0604020202020204" pitchFamily="34" charset="0"/>
                <a:sym typeface="Cabin"/>
              </a:rPr>
              <a:t> </a:t>
            </a:r>
          </a:p>
          <a:p>
            <a:pPr marL="0" marR="0" lvl="0" indent="0" algn="l" rtl="0">
              <a:lnSpc>
                <a:spcPct val="80000"/>
              </a:lnSpc>
              <a:spcBef>
                <a:spcPts val="600"/>
              </a:spcBef>
              <a:spcAft>
                <a:spcPts val="0"/>
              </a:spcAft>
              <a:buClr>
                <a:schemeClr val="accent1"/>
              </a:buClr>
              <a:buSzPct val="77187"/>
              <a:buNone/>
            </a:pPr>
            <a:r>
              <a:rPr lang="nl-NL" sz="1600" b="1" i="0" u="none" strike="noStrike" cap="none" dirty="0">
                <a:solidFill>
                  <a:schemeClr val="dk1"/>
                </a:solidFill>
                <a:latin typeface="Arial" panose="020B0604020202020204" pitchFamily="34" charset="0"/>
                <a:cs typeface="Arial" panose="020B0604020202020204" pitchFamily="34" charset="0"/>
                <a:sym typeface="Cabin"/>
              </a:rPr>
              <a:t>Opdracht 1 Breng jezelf in beeld</a:t>
            </a:r>
          </a:p>
          <a:p>
            <a:pPr marL="0" marR="0" lvl="0" indent="0" algn="l" rtl="0">
              <a:lnSpc>
                <a:spcPct val="80000"/>
              </a:lnSpc>
              <a:spcBef>
                <a:spcPts val="600"/>
              </a:spcBef>
              <a:spcAft>
                <a:spcPts val="0"/>
              </a:spcAft>
              <a:buClr>
                <a:schemeClr val="accent1"/>
              </a:buClr>
              <a:buSzPct val="25000"/>
              <a:buFont typeface="Noto Sans Symbols"/>
              <a:buNone/>
            </a:pPr>
            <a:r>
              <a:rPr lang="nl-NL" sz="1600" b="1" i="0" u="none" strike="noStrike" cap="none" dirty="0">
                <a:solidFill>
                  <a:schemeClr val="dk1"/>
                </a:solidFill>
                <a:latin typeface="Arial" panose="020B0604020202020204" pitchFamily="34" charset="0"/>
                <a:cs typeface="Arial" panose="020B0604020202020204" pitchFamily="34" charset="0"/>
                <a:sym typeface="Cabin"/>
              </a:rPr>
              <a:t> </a:t>
            </a:r>
          </a:p>
          <a:p>
            <a:pPr marL="0" marR="0" lvl="0" indent="0" algn="l" rtl="0">
              <a:lnSpc>
                <a:spcPct val="80000"/>
              </a:lnSpc>
              <a:spcBef>
                <a:spcPts val="600"/>
              </a:spcBef>
              <a:spcAft>
                <a:spcPts val="0"/>
              </a:spcAft>
              <a:buClr>
                <a:schemeClr val="accent1"/>
              </a:buClr>
              <a:buSzPct val="77187"/>
              <a:buNone/>
            </a:pPr>
            <a:r>
              <a:rPr lang="nl-NL" sz="1600" b="0" i="0" u="none" strike="noStrike" cap="none" dirty="0">
                <a:solidFill>
                  <a:schemeClr val="dk1"/>
                </a:solidFill>
                <a:latin typeface="Arial" panose="020B0604020202020204" pitchFamily="34" charset="0"/>
                <a:cs typeface="Arial" panose="020B0604020202020204" pitchFamily="34" charset="0"/>
                <a:sym typeface="Cabin"/>
              </a:rPr>
              <a:t>In deze opdracht breng je in kaart wie je bent. Dat doe je door een </a:t>
            </a:r>
            <a:r>
              <a:rPr lang="nl-NL" sz="1600" b="0" i="0" u="none" strike="noStrike" cap="none" dirty="0" err="1">
                <a:solidFill>
                  <a:schemeClr val="dk1"/>
                </a:solidFill>
                <a:latin typeface="Arial" panose="020B0604020202020204" pitchFamily="34" charset="0"/>
                <a:cs typeface="Arial" panose="020B0604020202020204" pitchFamily="34" charset="0"/>
                <a:sym typeface="Cabin"/>
              </a:rPr>
              <a:t>mindmap</a:t>
            </a:r>
            <a:r>
              <a:rPr lang="nl-NL" sz="1600" b="0" i="0" u="none" strike="noStrike" cap="none" dirty="0">
                <a:solidFill>
                  <a:schemeClr val="dk1"/>
                </a:solidFill>
                <a:latin typeface="Arial" panose="020B0604020202020204" pitchFamily="34" charset="0"/>
                <a:cs typeface="Arial" panose="020B0604020202020204" pitchFamily="34" charset="0"/>
                <a:sym typeface="Cabin"/>
              </a:rPr>
              <a:t> van jezelf te maken</a:t>
            </a:r>
            <a:r>
              <a:rPr lang="nl-NL" sz="1600" b="0" i="0" u="none" strike="noStrike" cap="none" dirty="0" smtClean="0">
                <a:solidFill>
                  <a:schemeClr val="dk1"/>
                </a:solidFill>
                <a:latin typeface="Arial" panose="020B0604020202020204" pitchFamily="34" charset="0"/>
                <a:cs typeface="Arial" panose="020B0604020202020204" pitchFamily="34" charset="0"/>
                <a:sym typeface="Cabin"/>
              </a:rPr>
              <a:t>.</a:t>
            </a:r>
            <a:endParaRPr sz="16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80000"/>
              </a:lnSpc>
              <a:spcBef>
                <a:spcPts val="600"/>
              </a:spcBef>
              <a:spcAft>
                <a:spcPts val="0"/>
              </a:spcAft>
              <a:buClr>
                <a:schemeClr val="accent1"/>
              </a:buClr>
              <a:buSzPct val="77187"/>
              <a:buFont typeface="Noto Sans Symbols"/>
              <a:buChar char="●"/>
            </a:pPr>
            <a:r>
              <a:rPr lang="nl-NL" sz="1600" b="0" i="0" u="none" strike="noStrike" cap="none" dirty="0">
                <a:solidFill>
                  <a:schemeClr val="dk1"/>
                </a:solidFill>
                <a:latin typeface="Arial" panose="020B0604020202020204" pitchFamily="34" charset="0"/>
                <a:cs typeface="Arial" panose="020B0604020202020204" pitchFamily="34" charset="0"/>
                <a:sym typeface="Cabin"/>
              </a:rPr>
              <a:t>Pak een groot wit vel</a:t>
            </a:r>
            <a:r>
              <a:rPr lang="nl-NL" sz="1600" b="0" i="0" u="none" strike="noStrike" cap="none" dirty="0" smtClean="0">
                <a:solidFill>
                  <a:schemeClr val="dk1"/>
                </a:solidFill>
                <a:latin typeface="Arial" panose="020B0604020202020204" pitchFamily="34" charset="0"/>
                <a:cs typeface="Arial" panose="020B0604020202020204" pitchFamily="34" charset="0"/>
                <a:sym typeface="Cabin"/>
              </a:rPr>
              <a:t>.</a:t>
            </a:r>
            <a:endParaRPr sz="16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80000"/>
              </a:lnSpc>
              <a:spcBef>
                <a:spcPts val="600"/>
              </a:spcBef>
              <a:spcAft>
                <a:spcPts val="0"/>
              </a:spcAft>
              <a:buClr>
                <a:schemeClr val="accent1"/>
              </a:buClr>
              <a:buSzPct val="77187"/>
              <a:buFont typeface="Noto Sans Symbols"/>
              <a:buChar char="●"/>
            </a:pPr>
            <a:r>
              <a:rPr lang="nl-NL" sz="1600" b="0" i="0" u="none" strike="noStrike" cap="none" dirty="0">
                <a:solidFill>
                  <a:schemeClr val="dk1"/>
                </a:solidFill>
                <a:latin typeface="Arial" panose="020B0604020202020204" pitchFamily="34" charset="0"/>
                <a:cs typeface="Arial" panose="020B0604020202020204" pitchFamily="34" charset="0"/>
                <a:sym typeface="Cabin"/>
              </a:rPr>
              <a:t>Zet jezelf in het midden. </a:t>
            </a:r>
            <a:r>
              <a:rPr lang="nl-NL" sz="1600" b="0" i="0" u="none" strike="noStrike" cap="none" dirty="0" smtClean="0">
                <a:solidFill>
                  <a:schemeClr val="dk1"/>
                </a:solidFill>
                <a:latin typeface="Arial" panose="020B0604020202020204" pitchFamily="34" charset="0"/>
                <a:cs typeface="Arial" panose="020B0604020202020204" pitchFamily="34" charset="0"/>
                <a:sym typeface="Cabin"/>
              </a:rPr>
              <a:t>Daaromheen </a:t>
            </a:r>
            <a:r>
              <a:rPr lang="nl-NL" sz="1600" b="0" i="0" u="none" strike="noStrike" cap="none" dirty="0">
                <a:solidFill>
                  <a:schemeClr val="dk1"/>
                </a:solidFill>
                <a:latin typeface="Arial" panose="020B0604020202020204" pitchFamily="34" charset="0"/>
                <a:cs typeface="Arial" panose="020B0604020202020204" pitchFamily="34" charset="0"/>
                <a:sym typeface="Cabin"/>
              </a:rPr>
              <a:t>maak je jouw </a:t>
            </a:r>
            <a:r>
              <a:rPr lang="nl-NL" sz="1600" b="0" i="0" u="none" strike="noStrike" cap="none" dirty="0" err="1">
                <a:solidFill>
                  <a:schemeClr val="dk1"/>
                </a:solidFill>
                <a:latin typeface="Arial" panose="020B0604020202020204" pitchFamily="34" charset="0"/>
                <a:cs typeface="Arial" panose="020B0604020202020204" pitchFamily="34" charset="0"/>
                <a:sym typeface="Cabin"/>
              </a:rPr>
              <a:t>mindmap</a:t>
            </a:r>
            <a:r>
              <a:rPr lang="nl-NL" sz="1600" b="0" i="0" u="none" strike="noStrike" cap="none" dirty="0" smtClean="0">
                <a:solidFill>
                  <a:schemeClr val="dk1"/>
                </a:solidFill>
                <a:latin typeface="Arial" panose="020B0604020202020204" pitchFamily="34" charset="0"/>
                <a:cs typeface="Arial" panose="020B0604020202020204" pitchFamily="34" charset="0"/>
                <a:sym typeface="Cabin"/>
              </a:rPr>
              <a:t>.</a:t>
            </a:r>
            <a:endParaRPr sz="16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7187"/>
              <a:buFont typeface="Noto Sans Symbols"/>
              <a:buChar char="●"/>
            </a:pPr>
            <a:r>
              <a:rPr lang="nl-NL" sz="1600" b="0" i="0" u="none" strike="noStrike" cap="none" dirty="0">
                <a:solidFill>
                  <a:schemeClr val="dk1"/>
                </a:solidFill>
                <a:latin typeface="Arial" panose="020B0604020202020204" pitchFamily="34" charset="0"/>
                <a:cs typeface="Arial" panose="020B0604020202020204" pitchFamily="34" charset="0"/>
                <a:sym typeface="Cabin"/>
              </a:rPr>
              <a:t>Maak vanuit het midden takken. Bij elke tak schrijf je een woord dat bij jou past. Je kan bijvoorbeeld een onderverdeling maken in </a:t>
            </a:r>
            <a:r>
              <a:rPr lang="nl-NL" sz="1600" b="0" i="0" u="none" strike="noStrike" cap="none" dirty="0">
                <a:solidFill>
                  <a:srgbClr val="FF0000"/>
                </a:solidFill>
                <a:latin typeface="Arial" panose="020B0604020202020204" pitchFamily="34" charset="0"/>
                <a:cs typeface="Arial" panose="020B0604020202020204" pitchFamily="34" charset="0"/>
                <a:sym typeface="Cabin"/>
              </a:rPr>
              <a:t>eigenschappen,</a:t>
            </a:r>
            <a:r>
              <a:rPr lang="nl-NL" sz="1600" b="0" i="0" u="none" strike="noStrike" cap="none" dirty="0">
                <a:solidFill>
                  <a:schemeClr val="dk1"/>
                </a:solidFill>
                <a:latin typeface="Arial" panose="020B0604020202020204" pitchFamily="34" charset="0"/>
                <a:cs typeface="Arial" panose="020B0604020202020204" pitchFamily="34" charset="0"/>
                <a:sym typeface="Cabin"/>
              </a:rPr>
              <a:t>  </a:t>
            </a:r>
            <a:r>
              <a:rPr lang="nl-NL" sz="1600" b="0" i="0" u="none" strike="noStrike" cap="none" dirty="0">
                <a:solidFill>
                  <a:srgbClr val="FF0000"/>
                </a:solidFill>
                <a:latin typeface="Arial" panose="020B0604020202020204" pitchFamily="34" charset="0"/>
                <a:cs typeface="Arial" panose="020B0604020202020204" pitchFamily="34" charset="0"/>
                <a:sym typeface="Cabin"/>
              </a:rPr>
              <a:t>hobby’s,</a:t>
            </a:r>
            <a:r>
              <a:rPr lang="nl-NL" sz="1600" b="0" i="0" u="none" strike="noStrike" cap="none" dirty="0">
                <a:solidFill>
                  <a:schemeClr val="dk1"/>
                </a:solidFill>
                <a:latin typeface="Arial" panose="020B0604020202020204" pitchFamily="34" charset="0"/>
                <a:cs typeface="Arial" panose="020B0604020202020204" pitchFamily="34" charset="0"/>
                <a:sym typeface="Cabin"/>
              </a:rPr>
              <a:t> </a:t>
            </a:r>
            <a:r>
              <a:rPr lang="nl-NL" sz="1600" b="0" i="0" u="none" strike="noStrike" cap="none" dirty="0">
                <a:solidFill>
                  <a:srgbClr val="FF0000"/>
                </a:solidFill>
                <a:latin typeface="Arial" panose="020B0604020202020204" pitchFamily="34" charset="0"/>
                <a:cs typeface="Arial" panose="020B0604020202020204" pitchFamily="34" charset="0"/>
                <a:sym typeface="Cabin"/>
              </a:rPr>
              <a:t>gekozen profiel</a:t>
            </a:r>
            <a:r>
              <a:rPr lang="nl-NL" sz="1600" b="0" i="0" u="none" strike="noStrike" cap="none" dirty="0">
                <a:solidFill>
                  <a:schemeClr val="dk1"/>
                </a:solidFill>
                <a:latin typeface="Arial" panose="020B0604020202020204" pitchFamily="34" charset="0"/>
                <a:cs typeface="Arial" panose="020B0604020202020204" pitchFamily="34" charset="0"/>
                <a:sym typeface="Cabin"/>
              </a:rPr>
              <a:t>, </a:t>
            </a:r>
            <a:r>
              <a:rPr lang="nl-NL" sz="1600" b="0" i="0" u="none" strike="noStrike" cap="none" dirty="0">
                <a:solidFill>
                  <a:srgbClr val="FF0000"/>
                </a:solidFill>
                <a:latin typeface="Arial" panose="020B0604020202020204" pitchFamily="34" charset="0"/>
                <a:cs typeface="Arial" panose="020B0604020202020204" pitchFamily="34" charset="0"/>
                <a:sym typeface="Cabin"/>
              </a:rPr>
              <a:t>kwaliteiten</a:t>
            </a:r>
            <a:r>
              <a:rPr lang="nl-NL" sz="1600" b="0" i="0" u="none" strike="noStrike" cap="none" dirty="0">
                <a:solidFill>
                  <a:schemeClr val="dk1"/>
                </a:solidFill>
                <a:latin typeface="Arial" panose="020B0604020202020204" pitchFamily="34" charset="0"/>
                <a:cs typeface="Arial" panose="020B0604020202020204" pitchFamily="34" charset="0"/>
                <a:sym typeface="Cabin"/>
              </a:rPr>
              <a:t>, </a:t>
            </a:r>
            <a:r>
              <a:rPr lang="nl-NL" sz="1600" b="0" i="0" u="none" strike="noStrike" cap="none" dirty="0">
                <a:solidFill>
                  <a:srgbClr val="FF0000"/>
                </a:solidFill>
                <a:latin typeface="Arial" panose="020B0604020202020204" pitchFamily="34" charset="0"/>
                <a:cs typeface="Arial" panose="020B0604020202020204" pitchFamily="34" charset="0"/>
                <a:sym typeface="Cabin"/>
              </a:rPr>
              <a:t>uiterlijke kenmerken</a:t>
            </a:r>
            <a:r>
              <a:rPr lang="nl-NL" sz="1600" b="0" i="0" u="none" strike="noStrike" cap="none" dirty="0">
                <a:solidFill>
                  <a:schemeClr val="dk1"/>
                </a:solidFill>
                <a:latin typeface="Arial" panose="020B0604020202020204" pitchFamily="34" charset="0"/>
                <a:cs typeface="Arial" panose="020B0604020202020204" pitchFamily="34" charset="0"/>
                <a:sym typeface="Cabin"/>
              </a:rPr>
              <a:t>, </a:t>
            </a:r>
            <a:r>
              <a:rPr lang="nl-NL" sz="1600" b="0" i="0" u="none" strike="noStrike" cap="none" dirty="0">
                <a:solidFill>
                  <a:srgbClr val="FF0000"/>
                </a:solidFill>
                <a:latin typeface="Arial" panose="020B0604020202020204" pitchFamily="34" charset="0"/>
                <a:cs typeface="Arial" panose="020B0604020202020204" pitchFamily="34" charset="0"/>
                <a:sym typeface="Cabin"/>
              </a:rPr>
              <a:t>dingen die jij belangrijk vindt</a:t>
            </a:r>
            <a:r>
              <a:rPr lang="nl-NL" sz="1600" b="0" i="0" u="none" strike="noStrike" cap="none" dirty="0">
                <a:solidFill>
                  <a:schemeClr val="dk1"/>
                </a:solidFill>
                <a:latin typeface="Arial" panose="020B0604020202020204" pitchFamily="34" charset="0"/>
                <a:cs typeface="Arial" panose="020B0604020202020204" pitchFamily="34" charset="0"/>
                <a:sym typeface="Cabin"/>
              </a:rPr>
              <a:t> </a:t>
            </a:r>
            <a:r>
              <a:rPr lang="nl-NL" sz="1600" b="0" i="0" u="none" strike="noStrike" cap="none" dirty="0">
                <a:solidFill>
                  <a:srgbClr val="FF0000"/>
                </a:solidFill>
                <a:latin typeface="Arial" panose="020B0604020202020204" pitchFamily="34" charset="0"/>
                <a:cs typeface="Arial" panose="020B0604020202020204" pitchFamily="34" charset="0"/>
                <a:sym typeface="Cabin"/>
              </a:rPr>
              <a:t>enz</a:t>
            </a:r>
            <a:r>
              <a:rPr lang="nl-NL" sz="1600" b="0" i="0" u="none" strike="noStrike" cap="none" dirty="0" smtClean="0">
                <a:solidFill>
                  <a:srgbClr val="FF0000"/>
                </a:solidFill>
                <a:latin typeface="Arial" panose="020B0604020202020204" pitchFamily="34" charset="0"/>
                <a:cs typeface="Arial" panose="020B0604020202020204" pitchFamily="34" charset="0"/>
                <a:sym typeface="Cabin"/>
              </a:rPr>
              <a:t>.. </a:t>
            </a:r>
          </a:p>
          <a:p>
            <a:pPr marL="274320" marR="0" lvl="0" indent="-274320" algn="l" rtl="0">
              <a:spcBef>
                <a:spcPts val="600"/>
              </a:spcBef>
              <a:spcAft>
                <a:spcPts val="0"/>
              </a:spcAft>
              <a:buClr>
                <a:schemeClr val="accent1"/>
              </a:buClr>
              <a:buSzPct val="77187"/>
              <a:buFont typeface="Noto Sans Symbols"/>
              <a:buChar char="●"/>
            </a:pPr>
            <a:r>
              <a:rPr lang="nl-NL" sz="1600" b="0" i="0" u="none" strike="noStrike" cap="none" dirty="0" smtClean="0">
                <a:solidFill>
                  <a:schemeClr val="dk1"/>
                </a:solidFill>
                <a:latin typeface="Arial" panose="020B0604020202020204" pitchFamily="34" charset="0"/>
                <a:cs typeface="Arial" panose="020B0604020202020204" pitchFamily="34" charset="0"/>
                <a:sym typeface="Cabin"/>
              </a:rPr>
              <a:t>Maak </a:t>
            </a:r>
            <a:r>
              <a:rPr lang="nl-NL" sz="1600" b="0" i="0" u="none" strike="noStrike" cap="none" dirty="0">
                <a:solidFill>
                  <a:schemeClr val="dk1"/>
                </a:solidFill>
                <a:latin typeface="Arial" panose="020B0604020202020204" pitchFamily="34" charset="0"/>
                <a:cs typeface="Arial" panose="020B0604020202020204" pitchFamily="34" charset="0"/>
                <a:sym typeface="Cabin"/>
              </a:rPr>
              <a:t>bij elke tak weer nieuwe takken en zet er zoveel mogelijk woorden bij die laten zien wie je bent. Je mag er natuurlijk ook tekeningen bij maken of plaatjes bij plakken. </a:t>
            </a:r>
            <a:r>
              <a:rPr lang="nl-NL" sz="1600" b="0" i="0" u="none" strike="noStrike" cap="none" dirty="0" smtClean="0">
                <a:solidFill>
                  <a:schemeClr val="dk1"/>
                </a:solidFill>
                <a:latin typeface="Arial" panose="020B0604020202020204" pitchFamily="34" charset="0"/>
                <a:cs typeface="Arial" panose="020B0604020202020204" pitchFamily="34" charset="0"/>
                <a:sym typeface="Cabin"/>
              </a:rPr>
              <a:t>Schrijf </a:t>
            </a:r>
            <a:r>
              <a:rPr lang="nl-NL" sz="1600" b="0" i="0" u="none" strike="noStrike" cap="none" dirty="0">
                <a:solidFill>
                  <a:schemeClr val="dk1"/>
                </a:solidFill>
                <a:latin typeface="Arial" panose="020B0604020202020204" pitchFamily="34" charset="0"/>
                <a:cs typeface="Arial" panose="020B0604020202020204" pitchFamily="34" charset="0"/>
                <a:sym typeface="Cabin"/>
              </a:rPr>
              <a:t>alles op wat je te binnen schiet: </a:t>
            </a:r>
            <a:r>
              <a:rPr lang="nl-NL" sz="1600" b="0" i="0" u="none" strike="noStrike" cap="none" dirty="0">
                <a:solidFill>
                  <a:srgbClr val="FF0000"/>
                </a:solidFill>
                <a:latin typeface="Arial" panose="020B0604020202020204" pitchFamily="34" charset="0"/>
                <a:cs typeface="Arial" panose="020B0604020202020204" pitchFamily="34" charset="0"/>
                <a:sym typeface="Cabin"/>
              </a:rPr>
              <a:t>je muzieksmaak, welke sporten je doet, </a:t>
            </a:r>
            <a:r>
              <a:rPr lang="nl-NL" sz="1600" b="0" i="0" u="none" strike="noStrike" cap="none" dirty="0" smtClean="0">
                <a:solidFill>
                  <a:srgbClr val="FF0000"/>
                </a:solidFill>
                <a:latin typeface="Arial" panose="020B0604020202020204" pitchFamily="34" charset="0"/>
                <a:cs typeface="Arial" panose="020B0604020202020204" pitchFamily="34" charset="0"/>
                <a:sym typeface="Cabin"/>
              </a:rPr>
              <a:t>waar          anderen jou </a:t>
            </a:r>
            <a:r>
              <a:rPr lang="nl-NL" sz="1600" b="0" i="0" u="none" strike="noStrike" cap="none" dirty="0">
                <a:solidFill>
                  <a:srgbClr val="FF0000"/>
                </a:solidFill>
                <a:latin typeface="Arial" panose="020B0604020202020204" pitchFamily="34" charset="0"/>
                <a:cs typeface="Arial" panose="020B0604020202020204" pitchFamily="34" charset="0"/>
                <a:sym typeface="Cabin"/>
              </a:rPr>
              <a:t>aan herkennen. Al die dingen geven een beeld van wie jij bent.</a:t>
            </a:r>
          </a:p>
          <a:p>
            <a:pPr marL="274320" marR="0" lvl="0" indent="-274320" algn="l" rtl="0">
              <a:lnSpc>
                <a:spcPct val="80000"/>
              </a:lnSpc>
              <a:spcBef>
                <a:spcPts val="600"/>
              </a:spcBef>
              <a:buClr>
                <a:schemeClr val="accent1"/>
              </a:buClr>
              <a:buSzPct val="77187"/>
              <a:buFont typeface="Noto Sans Symbols"/>
              <a:buNone/>
            </a:pPr>
            <a:endParaRPr sz="1625" b="0" i="0" u="none" strike="noStrike" cap="none" dirty="0">
              <a:solidFill>
                <a:schemeClr val="dk1"/>
              </a:solidFill>
              <a:latin typeface="Cabin"/>
              <a:ea typeface="Cabin"/>
              <a:cs typeface="Cabin"/>
              <a:sym typeface="Cabin"/>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Shape 136"/>
          <p:cNvPicPr preferRelativeResize="0"/>
          <p:nvPr/>
        </p:nvPicPr>
        <p:blipFill rotWithShape="1">
          <a:blip r:embed="rId3">
            <a:alphaModFix/>
          </a:blip>
          <a:srcRect/>
          <a:stretch/>
        </p:blipFill>
        <p:spPr>
          <a:xfrm>
            <a:off x="683568" y="620687"/>
            <a:ext cx="7677150" cy="5886449"/>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0000"/>
              </a:buClr>
              <a:buSzPct val="25000"/>
              <a:buFont typeface="Domine"/>
              <a:buNone/>
            </a:pPr>
            <a:r>
              <a:rPr lang="nl-NL" sz="3200" b="1" i="0" u="none" strike="noStrike" cap="none" dirty="0">
                <a:solidFill>
                  <a:srgbClr val="FF0000"/>
                </a:solidFill>
                <a:latin typeface="Arial" panose="020B0604020202020204" pitchFamily="34" charset="0"/>
                <a:cs typeface="Arial" panose="020B0604020202020204" pitchFamily="34" charset="0"/>
                <a:sym typeface="Domine"/>
              </a:rPr>
              <a:t>Presentatie</a:t>
            </a:r>
          </a:p>
        </p:txBody>
      </p:sp>
      <p:sp>
        <p:nvSpPr>
          <p:cNvPr id="142" name="Shape 142"/>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endParaRPr lang="nl-NL" sz="2400" b="0" i="0" u="none" strike="noStrike" cap="none" dirty="0" smtClean="0">
              <a:solidFill>
                <a:schemeClr val="dk1"/>
              </a:solidFill>
              <a:latin typeface="Arial" panose="020B0604020202020204" pitchFamily="34" charset="0"/>
              <a:cs typeface="Arial" panose="020B0604020202020204" pitchFamily="34" charset="0"/>
              <a:sym typeface="Cabin"/>
            </a:endParaRPr>
          </a:p>
          <a:p>
            <a:pPr marL="0" marR="0" lvl="0" indent="0" algn="l" rtl="0">
              <a:spcBef>
                <a:spcPts val="0"/>
              </a:spcBef>
              <a:spcAft>
                <a:spcPts val="0"/>
              </a:spcAft>
              <a:buClr>
                <a:schemeClr val="accent1"/>
              </a:buClr>
              <a:buSzPct val="25000"/>
              <a:buFont typeface="Noto Sans Symbols"/>
              <a:buNone/>
            </a:pP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Presenteer </a:t>
            </a:r>
            <a:r>
              <a:rPr lang="nl-NL" sz="2400" b="0" i="0" u="none" strike="noStrike" cap="none" dirty="0">
                <a:solidFill>
                  <a:schemeClr val="dk1"/>
                </a:solidFill>
                <a:latin typeface="Arial" panose="020B0604020202020204" pitchFamily="34" charset="0"/>
                <a:cs typeface="Arial" panose="020B0604020202020204" pitchFamily="34" charset="0"/>
                <a:sym typeface="Cabin"/>
              </a:rPr>
              <a:t>je “</a:t>
            </a:r>
            <a:r>
              <a:rPr lang="nl-NL" sz="2400" b="0" i="0" u="none" strike="noStrike" cap="none" dirty="0" err="1">
                <a:solidFill>
                  <a:schemeClr val="dk1"/>
                </a:solidFill>
                <a:latin typeface="Arial" panose="020B0604020202020204" pitchFamily="34" charset="0"/>
                <a:cs typeface="Arial" panose="020B0604020202020204" pitchFamily="34" charset="0"/>
                <a:sym typeface="Cabin"/>
              </a:rPr>
              <a:t>mindmap</a:t>
            </a:r>
            <a:r>
              <a:rPr lang="nl-NL" sz="2400" b="0" i="0" u="none" strike="noStrike" cap="none" dirty="0">
                <a:solidFill>
                  <a:schemeClr val="dk1"/>
                </a:solidFill>
                <a:latin typeface="Arial" panose="020B0604020202020204" pitchFamily="34" charset="0"/>
                <a:cs typeface="Arial" panose="020B0604020202020204" pitchFamily="34" charset="0"/>
                <a:sym typeface="Cabin"/>
              </a:rPr>
              <a:t>” aan je </a:t>
            </a: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mentorklas.</a:t>
            </a:r>
            <a:endParaRPr lang="nl-NL" sz="2400" b="0" i="0" u="none" strike="noStrike" cap="none" dirty="0">
              <a:solidFill>
                <a:schemeClr val="dk1"/>
              </a:solidFill>
              <a:latin typeface="Arial" panose="020B0604020202020204" pitchFamily="34" charset="0"/>
              <a:cs typeface="Arial" panose="020B0604020202020204" pitchFamily="34" charset="0"/>
              <a:sym typeface="Cabin"/>
            </a:endParaRPr>
          </a:p>
          <a:p>
            <a:pPr marL="0" marR="0" lvl="0" indent="0" algn="l" rtl="0">
              <a:spcBef>
                <a:spcPts val="600"/>
              </a:spcBef>
              <a:spcAft>
                <a:spcPts val="0"/>
              </a:spcAft>
              <a:buClr>
                <a:schemeClr val="accent1"/>
              </a:buClr>
              <a:buSzPct val="25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a:p>
            <a:pPr marL="0" marR="0" lvl="0" indent="0" algn="l" rtl="0">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Leg uit wat je hebt opgeschreven, waarom dit zo belangrijk voor jou is en welke dingen/onderwerpen die jij hebt opgeschreven wil je graag in jouw </a:t>
            </a:r>
            <a:r>
              <a:rPr lang="nl-NL" sz="2400" b="0" i="0" u="none" strike="noStrike" cap="none">
                <a:solidFill>
                  <a:schemeClr val="dk1"/>
                </a:solidFill>
                <a:latin typeface="Arial" panose="020B0604020202020204" pitchFamily="34" charset="0"/>
                <a:cs typeface="Arial" panose="020B0604020202020204" pitchFamily="34" charset="0"/>
                <a:sym typeface="Cabin"/>
              </a:rPr>
              <a:t>“</a:t>
            </a:r>
            <a:r>
              <a:rPr lang="nl-NL" sz="2400" b="0" i="0" u="none" strike="noStrike" cap="none" smtClean="0">
                <a:solidFill>
                  <a:schemeClr val="dk1"/>
                </a:solidFill>
                <a:latin typeface="Arial" panose="020B0604020202020204" pitchFamily="34" charset="0"/>
                <a:cs typeface="Arial" panose="020B0604020202020204" pitchFamily="34" charset="0"/>
                <a:sym typeface="Cabin"/>
              </a:rPr>
              <a:t>vervolgopleiding / toekomst</a:t>
            </a:r>
            <a:r>
              <a:rPr lang="nl-NL" sz="2400" b="0" i="0" u="none" strike="noStrike" cap="none" dirty="0">
                <a:solidFill>
                  <a:schemeClr val="dk1"/>
                </a:solidFill>
                <a:latin typeface="Arial" panose="020B0604020202020204" pitchFamily="34" charset="0"/>
                <a:cs typeface="Arial" panose="020B0604020202020204" pitchFamily="34" charset="0"/>
                <a:sym typeface="Cabin"/>
              </a:rPr>
              <a:t>” terugzien?</a:t>
            </a:r>
          </a:p>
          <a:p>
            <a:pPr marL="0" marR="0" lvl="0" indent="0" algn="l" rtl="0">
              <a:spcBef>
                <a:spcPts val="600"/>
              </a:spcBef>
              <a:spcAft>
                <a:spcPts val="0"/>
              </a:spcAft>
              <a:buClr>
                <a:schemeClr val="accent1"/>
              </a:buClr>
              <a:buSzPct val="25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a:p>
            <a:pPr marL="0" marR="0" lvl="0" indent="0" algn="l" rtl="0">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Iedere leerling zet nog een “extra” kwaliteit/eigenschap op de </a:t>
            </a:r>
            <a:r>
              <a:rPr lang="nl-NL" sz="2400" b="0" i="0" u="none" strike="noStrike" cap="none" dirty="0" err="1">
                <a:solidFill>
                  <a:schemeClr val="dk1"/>
                </a:solidFill>
                <a:latin typeface="Arial" panose="020B0604020202020204" pitchFamily="34" charset="0"/>
                <a:cs typeface="Arial" panose="020B0604020202020204" pitchFamily="34" charset="0"/>
                <a:sym typeface="Cabin"/>
              </a:rPr>
              <a:t>mindmap</a:t>
            </a:r>
            <a:r>
              <a:rPr lang="nl-NL" sz="2400" b="0" i="0" u="none" strike="noStrike" cap="none" dirty="0">
                <a:solidFill>
                  <a:schemeClr val="dk1"/>
                </a:solidFill>
                <a:latin typeface="Arial" panose="020B0604020202020204" pitchFamily="34" charset="0"/>
                <a:cs typeface="Arial" panose="020B0604020202020204" pitchFamily="34" charset="0"/>
                <a:sym typeface="Cabin"/>
              </a:rPr>
              <a:t> van een andere leerling. </a:t>
            </a:r>
          </a:p>
          <a:p>
            <a:pPr marL="274320" marR="0" lvl="0" indent="-274320" algn="l" rtl="0">
              <a:spcBef>
                <a:spcPts val="600"/>
              </a:spcBef>
              <a:buClr>
                <a:schemeClr val="accent1"/>
              </a:buClr>
              <a:buSzPct val="76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p:txBody>
      </p:sp>
    </p:spTree>
  </p:cSld>
  <p:clrMapOvr>
    <a:masterClrMapping/>
  </p:clrMapOvr>
  <p:transition spd="slow">
    <p:fade/>
  </p:transition>
</p:sld>
</file>

<file path=ppt/theme/theme1.xml><?xml version="1.0" encoding="utf-8"?>
<a:theme xmlns:a="http://schemas.openxmlformats.org/drawingml/2006/main" name="Oorsprong">
  <a:themeElements>
    <a:clrScheme name="Oorsprong">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On-screen Show (4:3)</PresentationFormat>
  <Paragraphs>54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Cabin</vt:lpstr>
      <vt:lpstr>Domine</vt:lpstr>
      <vt:lpstr>Noto Sans Symbols</vt:lpstr>
      <vt:lpstr>Oorsprong</vt:lpstr>
      <vt:lpstr>Havo-4 Les 1 Wie ben ik?</vt:lpstr>
      <vt:lpstr>Introductie</vt:lpstr>
      <vt:lpstr>Opdracht</vt:lpstr>
      <vt:lpstr>4 fasen </vt:lpstr>
      <vt:lpstr>Fase 1 Nadenken over jezelf </vt:lpstr>
      <vt:lpstr>PowerPoint Presentation</vt:lpstr>
      <vt:lpstr>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havo 2015-2016</dc:title>
  <dc:creator>Henrike Knippenberg</dc:creator>
  <cp:lastModifiedBy>Kouwenhoven, E.C.M.</cp:lastModifiedBy>
  <cp:revision>7</cp:revision>
  <dcterms:modified xsi:type="dcterms:W3CDTF">2016-08-08T13:31:18Z</dcterms:modified>
</cp:coreProperties>
</file>