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embeddedFontLst>
    <p:embeddedFont>
      <p:font typeface="Domine" panose="020B0604020202020204" charset="0"/>
      <p:regular r:id="rId15"/>
      <p:bold r:id="rId16"/>
    </p:embeddedFont>
    <p:embeddedFont>
      <p:font typeface="Cabin"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6" d="100"/>
          <a:sy n="76" d="100"/>
        </p:scale>
        <p:origin x="12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155816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03" name="Shape 1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9957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3500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40426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70" name="Shape 1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9964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4550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2507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5967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8" name="Shape 1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0278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34" name="Shape 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31133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40" name="Shape 1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9127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46" name="Shape 1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7264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7298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dia">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1219200" y="3886200"/>
            <a:ext cx="6858000" cy="990599"/>
          </a:xfrm>
          <a:prstGeom prst="rect">
            <a:avLst/>
          </a:prstGeom>
          <a:noFill/>
          <a:ln>
            <a:noFill/>
          </a:ln>
        </p:spPr>
        <p:txBody>
          <a:bodyPr lIns="91425" tIns="91425" rIns="91425" bIns="91425" anchor="t" anchorCtr="0"/>
          <a:lstStyle>
            <a:lvl1pPr marL="0" marR="0" lvl="0" indent="0" algn="r" rtl="0">
              <a:spcBef>
                <a:spcPts val="0"/>
              </a:spcBef>
              <a:buClr>
                <a:schemeClr val="dk1"/>
              </a:buClr>
              <a:buFont typeface="Domine"/>
              <a:buNone/>
              <a:defRPr sz="3200" b="0" i="0" u="none" strike="noStrike" cap="none">
                <a:solidFill>
                  <a:schemeClr val="dk1"/>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6" name="Shape 16"/>
          <p:cNvSpPr txBox="1">
            <a:spLocks noGrp="1"/>
          </p:cNvSpPr>
          <p:nvPr>
            <p:ph type="subTitle" idx="1"/>
          </p:nvPr>
        </p:nvSpPr>
        <p:spPr>
          <a:xfrm>
            <a:off x="1219200" y="5124450"/>
            <a:ext cx="6858000" cy="533399"/>
          </a:xfrm>
          <a:prstGeom prst="rect">
            <a:avLst/>
          </a:prstGeom>
          <a:noFill/>
          <a:ln>
            <a:noFill/>
          </a:ln>
        </p:spPr>
        <p:txBody>
          <a:bodyPr lIns="91425" tIns="91425" rIns="91425" bIns="91425" anchor="t" anchorCtr="0"/>
          <a:lstStyle>
            <a:lvl1pPr marL="0" marR="0" lvl="0" indent="0" algn="r" rtl="0">
              <a:spcBef>
                <a:spcPts val="600"/>
              </a:spcBef>
              <a:buClr>
                <a:schemeClr val="accent1"/>
              </a:buClr>
              <a:buFont typeface="Noto Sans Symbols"/>
              <a:buNone/>
              <a:defRPr sz="2000" b="0" i="0" u="none" strike="noStrike" cap="none">
                <a:solidFill>
                  <a:schemeClr val="dk2"/>
                </a:solidFill>
                <a:latin typeface="Domine"/>
                <a:ea typeface="Domine"/>
                <a:cs typeface="Domine"/>
                <a:sym typeface="Domine"/>
              </a:defRPr>
            </a:lvl1pPr>
            <a:lvl2pPr marL="457200" marR="0" lvl="1" indent="0" algn="ctr" rtl="0">
              <a:spcBef>
                <a:spcPts val="500"/>
              </a:spcBef>
              <a:buClr>
                <a:schemeClr val="accent2"/>
              </a:buClr>
              <a:buFont typeface="Noto Sans Symbols"/>
              <a:buNone/>
              <a:defRPr sz="2300" b="0" i="0" u="none" strike="noStrike" cap="none">
                <a:solidFill>
                  <a:schemeClr val="dk2"/>
                </a:solidFill>
                <a:latin typeface="Cabin"/>
                <a:ea typeface="Cabin"/>
                <a:cs typeface="Cabin"/>
                <a:sym typeface="Cabin"/>
              </a:defRPr>
            </a:lvl2pPr>
            <a:lvl3pPr marL="914400" marR="0" lvl="2" indent="0" algn="ctr" rtl="0">
              <a:spcBef>
                <a:spcPts val="500"/>
              </a:spcBef>
              <a:buClr>
                <a:srgbClr val="BABABA"/>
              </a:buClr>
              <a:buFont typeface="Noto Sans Symbols"/>
              <a:buNone/>
              <a:defRPr sz="2000" b="0" i="0" u="none" strike="noStrike" cap="none">
                <a:solidFill>
                  <a:schemeClr val="dk1"/>
                </a:solidFill>
                <a:latin typeface="Cabin"/>
                <a:ea typeface="Cabin"/>
                <a:cs typeface="Cabin"/>
                <a:sym typeface="Cabin"/>
              </a:defRPr>
            </a:lvl3pPr>
            <a:lvl4pPr marL="1371600" marR="0" lvl="3" indent="0" algn="ctr" rtl="0">
              <a:spcBef>
                <a:spcPts val="400"/>
              </a:spcBef>
              <a:buClr>
                <a:srgbClr val="8BA1B3"/>
              </a:buClr>
              <a:buFont typeface="Noto Sans Symbols"/>
              <a:buNone/>
              <a:defRPr sz="1800" b="0" i="0" u="none" strike="noStrike" cap="none">
                <a:solidFill>
                  <a:schemeClr val="dk1"/>
                </a:solidFill>
                <a:latin typeface="Cabin"/>
                <a:ea typeface="Cabin"/>
                <a:cs typeface="Cabin"/>
                <a:sym typeface="Cabin"/>
              </a:defRPr>
            </a:lvl4pPr>
            <a:lvl5pPr marL="1828800" marR="0" lvl="4" indent="0" algn="ctr" rtl="0">
              <a:spcBef>
                <a:spcPts val="300"/>
              </a:spcBef>
              <a:buClr>
                <a:schemeClr val="accent2"/>
              </a:buClr>
              <a:buFont typeface="Noto Sans Symbols"/>
              <a:buNone/>
              <a:defRPr sz="1600" b="0" i="0" u="none" strike="noStrike" cap="none">
                <a:solidFill>
                  <a:schemeClr val="dk1"/>
                </a:solidFill>
                <a:latin typeface="Cabin"/>
                <a:ea typeface="Cabin"/>
                <a:cs typeface="Cabin"/>
                <a:sym typeface="Cabin"/>
              </a:defRPr>
            </a:lvl5pPr>
            <a:lvl6pPr marL="2286000" marR="0" lvl="5" indent="0" algn="ctr" rtl="0">
              <a:spcBef>
                <a:spcPts val="300"/>
              </a:spcBef>
              <a:buClr>
                <a:srgbClr val="8BA1B3"/>
              </a:buClr>
              <a:buFont typeface="Noto Sans Symbols"/>
              <a:buNone/>
              <a:defRPr sz="1600" b="0" i="0" u="none" strike="noStrike" cap="none">
                <a:solidFill>
                  <a:schemeClr val="dk1"/>
                </a:solidFill>
                <a:latin typeface="Cabin"/>
                <a:ea typeface="Cabin"/>
                <a:cs typeface="Cabin"/>
                <a:sym typeface="Cabin"/>
              </a:defRPr>
            </a:lvl6pPr>
            <a:lvl7pPr marL="2743200" marR="0" lvl="6" indent="0" algn="ctr" rtl="0">
              <a:spcBef>
                <a:spcPts val="300"/>
              </a:spcBef>
              <a:buClr>
                <a:srgbClr val="646C8F"/>
              </a:buClr>
              <a:buFont typeface="Noto Sans Symbols"/>
              <a:buNone/>
              <a:defRPr sz="1400" b="0" i="0" u="none" strike="noStrike" cap="none">
                <a:solidFill>
                  <a:schemeClr val="dk1"/>
                </a:solidFill>
                <a:latin typeface="Cabin"/>
                <a:ea typeface="Cabin"/>
                <a:cs typeface="Cabin"/>
                <a:sym typeface="Cabin"/>
              </a:defRPr>
            </a:lvl7pPr>
            <a:lvl8pPr marL="3200400" marR="0" lvl="7" indent="0" algn="ctr" rtl="0">
              <a:spcBef>
                <a:spcPts val="300"/>
              </a:spcBef>
              <a:buClr>
                <a:srgbClr val="BABABA"/>
              </a:buClr>
              <a:buFont typeface="Noto Sans Symbols"/>
              <a:buNone/>
              <a:defRPr sz="1400" b="0" i="0" u="none" strike="noStrike" cap="none">
                <a:solidFill>
                  <a:schemeClr val="dk1"/>
                </a:solidFill>
                <a:latin typeface="Cabin"/>
                <a:ea typeface="Cabin"/>
                <a:cs typeface="Cabin"/>
                <a:sym typeface="Cabin"/>
              </a:defRPr>
            </a:lvl8pPr>
            <a:lvl9pPr marL="3657600" marR="0" lvl="8" indent="0" algn="ctr" rtl="0">
              <a:spcBef>
                <a:spcPts val="300"/>
              </a:spcBef>
              <a:buClr>
                <a:srgbClr val="9FB8CD"/>
              </a:buClr>
              <a:buFont typeface="Noto Sans Symbols"/>
              <a:buNone/>
              <a:defRPr sz="1200" b="0" i="0" u="none" strike="noStrike" cap="none">
                <a:solidFill>
                  <a:schemeClr val="dk1"/>
                </a:solidFill>
                <a:latin typeface="Cabin"/>
                <a:ea typeface="Cabin"/>
                <a:cs typeface="Cabin"/>
                <a:sym typeface="Cabin"/>
              </a:defRPr>
            </a:lvl9pPr>
          </a:lstStyle>
          <a:p>
            <a:endParaRPr/>
          </a:p>
        </p:txBody>
      </p:sp>
      <p:sp>
        <p:nvSpPr>
          <p:cNvPr id="17" name="Shape 17"/>
          <p:cNvSpPr txBox="1">
            <a:spLocks noGrp="1"/>
          </p:cNvSpPr>
          <p:nvPr>
            <p:ph type="dt" idx="10"/>
          </p:nvPr>
        </p:nvSpPr>
        <p:spPr>
          <a:xfrm>
            <a:off x="6400800" y="6355080"/>
            <a:ext cx="2286000"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18" name="Shape 18"/>
          <p:cNvSpPr txBox="1">
            <a:spLocks noGrp="1"/>
          </p:cNvSpPr>
          <p:nvPr>
            <p:ph type="ftr" idx="11"/>
          </p:nvPr>
        </p:nvSpPr>
        <p:spPr>
          <a:xfrm>
            <a:off x="2898648" y="6355080"/>
            <a:ext cx="3474719"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19" name="Shape 19"/>
          <p:cNvSpPr txBox="1">
            <a:spLocks noGrp="1"/>
          </p:cNvSpPr>
          <p:nvPr>
            <p:ph type="sldNum" idx="12"/>
          </p:nvPr>
        </p:nvSpPr>
        <p:spPr>
          <a:xfrm>
            <a:off x="1216151" y="6355080"/>
            <a:ext cx="1219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
        <p:nvSpPr>
          <p:cNvPr id="20" name="Shape 20"/>
          <p:cNvSpPr/>
          <p:nvPr/>
        </p:nvSpPr>
        <p:spPr>
          <a:xfrm>
            <a:off x="904875" y="3648075"/>
            <a:ext cx="7315200" cy="1280159"/>
          </a:xfrm>
          <a:prstGeom prst="rect">
            <a:avLst/>
          </a:prstGeom>
          <a:noFill/>
          <a:ln w="9525" cap="rnd" cmpd="sng">
            <a:solidFill>
              <a:schemeClr val="accent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21" name="Shape 21"/>
          <p:cNvSpPr/>
          <p:nvPr/>
        </p:nvSpPr>
        <p:spPr>
          <a:xfrm>
            <a:off x="914400" y="5048250"/>
            <a:ext cx="7315200" cy="685799"/>
          </a:xfrm>
          <a:prstGeom prst="rect">
            <a:avLst/>
          </a:prstGeom>
          <a:noFill/>
          <a:ln w="9525" cap="rnd" cmpd="sng">
            <a:solidFill>
              <a:schemeClr val="accent2"/>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22" name="Shape 22"/>
          <p:cNvSpPr/>
          <p:nvPr/>
        </p:nvSpPr>
        <p:spPr>
          <a:xfrm>
            <a:off x="904875" y="3648075"/>
            <a:ext cx="228600" cy="128015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23" name="Shape 23"/>
          <p:cNvSpPr/>
          <p:nvPr/>
        </p:nvSpPr>
        <p:spPr>
          <a:xfrm>
            <a:off x="914400" y="5048250"/>
            <a:ext cx="228600" cy="685799"/>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el en verticale tekst">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152400"/>
            <a:ext cx="8229600" cy="990599"/>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8" name="Shape 88"/>
          <p:cNvSpPr txBox="1">
            <a:spLocks noGrp="1"/>
          </p:cNvSpPr>
          <p:nvPr>
            <p:ph type="body" idx="1"/>
          </p:nvPr>
        </p:nvSpPr>
        <p:spPr>
          <a:xfrm rot="5400000">
            <a:off x="2116835" y="-440436"/>
            <a:ext cx="4910327" cy="8229600"/>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89" name="Shape 89"/>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90" name="Shape 90"/>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91" name="Shape 91"/>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e titel en tekst">
    <p:spTree>
      <p:nvGrpSpPr>
        <p:cNvPr id="1" name="Shape 92"/>
        <p:cNvGrpSpPr/>
        <p:nvPr/>
      </p:nvGrpSpPr>
      <p:grpSpPr>
        <a:xfrm>
          <a:off x="0" y="0"/>
          <a:ext cx="0" cy="0"/>
          <a:chOff x="0" y="0"/>
          <a:chExt cx="0" cy="0"/>
        </a:xfrm>
      </p:grpSpPr>
      <p:sp>
        <p:nvSpPr>
          <p:cNvPr id="93" name="Shape 93"/>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4" name="Shape 94"/>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95" name="Shape 95"/>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96" name="Shape 96"/>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97" name="Shape 97"/>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cxnSp>
        <p:nvCxnSpPr>
          <p:cNvPr id="98" name="Shape 98"/>
          <p:cNvCxnSpPr/>
          <p:nvPr/>
        </p:nvCxnSpPr>
        <p:spPr>
          <a:xfrm>
            <a:off x="457200" y="6353175"/>
            <a:ext cx="8229600" cy="0"/>
          </a:xfrm>
          <a:prstGeom prst="straightConnector1">
            <a:avLst/>
          </a:prstGeom>
          <a:noFill/>
          <a:ln w="9525" cap="flat" cmpd="sng">
            <a:solidFill>
              <a:schemeClr val="accent2"/>
            </a:solidFill>
            <a:prstDash val="dash"/>
            <a:round/>
            <a:headEnd type="none" w="med" len="med"/>
            <a:tailEnd type="none" w="med" len="med"/>
          </a:ln>
        </p:spPr>
      </p:cxnSp>
      <p:sp>
        <p:nvSpPr>
          <p:cNvPr id="99" name="Shape 99"/>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cxnSp>
        <p:nvCxnSpPr>
          <p:cNvPr id="100" name="Shape 100"/>
          <p:cNvCxnSpPr/>
          <p:nvPr/>
        </p:nvCxnSpPr>
        <p:spPr>
          <a:xfrm rot="5400000">
            <a:off x="3629606" y="3201951"/>
            <a:ext cx="5852159" cy="0"/>
          </a:xfrm>
          <a:prstGeom prst="straightConnector1">
            <a:avLst/>
          </a:prstGeom>
          <a:noFill/>
          <a:ln w="9525" cap="flat" cmpd="sng">
            <a:solidFill>
              <a:schemeClr val="accent2"/>
            </a:solidFill>
            <a:prstDash val="dash"/>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152400"/>
            <a:ext cx="8229600" cy="990599"/>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6" name="Shape 26"/>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27" name="Shape 27"/>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28" name="Shape 28"/>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
        <p:nvSpPr>
          <p:cNvPr id="29" name="Shape 29"/>
          <p:cNvSpPr txBox="1">
            <a:spLocks noGrp="1"/>
          </p:cNvSpPr>
          <p:nvPr>
            <p:ph type="body" idx="1"/>
          </p:nvPr>
        </p:nvSpPr>
        <p:spPr>
          <a:xfrm>
            <a:off x="457200" y="1219200"/>
            <a:ext cx="8229600" cy="4937760"/>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ekop">
    <p:bg>
      <p:bgPr>
        <a:solidFill>
          <a:schemeClr val="dk2"/>
        </a:solidFill>
        <a:effectLst/>
      </p:bgPr>
    </p:bg>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1219200" y="2971800"/>
            <a:ext cx="6858000" cy="1066799"/>
          </a:xfrm>
          <a:prstGeom prst="rect">
            <a:avLst/>
          </a:prstGeom>
          <a:noFill/>
          <a:ln>
            <a:noFill/>
          </a:ln>
        </p:spPr>
        <p:txBody>
          <a:bodyPr lIns="91425" tIns="91425" rIns="91425" bIns="91425" anchor="t" anchorCtr="0"/>
          <a:lstStyle>
            <a:lvl1pPr marL="0" marR="0" lvl="0" indent="0" algn="r" rtl="0">
              <a:spcBef>
                <a:spcPts val="0"/>
              </a:spcBef>
              <a:buClr>
                <a:schemeClr val="lt2"/>
              </a:buClr>
              <a:buFont typeface="Domine"/>
              <a:buNone/>
              <a:defRPr sz="3200" b="0" i="0" u="none" strike="noStrike" cap="none">
                <a:solidFill>
                  <a:schemeClr val="lt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2" name="Shape 32"/>
          <p:cNvSpPr txBox="1">
            <a:spLocks noGrp="1"/>
          </p:cNvSpPr>
          <p:nvPr>
            <p:ph type="body" idx="1"/>
          </p:nvPr>
        </p:nvSpPr>
        <p:spPr>
          <a:xfrm>
            <a:off x="1295400" y="4267200"/>
            <a:ext cx="6781800" cy="1143000"/>
          </a:xfrm>
          <a:prstGeom prst="rect">
            <a:avLst/>
          </a:prstGeom>
          <a:noFill/>
          <a:ln>
            <a:noFill/>
          </a:ln>
        </p:spPr>
        <p:txBody>
          <a:bodyPr lIns="91425" tIns="91425" rIns="91425" bIns="91425" anchor="t" anchorCtr="0"/>
          <a:lstStyle>
            <a:lvl1pPr marL="0" marR="0" lvl="0" indent="0" algn="r" rtl="0">
              <a:spcBef>
                <a:spcPts val="600"/>
              </a:spcBef>
              <a:buClr>
                <a:schemeClr val="accent1"/>
              </a:buClr>
              <a:buFont typeface="Noto Sans Symbols"/>
              <a:buNone/>
              <a:defRPr sz="2000" b="0" i="0" u="none" strike="noStrike" cap="none">
                <a:solidFill>
                  <a:schemeClr val="lt1"/>
                </a:solidFill>
                <a:latin typeface="Cabin"/>
                <a:ea typeface="Cabin"/>
                <a:cs typeface="Cabin"/>
                <a:sym typeface="Cabin"/>
              </a:defRPr>
            </a:lvl1pPr>
            <a:lvl2pPr marL="548640" marR="0" lvl="1" indent="-281940" algn="l" rtl="0">
              <a:spcBef>
                <a:spcPts val="500"/>
              </a:spcBef>
              <a:buClr>
                <a:schemeClr val="accent2"/>
              </a:buClr>
              <a:buFont typeface="Noto Sans Symbols"/>
              <a:buNone/>
              <a:defRPr sz="1800" b="0" i="0" u="none" strike="noStrike" cap="none">
                <a:solidFill>
                  <a:schemeClr val="lt1"/>
                </a:solidFill>
                <a:latin typeface="Cabin"/>
                <a:ea typeface="Cabin"/>
                <a:cs typeface="Cabin"/>
                <a:sym typeface="Cabin"/>
              </a:defRPr>
            </a:lvl2pPr>
            <a:lvl3pPr marL="822960" marR="0" lvl="2" indent="-238760" algn="l" rtl="0">
              <a:spcBef>
                <a:spcPts val="500"/>
              </a:spcBef>
              <a:buClr>
                <a:schemeClr val="dk1"/>
              </a:buClr>
              <a:buFont typeface="Noto Sans Symbols"/>
              <a:buNone/>
              <a:defRPr sz="1600" b="0" i="0" u="none" strike="noStrike" cap="none">
                <a:solidFill>
                  <a:schemeClr val="lt1"/>
                </a:solidFill>
                <a:latin typeface="Cabin"/>
                <a:ea typeface="Cabin"/>
                <a:cs typeface="Cabin"/>
                <a:sym typeface="Cabin"/>
              </a:defRPr>
            </a:lvl3pPr>
            <a:lvl4pPr marL="1097280" marR="0" lvl="3" indent="-233680" algn="l" rtl="0">
              <a:spcBef>
                <a:spcPts val="400"/>
              </a:spcBef>
              <a:buClr>
                <a:srgbClr val="8BA1B3"/>
              </a:buClr>
              <a:buFont typeface="Noto Sans Symbols"/>
              <a:buNone/>
              <a:defRPr sz="1400" b="0" i="0" u="none" strike="noStrike" cap="none">
                <a:solidFill>
                  <a:schemeClr val="lt1"/>
                </a:solidFill>
                <a:latin typeface="Cabin"/>
                <a:ea typeface="Cabin"/>
                <a:cs typeface="Cabin"/>
                <a:sym typeface="Cabin"/>
              </a:defRPr>
            </a:lvl4pPr>
            <a:lvl5pPr marL="1371600" marR="0" lvl="4" indent="-228600" algn="l" rtl="0">
              <a:spcBef>
                <a:spcPts val="300"/>
              </a:spcBef>
              <a:buClr>
                <a:schemeClr val="accent2"/>
              </a:buClr>
              <a:buFont typeface="Noto Sans Symbols"/>
              <a:buNone/>
              <a:defRPr sz="1400" b="0" i="0" u="none" strike="noStrike" cap="none">
                <a:solidFill>
                  <a:schemeClr val="lt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lt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lt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lt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lt1"/>
                </a:solidFill>
                <a:latin typeface="Cabin"/>
                <a:ea typeface="Cabin"/>
                <a:cs typeface="Cabin"/>
                <a:sym typeface="Cabin"/>
              </a:defRPr>
            </a:lvl9pPr>
          </a:lstStyle>
          <a:p>
            <a:endParaRPr/>
          </a:p>
        </p:txBody>
      </p:sp>
      <p:sp>
        <p:nvSpPr>
          <p:cNvPr id="33" name="Shape 33"/>
          <p:cNvSpPr txBox="1">
            <a:spLocks noGrp="1"/>
          </p:cNvSpPr>
          <p:nvPr>
            <p:ph type="dt" idx="10"/>
          </p:nvPr>
        </p:nvSpPr>
        <p:spPr>
          <a:xfrm>
            <a:off x="6400800" y="6355080"/>
            <a:ext cx="2286000"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lt2"/>
                </a:solidFill>
                <a:latin typeface="Cabin"/>
                <a:ea typeface="Cabin"/>
                <a:cs typeface="Cabin"/>
                <a:sym typeface="Cabin"/>
              </a:defRPr>
            </a:lvl1pPr>
            <a:lvl2pPr marL="457200" marR="0" lvl="1" indent="0" algn="l" rtl="0">
              <a:spcBef>
                <a:spcPts val="0"/>
              </a:spcBef>
              <a:buNone/>
              <a:defRPr sz="1800" b="0" i="0" u="none" strike="noStrike" cap="none">
                <a:solidFill>
                  <a:schemeClr val="lt1"/>
                </a:solidFill>
                <a:latin typeface="Cabin"/>
                <a:ea typeface="Cabin"/>
                <a:cs typeface="Cabin"/>
                <a:sym typeface="Cabin"/>
              </a:defRPr>
            </a:lvl2pPr>
            <a:lvl3pPr marL="914400" marR="0" lvl="2" indent="0" algn="l" rtl="0">
              <a:spcBef>
                <a:spcPts val="0"/>
              </a:spcBef>
              <a:buNone/>
              <a:defRPr sz="1800" b="0" i="0" u="none" strike="noStrike" cap="none">
                <a:solidFill>
                  <a:schemeClr val="lt1"/>
                </a:solidFill>
                <a:latin typeface="Cabin"/>
                <a:ea typeface="Cabin"/>
                <a:cs typeface="Cabin"/>
                <a:sym typeface="Cabin"/>
              </a:defRPr>
            </a:lvl3pPr>
            <a:lvl4pPr marL="1371600" marR="0" lvl="3" indent="0" algn="l" rtl="0">
              <a:spcBef>
                <a:spcPts val="0"/>
              </a:spcBef>
              <a:buNone/>
              <a:defRPr sz="1800" b="0" i="0" u="none" strike="noStrike" cap="none">
                <a:solidFill>
                  <a:schemeClr val="lt1"/>
                </a:solidFill>
                <a:latin typeface="Cabin"/>
                <a:ea typeface="Cabin"/>
                <a:cs typeface="Cabin"/>
                <a:sym typeface="Cabin"/>
              </a:defRPr>
            </a:lvl4pPr>
            <a:lvl5pPr marL="1828800" marR="0" lvl="4" indent="0" algn="l" rtl="0">
              <a:spcBef>
                <a:spcPts val="0"/>
              </a:spcBef>
              <a:buNone/>
              <a:defRPr sz="1800" b="0" i="0" u="none" strike="noStrike" cap="none">
                <a:solidFill>
                  <a:schemeClr val="lt1"/>
                </a:solidFill>
                <a:latin typeface="Cabin"/>
                <a:ea typeface="Cabin"/>
                <a:cs typeface="Cabin"/>
                <a:sym typeface="Cabin"/>
              </a:defRPr>
            </a:lvl5pPr>
            <a:lvl6pPr marL="2286000" marR="0" lvl="5" indent="0" algn="l" rtl="0">
              <a:spcBef>
                <a:spcPts val="0"/>
              </a:spcBef>
              <a:buNone/>
              <a:defRPr sz="1800" b="0" i="0" u="none" strike="noStrike" cap="none">
                <a:solidFill>
                  <a:schemeClr val="lt1"/>
                </a:solidFill>
                <a:latin typeface="Cabin"/>
                <a:ea typeface="Cabin"/>
                <a:cs typeface="Cabin"/>
                <a:sym typeface="Cabin"/>
              </a:defRPr>
            </a:lvl6pPr>
            <a:lvl7pPr marL="2743200" marR="0" lvl="6" indent="0" algn="l" rtl="0">
              <a:spcBef>
                <a:spcPts val="0"/>
              </a:spcBef>
              <a:buNone/>
              <a:defRPr sz="1800" b="0" i="0" u="none" strike="noStrike" cap="none">
                <a:solidFill>
                  <a:schemeClr val="lt1"/>
                </a:solidFill>
                <a:latin typeface="Cabin"/>
                <a:ea typeface="Cabin"/>
                <a:cs typeface="Cabin"/>
                <a:sym typeface="Cabin"/>
              </a:defRPr>
            </a:lvl7pPr>
            <a:lvl8pPr marL="3200400" marR="0" lvl="7" indent="0" algn="l" rtl="0">
              <a:spcBef>
                <a:spcPts val="0"/>
              </a:spcBef>
              <a:buNone/>
              <a:defRPr sz="1800" b="0" i="0" u="none" strike="noStrike" cap="none">
                <a:solidFill>
                  <a:schemeClr val="lt1"/>
                </a:solidFill>
                <a:latin typeface="Cabin"/>
                <a:ea typeface="Cabin"/>
                <a:cs typeface="Cabin"/>
                <a:sym typeface="Cabin"/>
              </a:defRPr>
            </a:lvl8pPr>
            <a:lvl9pPr marL="3657600" marR="0" lvl="8" indent="0" algn="l" rtl="0">
              <a:spcBef>
                <a:spcPts val="0"/>
              </a:spcBef>
              <a:buNone/>
              <a:defRPr sz="1800" b="0" i="0" u="none" strike="noStrike" cap="none">
                <a:solidFill>
                  <a:schemeClr val="lt1"/>
                </a:solidFill>
                <a:latin typeface="Cabin"/>
                <a:ea typeface="Cabin"/>
                <a:cs typeface="Cabin"/>
                <a:sym typeface="Cabin"/>
              </a:defRPr>
            </a:lvl9pPr>
          </a:lstStyle>
          <a:p>
            <a:endParaRPr/>
          </a:p>
        </p:txBody>
      </p:sp>
      <p:sp>
        <p:nvSpPr>
          <p:cNvPr id="34" name="Shape 34"/>
          <p:cNvSpPr txBox="1">
            <a:spLocks noGrp="1"/>
          </p:cNvSpPr>
          <p:nvPr>
            <p:ph type="ftr" idx="11"/>
          </p:nvPr>
        </p:nvSpPr>
        <p:spPr>
          <a:xfrm>
            <a:off x="2898648" y="6355080"/>
            <a:ext cx="3474719"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lt2"/>
                </a:solidFill>
                <a:latin typeface="Cabin"/>
                <a:ea typeface="Cabin"/>
                <a:cs typeface="Cabin"/>
                <a:sym typeface="Cabin"/>
              </a:defRPr>
            </a:lvl1pPr>
            <a:lvl2pPr marL="457200" marR="0" lvl="1" indent="0" algn="l" rtl="0">
              <a:spcBef>
                <a:spcPts val="0"/>
              </a:spcBef>
              <a:buNone/>
              <a:defRPr sz="1800" b="0" i="0" u="none" strike="noStrike" cap="none">
                <a:solidFill>
                  <a:schemeClr val="lt1"/>
                </a:solidFill>
                <a:latin typeface="Cabin"/>
                <a:ea typeface="Cabin"/>
                <a:cs typeface="Cabin"/>
                <a:sym typeface="Cabin"/>
              </a:defRPr>
            </a:lvl2pPr>
            <a:lvl3pPr marL="914400" marR="0" lvl="2" indent="0" algn="l" rtl="0">
              <a:spcBef>
                <a:spcPts val="0"/>
              </a:spcBef>
              <a:buNone/>
              <a:defRPr sz="1800" b="0" i="0" u="none" strike="noStrike" cap="none">
                <a:solidFill>
                  <a:schemeClr val="lt1"/>
                </a:solidFill>
                <a:latin typeface="Cabin"/>
                <a:ea typeface="Cabin"/>
                <a:cs typeface="Cabin"/>
                <a:sym typeface="Cabin"/>
              </a:defRPr>
            </a:lvl3pPr>
            <a:lvl4pPr marL="1371600" marR="0" lvl="3" indent="0" algn="l" rtl="0">
              <a:spcBef>
                <a:spcPts val="0"/>
              </a:spcBef>
              <a:buNone/>
              <a:defRPr sz="1800" b="0" i="0" u="none" strike="noStrike" cap="none">
                <a:solidFill>
                  <a:schemeClr val="lt1"/>
                </a:solidFill>
                <a:latin typeface="Cabin"/>
                <a:ea typeface="Cabin"/>
                <a:cs typeface="Cabin"/>
                <a:sym typeface="Cabin"/>
              </a:defRPr>
            </a:lvl4pPr>
            <a:lvl5pPr marL="1828800" marR="0" lvl="4" indent="0" algn="l" rtl="0">
              <a:spcBef>
                <a:spcPts val="0"/>
              </a:spcBef>
              <a:buNone/>
              <a:defRPr sz="1800" b="0" i="0" u="none" strike="noStrike" cap="none">
                <a:solidFill>
                  <a:schemeClr val="lt1"/>
                </a:solidFill>
                <a:latin typeface="Cabin"/>
                <a:ea typeface="Cabin"/>
                <a:cs typeface="Cabin"/>
                <a:sym typeface="Cabin"/>
              </a:defRPr>
            </a:lvl5pPr>
            <a:lvl6pPr marL="2286000" marR="0" lvl="5" indent="0" algn="l" rtl="0">
              <a:spcBef>
                <a:spcPts val="0"/>
              </a:spcBef>
              <a:buNone/>
              <a:defRPr sz="1800" b="0" i="0" u="none" strike="noStrike" cap="none">
                <a:solidFill>
                  <a:schemeClr val="lt1"/>
                </a:solidFill>
                <a:latin typeface="Cabin"/>
                <a:ea typeface="Cabin"/>
                <a:cs typeface="Cabin"/>
                <a:sym typeface="Cabin"/>
              </a:defRPr>
            </a:lvl6pPr>
            <a:lvl7pPr marL="2743200" marR="0" lvl="6" indent="0" algn="l" rtl="0">
              <a:spcBef>
                <a:spcPts val="0"/>
              </a:spcBef>
              <a:buNone/>
              <a:defRPr sz="1800" b="0" i="0" u="none" strike="noStrike" cap="none">
                <a:solidFill>
                  <a:schemeClr val="lt1"/>
                </a:solidFill>
                <a:latin typeface="Cabin"/>
                <a:ea typeface="Cabin"/>
                <a:cs typeface="Cabin"/>
                <a:sym typeface="Cabin"/>
              </a:defRPr>
            </a:lvl7pPr>
            <a:lvl8pPr marL="3200400" marR="0" lvl="7" indent="0" algn="l" rtl="0">
              <a:spcBef>
                <a:spcPts val="0"/>
              </a:spcBef>
              <a:buNone/>
              <a:defRPr sz="1800" b="0" i="0" u="none" strike="noStrike" cap="none">
                <a:solidFill>
                  <a:schemeClr val="lt1"/>
                </a:solidFill>
                <a:latin typeface="Cabin"/>
                <a:ea typeface="Cabin"/>
                <a:cs typeface="Cabin"/>
                <a:sym typeface="Cabin"/>
              </a:defRPr>
            </a:lvl8pPr>
            <a:lvl9pPr marL="3657600" marR="0" lvl="8" indent="0" algn="l" rtl="0">
              <a:spcBef>
                <a:spcPts val="0"/>
              </a:spcBef>
              <a:buNone/>
              <a:defRPr sz="1800" b="0" i="0" u="none" strike="noStrike" cap="none">
                <a:solidFill>
                  <a:schemeClr val="lt1"/>
                </a:solidFill>
                <a:latin typeface="Cabin"/>
                <a:ea typeface="Cabin"/>
                <a:cs typeface="Cabin"/>
                <a:sym typeface="Cabin"/>
              </a:defRPr>
            </a:lvl9pPr>
          </a:lstStyle>
          <a:p>
            <a:endParaRPr/>
          </a:p>
        </p:txBody>
      </p:sp>
      <p:sp>
        <p:nvSpPr>
          <p:cNvPr id="35" name="Shape 35"/>
          <p:cNvSpPr txBox="1">
            <a:spLocks noGrp="1"/>
          </p:cNvSpPr>
          <p:nvPr>
            <p:ph type="sldNum" idx="12"/>
          </p:nvPr>
        </p:nvSpPr>
        <p:spPr>
          <a:xfrm>
            <a:off x="1069848" y="6355080"/>
            <a:ext cx="1520951"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lt2"/>
                </a:solidFill>
                <a:latin typeface="Cabin"/>
                <a:ea typeface="Cabin"/>
                <a:cs typeface="Cabin"/>
                <a:sym typeface="Cabin"/>
              </a:rPr>
              <a:t>‹#›</a:t>
            </a:fld>
            <a:endParaRPr lang="nl-NL" sz="1400" b="0" i="0" u="none" strike="noStrike" cap="none">
              <a:solidFill>
                <a:schemeClr val="lt2"/>
              </a:solidFill>
              <a:latin typeface="Cabin"/>
              <a:ea typeface="Cabin"/>
              <a:cs typeface="Cabin"/>
              <a:sym typeface="Cabin"/>
            </a:endParaRPr>
          </a:p>
        </p:txBody>
      </p:sp>
      <p:sp>
        <p:nvSpPr>
          <p:cNvPr id="36" name="Shape 36"/>
          <p:cNvSpPr/>
          <p:nvPr/>
        </p:nvSpPr>
        <p:spPr>
          <a:xfrm>
            <a:off x="914400" y="2819400"/>
            <a:ext cx="7315200" cy="1280159"/>
          </a:xfrm>
          <a:prstGeom prst="rect">
            <a:avLst/>
          </a:prstGeom>
          <a:noFill/>
          <a:ln w="9525" cap="rnd" cmpd="sng">
            <a:solidFill>
              <a:schemeClr val="accent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37" name="Shape 37"/>
          <p:cNvSpPr/>
          <p:nvPr/>
        </p:nvSpPr>
        <p:spPr>
          <a:xfrm>
            <a:off x="914400" y="2819400"/>
            <a:ext cx="228600" cy="128015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Inhoud van twee">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28600"/>
            <a:ext cx="8229600" cy="914400"/>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0" name="Shape 40"/>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41" name="Shape 41"/>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42" name="Shape 42"/>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
        <p:nvSpPr>
          <p:cNvPr id="43" name="Shape 43"/>
          <p:cNvSpPr txBox="1">
            <a:spLocks noGrp="1"/>
          </p:cNvSpPr>
          <p:nvPr>
            <p:ph type="body" idx="1"/>
          </p:nvPr>
        </p:nvSpPr>
        <p:spPr>
          <a:xfrm>
            <a:off x="457200" y="1219200"/>
            <a:ext cx="4041648" cy="4937760"/>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44" name="Shape 44"/>
          <p:cNvSpPr txBox="1">
            <a:spLocks noGrp="1"/>
          </p:cNvSpPr>
          <p:nvPr>
            <p:ph type="body" idx="2"/>
          </p:nvPr>
        </p:nvSpPr>
        <p:spPr>
          <a:xfrm>
            <a:off x="4632198" y="1216151"/>
            <a:ext cx="4041648" cy="4937760"/>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Vergelijking">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28600"/>
            <a:ext cx="8229600" cy="914400"/>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7" name="Shape 47"/>
          <p:cNvSpPr txBox="1">
            <a:spLocks noGrp="1"/>
          </p:cNvSpPr>
          <p:nvPr>
            <p:ph type="body" idx="1"/>
          </p:nvPr>
        </p:nvSpPr>
        <p:spPr>
          <a:xfrm>
            <a:off x="457200" y="1285875"/>
            <a:ext cx="4040187" cy="685799"/>
          </a:xfrm>
          <a:prstGeom prst="rect">
            <a:avLst/>
          </a:prstGeom>
          <a:noFill/>
          <a:ln>
            <a:noFill/>
          </a:ln>
        </p:spPr>
        <p:txBody>
          <a:bodyPr lIns="91425" tIns="91425" rIns="91425" bIns="91425" anchor="b" anchorCtr="0"/>
          <a:lstStyle>
            <a:lvl1pPr marL="0" marR="0" lvl="0" indent="0" algn="l" rtl="0">
              <a:spcBef>
                <a:spcPts val="600"/>
              </a:spcBef>
              <a:buClr>
                <a:schemeClr val="accent1"/>
              </a:buClr>
              <a:buFont typeface="Noto Sans Symbols"/>
              <a:buNone/>
              <a:defRPr sz="2400" b="1" i="0" u="none" strike="noStrike" cap="none">
                <a:solidFill>
                  <a:schemeClr val="accent2"/>
                </a:solidFill>
                <a:latin typeface="Cabin"/>
                <a:ea typeface="Cabin"/>
                <a:cs typeface="Cabin"/>
                <a:sym typeface="Cabin"/>
              </a:defRPr>
            </a:lvl1pPr>
            <a:lvl2pPr marL="548640" marR="0" lvl="1" indent="-281940" algn="l" rtl="0">
              <a:spcBef>
                <a:spcPts val="500"/>
              </a:spcBef>
              <a:buClr>
                <a:schemeClr val="accent2"/>
              </a:buClr>
              <a:buFont typeface="Noto Sans Symbols"/>
              <a:buNone/>
              <a:defRPr sz="2000" b="1" i="0" u="none" strike="noStrike" cap="none">
                <a:solidFill>
                  <a:schemeClr val="dk2"/>
                </a:solidFill>
                <a:latin typeface="Cabin"/>
                <a:ea typeface="Cabin"/>
                <a:cs typeface="Cabin"/>
                <a:sym typeface="Cabin"/>
              </a:defRPr>
            </a:lvl2pPr>
            <a:lvl3pPr marL="822960" marR="0" lvl="2" indent="-238760" algn="l" rtl="0">
              <a:spcBef>
                <a:spcPts val="500"/>
              </a:spcBef>
              <a:buClr>
                <a:srgbClr val="BABABA"/>
              </a:buClr>
              <a:buFont typeface="Noto Sans Symbols"/>
              <a:buNone/>
              <a:defRPr sz="1800" b="1" i="0" u="none" strike="noStrike" cap="none">
                <a:solidFill>
                  <a:schemeClr val="dk1"/>
                </a:solidFill>
                <a:latin typeface="Cabin"/>
                <a:ea typeface="Cabin"/>
                <a:cs typeface="Cabin"/>
                <a:sym typeface="Cabin"/>
              </a:defRPr>
            </a:lvl3pPr>
            <a:lvl4pPr marL="1097280" marR="0" lvl="3" indent="-233680" algn="l" rtl="0">
              <a:spcBef>
                <a:spcPts val="400"/>
              </a:spcBef>
              <a:buClr>
                <a:srgbClr val="8BA1B3"/>
              </a:buClr>
              <a:buFont typeface="Noto Sans Symbols"/>
              <a:buNone/>
              <a:defRPr sz="1600" b="1" i="0" u="none" strike="noStrike" cap="none">
                <a:solidFill>
                  <a:schemeClr val="dk1"/>
                </a:solidFill>
                <a:latin typeface="Cabin"/>
                <a:ea typeface="Cabin"/>
                <a:cs typeface="Cabin"/>
                <a:sym typeface="Cabin"/>
              </a:defRPr>
            </a:lvl4pPr>
            <a:lvl5pPr marL="1371600" marR="0" lvl="4" indent="-228600" algn="l" rtl="0">
              <a:spcBef>
                <a:spcPts val="300"/>
              </a:spcBef>
              <a:buClr>
                <a:schemeClr val="accent2"/>
              </a:buClr>
              <a:buFont typeface="Noto Sans Symbols"/>
              <a:buNone/>
              <a:defRPr sz="1600" b="1"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48" name="Shape 48"/>
          <p:cNvSpPr txBox="1">
            <a:spLocks noGrp="1"/>
          </p:cNvSpPr>
          <p:nvPr>
            <p:ph type="body" idx="2"/>
          </p:nvPr>
        </p:nvSpPr>
        <p:spPr>
          <a:xfrm>
            <a:off x="4648200" y="1295400"/>
            <a:ext cx="4041774" cy="685799"/>
          </a:xfrm>
          <a:prstGeom prst="rect">
            <a:avLst/>
          </a:prstGeom>
          <a:noFill/>
          <a:ln>
            <a:noFill/>
          </a:ln>
        </p:spPr>
        <p:txBody>
          <a:bodyPr lIns="91425" tIns="91425" rIns="91425" bIns="91425" anchor="b" anchorCtr="0"/>
          <a:lstStyle>
            <a:lvl1pPr marL="0" marR="0" lvl="0" indent="0" algn="l" rtl="0">
              <a:spcBef>
                <a:spcPts val="600"/>
              </a:spcBef>
              <a:buClr>
                <a:schemeClr val="accent1"/>
              </a:buClr>
              <a:buFont typeface="Noto Sans Symbols"/>
              <a:buNone/>
              <a:defRPr sz="2400" b="1" i="0" u="none" strike="noStrike" cap="none">
                <a:solidFill>
                  <a:schemeClr val="accent2"/>
                </a:solidFill>
                <a:latin typeface="Cabin"/>
                <a:ea typeface="Cabin"/>
                <a:cs typeface="Cabin"/>
                <a:sym typeface="Cabin"/>
              </a:defRPr>
            </a:lvl1pPr>
            <a:lvl2pPr marL="548640" marR="0" lvl="1" indent="-281940" algn="l" rtl="0">
              <a:spcBef>
                <a:spcPts val="500"/>
              </a:spcBef>
              <a:buClr>
                <a:schemeClr val="accent2"/>
              </a:buClr>
              <a:buFont typeface="Noto Sans Symbols"/>
              <a:buNone/>
              <a:defRPr sz="2000" b="1" i="0" u="none" strike="noStrike" cap="none">
                <a:solidFill>
                  <a:schemeClr val="dk2"/>
                </a:solidFill>
                <a:latin typeface="Cabin"/>
                <a:ea typeface="Cabin"/>
                <a:cs typeface="Cabin"/>
                <a:sym typeface="Cabin"/>
              </a:defRPr>
            </a:lvl2pPr>
            <a:lvl3pPr marL="822960" marR="0" lvl="2" indent="-238760" algn="l" rtl="0">
              <a:spcBef>
                <a:spcPts val="500"/>
              </a:spcBef>
              <a:buClr>
                <a:srgbClr val="BABABA"/>
              </a:buClr>
              <a:buFont typeface="Noto Sans Symbols"/>
              <a:buNone/>
              <a:defRPr sz="1800" b="1" i="0" u="none" strike="noStrike" cap="none">
                <a:solidFill>
                  <a:schemeClr val="dk1"/>
                </a:solidFill>
                <a:latin typeface="Cabin"/>
                <a:ea typeface="Cabin"/>
                <a:cs typeface="Cabin"/>
                <a:sym typeface="Cabin"/>
              </a:defRPr>
            </a:lvl3pPr>
            <a:lvl4pPr marL="1097280" marR="0" lvl="3" indent="-233680" algn="l" rtl="0">
              <a:spcBef>
                <a:spcPts val="400"/>
              </a:spcBef>
              <a:buClr>
                <a:srgbClr val="8BA1B3"/>
              </a:buClr>
              <a:buFont typeface="Noto Sans Symbols"/>
              <a:buNone/>
              <a:defRPr sz="1600" b="1" i="0" u="none" strike="noStrike" cap="none">
                <a:solidFill>
                  <a:schemeClr val="dk1"/>
                </a:solidFill>
                <a:latin typeface="Cabin"/>
                <a:ea typeface="Cabin"/>
                <a:cs typeface="Cabin"/>
                <a:sym typeface="Cabin"/>
              </a:defRPr>
            </a:lvl4pPr>
            <a:lvl5pPr marL="1371600" marR="0" lvl="4" indent="-228600" algn="l" rtl="0">
              <a:spcBef>
                <a:spcPts val="300"/>
              </a:spcBef>
              <a:buClr>
                <a:schemeClr val="accent2"/>
              </a:buClr>
              <a:buFont typeface="Noto Sans Symbols"/>
              <a:buNone/>
              <a:defRPr sz="1600" b="1"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49" name="Shape 49"/>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50" name="Shape 50"/>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51" name="Shape 51"/>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
        <p:nvSpPr>
          <p:cNvPr id="52" name="Shape 52"/>
          <p:cNvSpPr txBox="1">
            <a:spLocks noGrp="1"/>
          </p:cNvSpPr>
          <p:nvPr>
            <p:ph type="body" idx="3"/>
          </p:nvPr>
        </p:nvSpPr>
        <p:spPr>
          <a:xfrm>
            <a:off x="457200" y="2133600"/>
            <a:ext cx="4038599" cy="4038599"/>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53" name="Shape 53"/>
          <p:cNvSpPr txBox="1">
            <a:spLocks noGrp="1"/>
          </p:cNvSpPr>
          <p:nvPr>
            <p:ph type="body" idx="4"/>
          </p:nvPr>
        </p:nvSpPr>
        <p:spPr>
          <a:xfrm>
            <a:off x="4648200" y="2133600"/>
            <a:ext cx="4038599" cy="4038599"/>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28600"/>
            <a:ext cx="8229600" cy="914400"/>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6" name="Shape 56"/>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57" name="Shape 57"/>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58" name="Shape 58"/>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
        <p:nvSpPr>
          <p:cNvPr id="59" name="Shape 59"/>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Leeg">
    <p:spTree>
      <p:nvGrpSpPr>
        <p:cNvPr id="1" name="Shape 60"/>
        <p:cNvGrpSpPr/>
        <p:nvPr/>
      </p:nvGrpSpPr>
      <p:grpSpPr>
        <a:xfrm>
          <a:off x="0" y="0"/>
          <a:ext cx="0" cy="0"/>
          <a:chOff x="0" y="0"/>
          <a:chExt cx="0" cy="0"/>
        </a:xfrm>
      </p:grpSpPr>
      <p:sp>
        <p:nvSpPr>
          <p:cNvPr id="61" name="Shape 61"/>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62" name="Shape 62"/>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63" name="Shape 63"/>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cxnSp>
        <p:nvCxnSpPr>
          <p:cNvPr id="64" name="Shape 64"/>
          <p:cNvCxnSpPr/>
          <p:nvPr/>
        </p:nvCxnSpPr>
        <p:spPr>
          <a:xfrm>
            <a:off x="457200" y="6353175"/>
            <a:ext cx="8229600" cy="0"/>
          </a:xfrm>
          <a:prstGeom prst="straightConnector1">
            <a:avLst/>
          </a:prstGeom>
          <a:noFill/>
          <a:ln w="9525" cap="flat" cmpd="sng">
            <a:solidFill>
              <a:schemeClr val="accent2"/>
            </a:solidFill>
            <a:prstDash val="dash"/>
            <a:round/>
            <a:headEnd type="none" w="med" len="med"/>
            <a:tailEnd type="none" w="med" len="med"/>
          </a:ln>
        </p:spPr>
      </p:cxnSp>
      <p:sp>
        <p:nvSpPr>
          <p:cNvPr id="65" name="Shape 65"/>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Inhoud met bijschrif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6324600" y="304800"/>
            <a:ext cx="2514599" cy="838199"/>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Cabin"/>
              <a:buNone/>
              <a:defRPr sz="2000" b="1" i="0" u="none" strike="noStrike" cap="none">
                <a:solidFill>
                  <a:schemeClr val="dk2"/>
                </a:solidFill>
                <a:latin typeface="Cabin"/>
                <a:ea typeface="Cabin"/>
                <a:cs typeface="Cabin"/>
                <a:sym typeface="Cabi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8" name="Shape 68"/>
          <p:cNvSpPr txBox="1">
            <a:spLocks noGrp="1"/>
          </p:cNvSpPr>
          <p:nvPr>
            <p:ph type="body" idx="1"/>
          </p:nvPr>
        </p:nvSpPr>
        <p:spPr>
          <a:xfrm>
            <a:off x="6324600" y="1219200"/>
            <a:ext cx="2514599" cy="4843462"/>
          </a:xfrm>
          <a:prstGeom prst="rect">
            <a:avLst/>
          </a:prstGeom>
          <a:noFill/>
          <a:ln>
            <a:noFill/>
          </a:ln>
        </p:spPr>
        <p:txBody>
          <a:bodyPr lIns="91425" tIns="91425" rIns="91425" bIns="91425" anchor="t" anchorCtr="0"/>
          <a:lstStyle>
            <a:lvl1pPr marL="0" marR="0" lvl="0" indent="0" algn="l" rtl="0">
              <a:lnSpc>
                <a:spcPct val="137500"/>
              </a:lnSpc>
              <a:spcBef>
                <a:spcPts val="600"/>
              </a:spcBef>
              <a:spcAft>
                <a:spcPts val="1000"/>
              </a:spcAft>
              <a:buClr>
                <a:schemeClr val="accent1"/>
              </a:buClr>
              <a:buFont typeface="Noto Sans Symbols"/>
              <a:buNone/>
              <a:defRPr sz="1600" b="0" i="0" u="none" strike="noStrike" cap="none">
                <a:solidFill>
                  <a:schemeClr val="dk2"/>
                </a:solidFill>
                <a:latin typeface="Cabin"/>
                <a:ea typeface="Cabin"/>
                <a:cs typeface="Cabin"/>
                <a:sym typeface="Cabin"/>
              </a:defRPr>
            </a:lvl1pPr>
            <a:lvl2pPr marL="548640" marR="0" lvl="1" indent="-281940" algn="l" rtl="0">
              <a:spcBef>
                <a:spcPts val="500"/>
              </a:spcBef>
              <a:buClr>
                <a:schemeClr val="accent2"/>
              </a:buClr>
              <a:buFont typeface="Noto Sans Symbols"/>
              <a:buNone/>
              <a:defRPr sz="1200" b="0" i="0" u="none" strike="noStrike" cap="none">
                <a:solidFill>
                  <a:schemeClr val="dk2"/>
                </a:solidFill>
                <a:latin typeface="Cabin"/>
                <a:ea typeface="Cabin"/>
                <a:cs typeface="Cabin"/>
                <a:sym typeface="Cabin"/>
              </a:defRPr>
            </a:lvl2pPr>
            <a:lvl3pPr marL="822960" marR="0" lvl="2" indent="-238760" algn="l" rtl="0">
              <a:spcBef>
                <a:spcPts val="500"/>
              </a:spcBef>
              <a:buClr>
                <a:srgbClr val="BABABA"/>
              </a:buClr>
              <a:buFont typeface="Noto Sans Symbols"/>
              <a:buNone/>
              <a:defRPr sz="1000" b="0" i="0" u="none" strike="noStrike" cap="none">
                <a:solidFill>
                  <a:schemeClr val="dk1"/>
                </a:solidFill>
                <a:latin typeface="Cabin"/>
                <a:ea typeface="Cabin"/>
                <a:cs typeface="Cabin"/>
                <a:sym typeface="Cabin"/>
              </a:defRPr>
            </a:lvl3pPr>
            <a:lvl4pPr marL="1097280" marR="0" lvl="3" indent="-233680" algn="l" rtl="0">
              <a:spcBef>
                <a:spcPts val="400"/>
              </a:spcBef>
              <a:buClr>
                <a:srgbClr val="8BA1B3"/>
              </a:buClr>
              <a:buFont typeface="Noto Sans Symbols"/>
              <a:buNone/>
              <a:defRPr sz="900" b="0" i="0" u="none" strike="noStrike" cap="none">
                <a:solidFill>
                  <a:schemeClr val="dk1"/>
                </a:solidFill>
                <a:latin typeface="Cabin"/>
                <a:ea typeface="Cabin"/>
                <a:cs typeface="Cabin"/>
                <a:sym typeface="Cabin"/>
              </a:defRPr>
            </a:lvl4pPr>
            <a:lvl5pPr marL="1371600" marR="0" lvl="4" indent="-228600" algn="l" rtl="0">
              <a:spcBef>
                <a:spcPts val="300"/>
              </a:spcBef>
              <a:buClr>
                <a:schemeClr val="accent2"/>
              </a:buClr>
              <a:buFont typeface="Noto Sans Symbols"/>
              <a:buNone/>
              <a:defRPr sz="9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69" name="Shape 69"/>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70" name="Shape 70"/>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71" name="Shape 71"/>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cxnSp>
        <p:nvCxnSpPr>
          <p:cNvPr id="72" name="Shape 72"/>
          <p:cNvCxnSpPr/>
          <p:nvPr/>
        </p:nvCxnSpPr>
        <p:spPr>
          <a:xfrm>
            <a:off x="457200" y="6353175"/>
            <a:ext cx="8229600" cy="0"/>
          </a:xfrm>
          <a:prstGeom prst="straightConnector1">
            <a:avLst/>
          </a:prstGeom>
          <a:noFill/>
          <a:ln w="9525" cap="flat" cmpd="sng">
            <a:solidFill>
              <a:schemeClr val="accent2"/>
            </a:solidFill>
            <a:prstDash val="dash"/>
            <a:round/>
            <a:headEnd type="none" w="med" len="med"/>
            <a:tailEnd type="none" w="med" len="med"/>
          </a:ln>
        </p:spPr>
      </p:cxnSp>
      <p:cxnSp>
        <p:nvCxnSpPr>
          <p:cNvPr id="73" name="Shape 73"/>
          <p:cNvCxnSpPr/>
          <p:nvPr/>
        </p:nvCxnSpPr>
        <p:spPr>
          <a:xfrm rot="5400000">
            <a:off x="3160645" y="3324224"/>
            <a:ext cx="6035039" cy="0"/>
          </a:xfrm>
          <a:prstGeom prst="straightConnector1">
            <a:avLst/>
          </a:prstGeom>
          <a:noFill/>
          <a:ln w="9525" cap="flat" cmpd="sng">
            <a:solidFill>
              <a:schemeClr val="accent2"/>
            </a:solidFill>
            <a:prstDash val="dash"/>
            <a:round/>
            <a:headEnd type="none" w="med" len="med"/>
            <a:tailEnd type="none" w="med" len="med"/>
          </a:ln>
        </p:spPr>
      </p:cxnSp>
      <p:sp>
        <p:nvSpPr>
          <p:cNvPr id="74" name="Shape 74"/>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75" name="Shape 75"/>
          <p:cNvSpPr txBox="1">
            <a:spLocks noGrp="1"/>
          </p:cNvSpPr>
          <p:nvPr>
            <p:ph type="body" idx="2"/>
          </p:nvPr>
        </p:nvSpPr>
        <p:spPr>
          <a:xfrm>
            <a:off x="304800" y="304800"/>
            <a:ext cx="5714999" cy="5714999"/>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Afbeelding met bijschrift">
    <p:bg>
      <p:bgPr>
        <a:solidFill>
          <a:schemeClr val="dk2"/>
        </a:solidFill>
        <a:effectLst/>
      </p:bgPr>
    </p:bg>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500856"/>
            <a:ext cx="8229600" cy="674687"/>
          </a:xfrm>
          <a:prstGeom prst="rect">
            <a:avLst/>
          </a:prstGeom>
          <a:noFill/>
          <a:ln w="9525" cap="flat" cmpd="sng">
            <a:solidFill>
              <a:schemeClr val="accent1"/>
            </a:solidFill>
            <a:prstDash val="solid"/>
            <a:round/>
            <a:headEnd type="none" w="med" len="med"/>
            <a:tailEnd type="none" w="med" len="med"/>
          </a:ln>
        </p:spPr>
        <p:txBody>
          <a:bodyPr lIns="91425" tIns="91425" rIns="91425" bIns="91425" anchor="ctr" anchorCtr="0"/>
          <a:lstStyle>
            <a:lvl1pPr marL="0" marR="0" lvl="0" indent="0" algn="r" rtl="0">
              <a:spcBef>
                <a:spcPts val="0"/>
              </a:spcBef>
              <a:buClr>
                <a:schemeClr val="lt1"/>
              </a:buClr>
              <a:buFont typeface="Domine"/>
              <a:buNone/>
              <a:defRPr sz="2000" b="0" i="0" u="none" strike="noStrike" cap="none">
                <a:solidFill>
                  <a:schemeClr val="lt1"/>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8" name="Shape 78"/>
          <p:cNvSpPr>
            <a:spLocks noGrp="1"/>
          </p:cNvSpPr>
          <p:nvPr>
            <p:ph type="pic" idx="2"/>
          </p:nvPr>
        </p:nvSpPr>
        <p:spPr>
          <a:xfrm>
            <a:off x="457200" y="1905000"/>
            <a:ext cx="8229600" cy="4270248"/>
          </a:xfrm>
          <a:prstGeom prst="rect">
            <a:avLst/>
          </a:prstGeom>
          <a:solidFill>
            <a:srgbClr val="BABABA"/>
          </a:solidFill>
          <a:ln>
            <a:noFill/>
          </a:ln>
        </p:spPr>
        <p:txBody>
          <a:bodyPr lIns="91425" tIns="91425" rIns="91425" bIns="91425" anchor="t" anchorCtr="0"/>
          <a:lstStyle>
            <a:lvl1pPr marL="0" marR="0" lvl="0" indent="0" algn="l" rtl="0">
              <a:spcBef>
                <a:spcPts val="600"/>
              </a:spcBef>
              <a:buClr>
                <a:schemeClr val="accent1"/>
              </a:buClr>
              <a:buFont typeface="Noto Sans Symbols"/>
              <a:buNone/>
              <a:defRPr sz="3200" b="0" i="0" u="none" strike="noStrike" cap="none">
                <a:solidFill>
                  <a:schemeClr val="lt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lt2"/>
                </a:solidFill>
                <a:latin typeface="Cabin"/>
                <a:ea typeface="Cabin"/>
                <a:cs typeface="Cabin"/>
                <a:sym typeface="Cabin"/>
              </a:defRPr>
            </a:lvl2pPr>
            <a:lvl3pPr marL="822960" marR="0" lvl="2" indent="-142240" algn="l" rtl="0">
              <a:spcBef>
                <a:spcPts val="500"/>
              </a:spcBef>
              <a:buClr>
                <a:schemeClr val="dk1"/>
              </a:buClr>
              <a:buSzPct val="76000"/>
              <a:buFont typeface="Noto Sans Symbols"/>
              <a:buChar char="●"/>
              <a:defRPr sz="2000" b="0" i="0" u="none" strike="noStrike" cap="none">
                <a:solidFill>
                  <a:schemeClr val="lt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lt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lt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lt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lt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lt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lt1"/>
                </a:solidFill>
                <a:latin typeface="Cabin"/>
                <a:ea typeface="Cabin"/>
                <a:cs typeface="Cabin"/>
                <a:sym typeface="Cabin"/>
              </a:defRPr>
            </a:lvl9pPr>
          </a:lstStyle>
          <a:p>
            <a:endParaRPr/>
          </a:p>
        </p:txBody>
      </p:sp>
      <p:sp>
        <p:nvSpPr>
          <p:cNvPr id="79" name="Shape 79"/>
          <p:cNvSpPr txBox="1">
            <a:spLocks noGrp="1"/>
          </p:cNvSpPr>
          <p:nvPr>
            <p:ph type="body" idx="1"/>
          </p:nvPr>
        </p:nvSpPr>
        <p:spPr>
          <a:xfrm>
            <a:off x="457200" y="1219200"/>
            <a:ext cx="8229600" cy="533399"/>
          </a:xfrm>
          <a:prstGeom prst="rect">
            <a:avLst/>
          </a:prstGeom>
          <a:noFill/>
          <a:ln>
            <a:noFill/>
          </a:ln>
        </p:spPr>
        <p:txBody>
          <a:bodyPr lIns="91425" tIns="91425" rIns="91425" bIns="91425" anchor="ctr" anchorCtr="0"/>
          <a:lstStyle>
            <a:lvl1pPr marL="0" marR="0" lvl="0" indent="0" algn="l" rtl="0">
              <a:spcBef>
                <a:spcPts val="600"/>
              </a:spcBef>
              <a:buClr>
                <a:schemeClr val="accent1"/>
              </a:buClr>
              <a:buFont typeface="Noto Sans Symbols"/>
              <a:buNone/>
              <a:defRPr sz="1400" b="0" i="0" u="none" strike="noStrike" cap="none">
                <a:solidFill>
                  <a:schemeClr val="lt1"/>
                </a:solidFill>
                <a:latin typeface="Cabin"/>
                <a:ea typeface="Cabin"/>
                <a:cs typeface="Cabin"/>
                <a:sym typeface="Cabin"/>
              </a:defRPr>
            </a:lvl1pPr>
            <a:lvl2pPr marL="548640" marR="0" lvl="1" indent="-224028" algn="l" rtl="0">
              <a:spcBef>
                <a:spcPts val="500"/>
              </a:spcBef>
              <a:buClr>
                <a:schemeClr val="accent2"/>
              </a:buClr>
              <a:buSzPct val="76000"/>
              <a:buFont typeface="Noto Sans Symbols"/>
              <a:buChar char="●"/>
              <a:defRPr sz="1200" b="0" i="0" u="none" strike="noStrike" cap="none">
                <a:solidFill>
                  <a:schemeClr val="lt2"/>
                </a:solidFill>
                <a:latin typeface="Cabin"/>
                <a:ea typeface="Cabin"/>
                <a:cs typeface="Cabin"/>
                <a:sym typeface="Cabin"/>
              </a:defRPr>
            </a:lvl2pPr>
            <a:lvl3pPr marL="822960" marR="0" lvl="2" indent="-190500" algn="l" rtl="0">
              <a:spcBef>
                <a:spcPts val="500"/>
              </a:spcBef>
              <a:buClr>
                <a:schemeClr val="dk1"/>
              </a:buClr>
              <a:buSzPct val="76000"/>
              <a:buFont typeface="Noto Sans Symbols"/>
              <a:buChar char="●"/>
              <a:defRPr sz="1000" b="0" i="0" u="none" strike="noStrike" cap="none">
                <a:solidFill>
                  <a:schemeClr val="lt1"/>
                </a:solidFill>
                <a:latin typeface="Cabin"/>
                <a:ea typeface="Cabin"/>
                <a:cs typeface="Cabin"/>
                <a:sym typeface="Cabin"/>
              </a:defRPr>
            </a:lvl3pPr>
            <a:lvl4pPr marL="1097280" marR="0" lvl="3" indent="-193675" algn="l" rtl="0">
              <a:spcBef>
                <a:spcPts val="400"/>
              </a:spcBef>
              <a:buClr>
                <a:srgbClr val="8BA1B3"/>
              </a:buClr>
              <a:buSzPct val="70000"/>
              <a:buFont typeface="Noto Sans Symbols"/>
              <a:buChar char="◻"/>
              <a:defRPr sz="900" b="0" i="0" u="none" strike="noStrike" cap="none">
                <a:solidFill>
                  <a:schemeClr val="lt1"/>
                </a:solidFill>
                <a:latin typeface="Cabin"/>
                <a:ea typeface="Cabin"/>
                <a:cs typeface="Cabin"/>
                <a:sym typeface="Cabin"/>
              </a:defRPr>
            </a:lvl4pPr>
            <a:lvl5pPr marL="1371600" marR="0" lvl="4" indent="-188594" algn="l" rtl="0">
              <a:spcBef>
                <a:spcPts val="300"/>
              </a:spcBef>
              <a:buClr>
                <a:schemeClr val="accent2"/>
              </a:buClr>
              <a:buSzPct val="70000"/>
              <a:buFont typeface="Noto Sans Symbols"/>
              <a:buChar char="◻"/>
              <a:defRPr sz="900" b="0" i="0" u="none" strike="noStrike" cap="none">
                <a:solidFill>
                  <a:schemeClr val="lt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lt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lt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lt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lt1"/>
                </a:solidFill>
                <a:latin typeface="Cabin"/>
                <a:ea typeface="Cabin"/>
                <a:cs typeface="Cabin"/>
                <a:sym typeface="Cabin"/>
              </a:defRPr>
            </a:lvl9pPr>
          </a:lstStyle>
          <a:p>
            <a:endParaRPr/>
          </a:p>
        </p:txBody>
      </p:sp>
      <p:sp>
        <p:nvSpPr>
          <p:cNvPr id="80" name="Shape 80"/>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lt2"/>
                </a:solidFill>
                <a:latin typeface="Cabin"/>
                <a:ea typeface="Cabin"/>
                <a:cs typeface="Cabin"/>
                <a:sym typeface="Cabin"/>
              </a:defRPr>
            </a:lvl1pPr>
            <a:lvl2pPr marL="457200" marR="0" lvl="1" indent="0" algn="l" rtl="0">
              <a:spcBef>
                <a:spcPts val="0"/>
              </a:spcBef>
              <a:buNone/>
              <a:defRPr sz="1800" b="0" i="0" u="none" strike="noStrike" cap="none">
                <a:solidFill>
                  <a:schemeClr val="lt1"/>
                </a:solidFill>
                <a:latin typeface="Cabin"/>
                <a:ea typeface="Cabin"/>
                <a:cs typeface="Cabin"/>
                <a:sym typeface="Cabin"/>
              </a:defRPr>
            </a:lvl2pPr>
            <a:lvl3pPr marL="914400" marR="0" lvl="2" indent="0" algn="l" rtl="0">
              <a:spcBef>
                <a:spcPts val="0"/>
              </a:spcBef>
              <a:buNone/>
              <a:defRPr sz="1800" b="0" i="0" u="none" strike="noStrike" cap="none">
                <a:solidFill>
                  <a:schemeClr val="lt1"/>
                </a:solidFill>
                <a:latin typeface="Cabin"/>
                <a:ea typeface="Cabin"/>
                <a:cs typeface="Cabin"/>
                <a:sym typeface="Cabin"/>
              </a:defRPr>
            </a:lvl3pPr>
            <a:lvl4pPr marL="1371600" marR="0" lvl="3" indent="0" algn="l" rtl="0">
              <a:spcBef>
                <a:spcPts val="0"/>
              </a:spcBef>
              <a:buNone/>
              <a:defRPr sz="1800" b="0" i="0" u="none" strike="noStrike" cap="none">
                <a:solidFill>
                  <a:schemeClr val="lt1"/>
                </a:solidFill>
                <a:latin typeface="Cabin"/>
                <a:ea typeface="Cabin"/>
                <a:cs typeface="Cabin"/>
                <a:sym typeface="Cabin"/>
              </a:defRPr>
            </a:lvl4pPr>
            <a:lvl5pPr marL="1828800" marR="0" lvl="4" indent="0" algn="l" rtl="0">
              <a:spcBef>
                <a:spcPts val="0"/>
              </a:spcBef>
              <a:buNone/>
              <a:defRPr sz="1800" b="0" i="0" u="none" strike="noStrike" cap="none">
                <a:solidFill>
                  <a:schemeClr val="lt1"/>
                </a:solidFill>
                <a:latin typeface="Cabin"/>
                <a:ea typeface="Cabin"/>
                <a:cs typeface="Cabin"/>
                <a:sym typeface="Cabin"/>
              </a:defRPr>
            </a:lvl5pPr>
            <a:lvl6pPr marL="2286000" marR="0" lvl="5" indent="0" algn="l" rtl="0">
              <a:spcBef>
                <a:spcPts val="0"/>
              </a:spcBef>
              <a:buNone/>
              <a:defRPr sz="1800" b="0" i="0" u="none" strike="noStrike" cap="none">
                <a:solidFill>
                  <a:schemeClr val="lt1"/>
                </a:solidFill>
                <a:latin typeface="Cabin"/>
                <a:ea typeface="Cabin"/>
                <a:cs typeface="Cabin"/>
                <a:sym typeface="Cabin"/>
              </a:defRPr>
            </a:lvl6pPr>
            <a:lvl7pPr marL="2743200" marR="0" lvl="6" indent="0" algn="l" rtl="0">
              <a:spcBef>
                <a:spcPts val="0"/>
              </a:spcBef>
              <a:buNone/>
              <a:defRPr sz="1800" b="0" i="0" u="none" strike="noStrike" cap="none">
                <a:solidFill>
                  <a:schemeClr val="lt1"/>
                </a:solidFill>
                <a:latin typeface="Cabin"/>
                <a:ea typeface="Cabin"/>
                <a:cs typeface="Cabin"/>
                <a:sym typeface="Cabin"/>
              </a:defRPr>
            </a:lvl7pPr>
            <a:lvl8pPr marL="3200400" marR="0" lvl="7" indent="0" algn="l" rtl="0">
              <a:spcBef>
                <a:spcPts val="0"/>
              </a:spcBef>
              <a:buNone/>
              <a:defRPr sz="1800" b="0" i="0" u="none" strike="noStrike" cap="none">
                <a:solidFill>
                  <a:schemeClr val="lt1"/>
                </a:solidFill>
                <a:latin typeface="Cabin"/>
                <a:ea typeface="Cabin"/>
                <a:cs typeface="Cabin"/>
                <a:sym typeface="Cabin"/>
              </a:defRPr>
            </a:lvl8pPr>
            <a:lvl9pPr marL="3657600" marR="0" lvl="8" indent="0" algn="l" rtl="0">
              <a:spcBef>
                <a:spcPts val="0"/>
              </a:spcBef>
              <a:buNone/>
              <a:defRPr sz="1800" b="0" i="0" u="none" strike="noStrike" cap="none">
                <a:solidFill>
                  <a:schemeClr val="lt1"/>
                </a:solidFill>
                <a:latin typeface="Cabin"/>
                <a:ea typeface="Cabin"/>
                <a:cs typeface="Cabin"/>
                <a:sym typeface="Cabin"/>
              </a:defRPr>
            </a:lvl9pPr>
          </a:lstStyle>
          <a:p>
            <a:endParaRPr/>
          </a:p>
        </p:txBody>
      </p:sp>
      <p:sp>
        <p:nvSpPr>
          <p:cNvPr id="81" name="Shape 81"/>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lt2"/>
                </a:solidFill>
                <a:latin typeface="Cabin"/>
                <a:ea typeface="Cabin"/>
                <a:cs typeface="Cabin"/>
                <a:sym typeface="Cabin"/>
              </a:defRPr>
            </a:lvl1pPr>
            <a:lvl2pPr marL="457200" marR="0" lvl="1" indent="0" algn="l" rtl="0">
              <a:spcBef>
                <a:spcPts val="0"/>
              </a:spcBef>
              <a:buNone/>
              <a:defRPr sz="1800" b="0" i="0" u="none" strike="noStrike" cap="none">
                <a:solidFill>
                  <a:schemeClr val="lt1"/>
                </a:solidFill>
                <a:latin typeface="Cabin"/>
                <a:ea typeface="Cabin"/>
                <a:cs typeface="Cabin"/>
                <a:sym typeface="Cabin"/>
              </a:defRPr>
            </a:lvl2pPr>
            <a:lvl3pPr marL="914400" marR="0" lvl="2" indent="0" algn="l" rtl="0">
              <a:spcBef>
                <a:spcPts val="0"/>
              </a:spcBef>
              <a:buNone/>
              <a:defRPr sz="1800" b="0" i="0" u="none" strike="noStrike" cap="none">
                <a:solidFill>
                  <a:schemeClr val="lt1"/>
                </a:solidFill>
                <a:latin typeface="Cabin"/>
                <a:ea typeface="Cabin"/>
                <a:cs typeface="Cabin"/>
                <a:sym typeface="Cabin"/>
              </a:defRPr>
            </a:lvl3pPr>
            <a:lvl4pPr marL="1371600" marR="0" lvl="3" indent="0" algn="l" rtl="0">
              <a:spcBef>
                <a:spcPts val="0"/>
              </a:spcBef>
              <a:buNone/>
              <a:defRPr sz="1800" b="0" i="0" u="none" strike="noStrike" cap="none">
                <a:solidFill>
                  <a:schemeClr val="lt1"/>
                </a:solidFill>
                <a:latin typeface="Cabin"/>
                <a:ea typeface="Cabin"/>
                <a:cs typeface="Cabin"/>
                <a:sym typeface="Cabin"/>
              </a:defRPr>
            </a:lvl4pPr>
            <a:lvl5pPr marL="1828800" marR="0" lvl="4" indent="0" algn="l" rtl="0">
              <a:spcBef>
                <a:spcPts val="0"/>
              </a:spcBef>
              <a:buNone/>
              <a:defRPr sz="1800" b="0" i="0" u="none" strike="noStrike" cap="none">
                <a:solidFill>
                  <a:schemeClr val="lt1"/>
                </a:solidFill>
                <a:latin typeface="Cabin"/>
                <a:ea typeface="Cabin"/>
                <a:cs typeface="Cabin"/>
                <a:sym typeface="Cabin"/>
              </a:defRPr>
            </a:lvl5pPr>
            <a:lvl6pPr marL="2286000" marR="0" lvl="5" indent="0" algn="l" rtl="0">
              <a:spcBef>
                <a:spcPts val="0"/>
              </a:spcBef>
              <a:buNone/>
              <a:defRPr sz="1800" b="0" i="0" u="none" strike="noStrike" cap="none">
                <a:solidFill>
                  <a:schemeClr val="lt1"/>
                </a:solidFill>
                <a:latin typeface="Cabin"/>
                <a:ea typeface="Cabin"/>
                <a:cs typeface="Cabin"/>
                <a:sym typeface="Cabin"/>
              </a:defRPr>
            </a:lvl6pPr>
            <a:lvl7pPr marL="2743200" marR="0" lvl="6" indent="0" algn="l" rtl="0">
              <a:spcBef>
                <a:spcPts val="0"/>
              </a:spcBef>
              <a:buNone/>
              <a:defRPr sz="1800" b="0" i="0" u="none" strike="noStrike" cap="none">
                <a:solidFill>
                  <a:schemeClr val="lt1"/>
                </a:solidFill>
                <a:latin typeface="Cabin"/>
                <a:ea typeface="Cabin"/>
                <a:cs typeface="Cabin"/>
                <a:sym typeface="Cabin"/>
              </a:defRPr>
            </a:lvl7pPr>
            <a:lvl8pPr marL="3200400" marR="0" lvl="7" indent="0" algn="l" rtl="0">
              <a:spcBef>
                <a:spcPts val="0"/>
              </a:spcBef>
              <a:buNone/>
              <a:defRPr sz="1800" b="0" i="0" u="none" strike="noStrike" cap="none">
                <a:solidFill>
                  <a:schemeClr val="lt1"/>
                </a:solidFill>
                <a:latin typeface="Cabin"/>
                <a:ea typeface="Cabin"/>
                <a:cs typeface="Cabin"/>
                <a:sym typeface="Cabin"/>
              </a:defRPr>
            </a:lvl8pPr>
            <a:lvl9pPr marL="3657600" marR="0" lvl="8" indent="0" algn="l" rtl="0">
              <a:spcBef>
                <a:spcPts val="0"/>
              </a:spcBef>
              <a:buNone/>
              <a:defRPr sz="1800" b="0" i="0" u="none" strike="noStrike" cap="none">
                <a:solidFill>
                  <a:schemeClr val="lt1"/>
                </a:solidFill>
                <a:latin typeface="Cabin"/>
                <a:ea typeface="Cabin"/>
                <a:cs typeface="Cabin"/>
                <a:sym typeface="Cabin"/>
              </a:defRPr>
            </a:lvl9pPr>
          </a:lstStyle>
          <a:p>
            <a:endParaRPr/>
          </a:p>
        </p:txBody>
      </p:sp>
      <p:sp>
        <p:nvSpPr>
          <p:cNvPr id="82" name="Shape 82"/>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lt2"/>
                </a:solidFill>
                <a:latin typeface="Cabin"/>
                <a:ea typeface="Cabin"/>
                <a:cs typeface="Cabin"/>
                <a:sym typeface="Cabin"/>
              </a:rPr>
              <a:t>‹#›</a:t>
            </a:fld>
            <a:endParaRPr lang="nl-NL" sz="1400" b="0" i="0" u="none" strike="noStrike" cap="none">
              <a:solidFill>
                <a:schemeClr val="lt2"/>
              </a:solidFill>
              <a:latin typeface="Cabin"/>
              <a:ea typeface="Cabin"/>
              <a:cs typeface="Cabin"/>
              <a:sym typeface="Cabin"/>
            </a:endParaRPr>
          </a:p>
        </p:txBody>
      </p:sp>
      <p:cxnSp>
        <p:nvCxnSpPr>
          <p:cNvPr id="83" name="Shape 83"/>
          <p:cNvCxnSpPr/>
          <p:nvPr/>
        </p:nvCxnSpPr>
        <p:spPr>
          <a:xfrm>
            <a:off x="457200" y="6353175"/>
            <a:ext cx="8229600" cy="0"/>
          </a:xfrm>
          <a:prstGeom prst="straightConnector1">
            <a:avLst/>
          </a:prstGeom>
          <a:noFill/>
          <a:ln w="9525" cap="flat" cmpd="sng">
            <a:solidFill>
              <a:schemeClr val="accent2"/>
            </a:solidFill>
            <a:prstDash val="dash"/>
            <a:round/>
            <a:headEnd type="none" w="med" len="med"/>
            <a:tailEnd type="none" w="med" len="med"/>
          </a:ln>
        </p:spPr>
      </p:cxnSp>
      <p:sp>
        <p:nvSpPr>
          <p:cNvPr id="84" name="Shape 84"/>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85" name="Shape 85"/>
          <p:cNvSpPr/>
          <p:nvPr/>
        </p:nvSpPr>
        <p:spPr>
          <a:xfrm>
            <a:off x="457200" y="500856"/>
            <a:ext cx="182879" cy="68579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152400"/>
            <a:ext cx="8229600" cy="990599"/>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219200"/>
            <a:ext cx="8229600" cy="4910327"/>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8" name="Shape 8"/>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9" name="Shape 9"/>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10" name="Shape 10"/>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cxnSp>
        <p:nvCxnSpPr>
          <p:cNvPr id="11" name="Shape 11"/>
          <p:cNvCxnSpPr/>
          <p:nvPr/>
        </p:nvCxnSpPr>
        <p:spPr>
          <a:xfrm>
            <a:off x="457200" y="6353175"/>
            <a:ext cx="8229600" cy="0"/>
          </a:xfrm>
          <a:prstGeom prst="straightConnector1">
            <a:avLst/>
          </a:prstGeom>
          <a:noFill/>
          <a:ln w="9525" cap="flat" cmpd="sng">
            <a:solidFill>
              <a:schemeClr val="accent2"/>
            </a:solidFill>
            <a:prstDash val="dash"/>
            <a:round/>
            <a:headEnd type="none" w="med" len="med"/>
            <a:tailEnd type="none" w="med" len="med"/>
          </a:ln>
        </p:spPr>
      </p:cxnSp>
      <p:cxnSp>
        <p:nvCxnSpPr>
          <p:cNvPr id="12" name="Shape 12"/>
          <p:cNvCxnSpPr/>
          <p:nvPr/>
        </p:nvCxnSpPr>
        <p:spPr>
          <a:xfrm>
            <a:off x="457200" y="1143000"/>
            <a:ext cx="8229600" cy="0"/>
          </a:xfrm>
          <a:prstGeom prst="straightConnector1">
            <a:avLst/>
          </a:prstGeom>
          <a:noFill/>
          <a:ln w="9525" cap="flat" cmpd="sng">
            <a:solidFill>
              <a:schemeClr val="accent2"/>
            </a:solidFill>
            <a:prstDash val="dash"/>
            <a:round/>
            <a:headEnd type="none" w="med" len="med"/>
            <a:tailEnd type="none" w="med" len="med"/>
          </a:ln>
        </p:spPr>
      </p:cxnSp>
      <p:sp>
        <p:nvSpPr>
          <p:cNvPr id="13" name="Shape 13"/>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udiekeuze123.nl/zoe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hr.nl/" TargetMode="External"/><Relationship Id="rId5" Type="http://schemas.openxmlformats.org/officeDocument/2006/relationships/hyperlink" Target="http://www.tkmst.nl/" TargetMode="External"/><Relationship Id="rId4" Type="http://schemas.openxmlformats.org/officeDocument/2006/relationships/hyperlink" Target="http://www.icares.co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ctrTitle"/>
          </p:nvPr>
        </p:nvSpPr>
        <p:spPr>
          <a:xfrm>
            <a:off x="1219200" y="3886200"/>
            <a:ext cx="6858000" cy="990599"/>
          </a:xfrm>
          <a:prstGeom prst="rect">
            <a:avLst/>
          </a:prstGeom>
          <a:noFill/>
          <a:ln>
            <a:noFill/>
          </a:ln>
        </p:spPr>
        <p:txBody>
          <a:bodyPr lIns="91425" tIns="45700" rIns="91425" bIns="45700" anchor="t" anchorCtr="0">
            <a:noAutofit/>
          </a:bodyPr>
          <a:lstStyle/>
          <a:p>
            <a:pPr marL="0" marR="0" lvl="0" indent="0" algn="r" rtl="0">
              <a:spcBef>
                <a:spcPts val="0"/>
              </a:spcBef>
              <a:buClr>
                <a:srgbClr val="FF9999"/>
              </a:buClr>
              <a:buSzPct val="25000"/>
              <a:buFont typeface="Domine"/>
              <a:buNone/>
            </a:pPr>
            <a:r>
              <a:rPr lang="nl-NL" sz="3200" b="1" i="0" u="none" strike="noStrike" cap="none" dirty="0" smtClean="0">
                <a:solidFill>
                  <a:srgbClr val="FF9999"/>
                </a:solidFill>
                <a:latin typeface="Arial" panose="020B0604020202020204" pitchFamily="34" charset="0"/>
                <a:cs typeface="Arial" panose="020B0604020202020204" pitchFamily="34" charset="0"/>
                <a:sym typeface="Domine"/>
              </a:rPr>
              <a:t>Havo 4 Les 2 Verkennen</a:t>
            </a:r>
            <a:endParaRPr lang="nl-NL" sz="3200" b="1" i="0" u="none" strike="noStrike" cap="none" dirty="0">
              <a:solidFill>
                <a:srgbClr val="FF9999"/>
              </a:solidFill>
              <a:latin typeface="Arial" panose="020B0604020202020204" pitchFamily="34" charset="0"/>
              <a:cs typeface="Arial" panose="020B0604020202020204" pitchFamily="34" charset="0"/>
              <a:sym typeface="Domine"/>
            </a:endParaRPr>
          </a:p>
        </p:txBody>
      </p:sp>
      <p:sp>
        <p:nvSpPr>
          <p:cNvPr id="106" name="Shape 106"/>
          <p:cNvSpPr txBox="1">
            <a:spLocks noGrp="1"/>
          </p:cNvSpPr>
          <p:nvPr>
            <p:ph type="subTitle" idx="1"/>
          </p:nvPr>
        </p:nvSpPr>
        <p:spPr>
          <a:xfrm>
            <a:off x="1219200" y="5124450"/>
            <a:ext cx="6858000" cy="533399"/>
          </a:xfrm>
          <a:prstGeom prst="rect">
            <a:avLst/>
          </a:prstGeom>
          <a:noFill/>
          <a:ln>
            <a:noFill/>
          </a:ln>
        </p:spPr>
        <p:txBody>
          <a:bodyPr lIns="91425" tIns="45700" rIns="91425" bIns="45700" anchor="t" anchorCtr="0">
            <a:noAutofit/>
          </a:bodyPr>
          <a:lstStyle/>
          <a:p>
            <a:pPr marL="0" marR="0" lvl="0" indent="0" algn="r" rtl="0">
              <a:spcBef>
                <a:spcPts val="0"/>
              </a:spcBef>
              <a:buClr>
                <a:schemeClr val="accent1"/>
              </a:buClr>
              <a:buSzPct val="25000"/>
              <a:buFont typeface="Noto Sans Symbols"/>
              <a:buNone/>
            </a:pPr>
            <a:r>
              <a:rPr lang="nl-NL" sz="2000" b="0" i="0" u="none" strike="noStrike" cap="none" dirty="0">
                <a:solidFill>
                  <a:srgbClr val="FF9999"/>
                </a:solidFill>
                <a:latin typeface="Arial" panose="020B0604020202020204" pitchFamily="34" charset="0"/>
                <a:cs typeface="Arial" panose="020B0604020202020204" pitchFamily="34" charset="0"/>
                <a:sym typeface="Domine"/>
              </a:rPr>
              <a:t>Keuzebegeleiding </a:t>
            </a:r>
          </a:p>
        </p:txBody>
      </p:sp>
      <p:pic>
        <p:nvPicPr>
          <p:cNvPr id="107" name="Shape 107"/>
          <p:cNvPicPr preferRelativeResize="0"/>
          <p:nvPr/>
        </p:nvPicPr>
        <p:blipFill rotWithShape="1">
          <a:blip r:embed="rId3">
            <a:alphaModFix/>
          </a:blip>
          <a:srcRect/>
          <a:stretch/>
        </p:blipFill>
        <p:spPr>
          <a:xfrm>
            <a:off x="2339751" y="548679"/>
            <a:ext cx="4286250" cy="2400300"/>
          </a:xfrm>
          <a:prstGeom prst="rect">
            <a:avLst/>
          </a:prstGeom>
          <a:noFill/>
          <a:ln>
            <a:noFill/>
          </a:ln>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i="0" u="none" strike="noStrike" cap="none" dirty="0">
                <a:solidFill>
                  <a:srgbClr val="FF9999"/>
                </a:solidFill>
                <a:latin typeface="Arial" panose="020B0604020202020204" pitchFamily="34" charset="0"/>
                <a:cs typeface="Arial" panose="020B0604020202020204" pitchFamily="34" charset="0"/>
                <a:sym typeface="Domine"/>
              </a:rPr>
              <a:t>Samenvatting</a:t>
            </a:r>
          </a:p>
        </p:txBody>
      </p:sp>
      <p:sp>
        <p:nvSpPr>
          <p:cNvPr id="161" name="Shape 161"/>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274320" marR="0" lvl="0" indent="-274320" algn="l" rtl="0">
              <a:spcBef>
                <a:spcPts val="0"/>
              </a:spcBef>
              <a:spcAft>
                <a:spcPts val="0"/>
              </a:spcAft>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Persoonlijkheid (</a:t>
            </a:r>
            <a:r>
              <a:rPr lang="nl-NL" sz="2400" b="0" i="0" u="none" strike="noStrike" cap="none" dirty="0" err="1">
                <a:solidFill>
                  <a:schemeClr val="dk1"/>
                </a:solidFill>
                <a:latin typeface="Arial" panose="020B0604020202020204" pitchFamily="34" charset="0"/>
                <a:cs typeface="Arial" panose="020B0604020202020204" pitchFamily="34" charset="0"/>
                <a:sym typeface="Cabin"/>
              </a:rPr>
              <a:t>Mindmap</a:t>
            </a:r>
            <a:r>
              <a:rPr lang="nl-NL" sz="2400" b="0" i="0" u="none" strike="noStrike" cap="none" dirty="0">
                <a:solidFill>
                  <a:schemeClr val="dk1"/>
                </a:solidFill>
                <a:latin typeface="Arial" panose="020B0604020202020204" pitchFamily="34" charset="0"/>
                <a:cs typeface="Arial" panose="020B0604020202020204" pitchFamily="34" charset="0"/>
                <a:sym typeface="Cabin"/>
              </a:rPr>
              <a:t>)</a:t>
            </a:r>
          </a:p>
          <a:p>
            <a:pPr marL="274320" marR="0" lvl="0" indent="-274320" algn="l" rtl="0">
              <a:spcBef>
                <a:spcPts val="600"/>
              </a:spcBef>
              <a:spcAft>
                <a:spcPts val="0"/>
              </a:spcAft>
              <a:buClr>
                <a:schemeClr val="accent1"/>
              </a:buClr>
              <a:buSzPct val="76000"/>
              <a:buFont typeface="Noto Sans Symbols"/>
              <a:buNone/>
            </a:pPr>
            <a:endParaRPr sz="24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Menstype (Holland, test)</a:t>
            </a:r>
          </a:p>
          <a:p>
            <a:pPr marL="274320" marR="0" lvl="0" indent="-274320" algn="l" rtl="0">
              <a:spcBef>
                <a:spcPts val="600"/>
              </a:spcBef>
              <a:spcAft>
                <a:spcPts val="0"/>
              </a:spcAft>
              <a:buClr>
                <a:schemeClr val="accent1"/>
              </a:buClr>
              <a:buSzPct val="76000"/>
              <a:buFont typeface="Noto Sans Symbols"/>
              <a:buNone/>
            </a:pPr>
            <a:endParaRPr sz="24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Sectoren</a:t>
            </a:r>
          </a:p>
          <a:p>
            <a:pPr marL="274320" marR="0" lvl="0" indent="-274320" algn="l" rtl="0">
              <a:spcBef>
                <a:spcPts val="600"/>
              </a:spcBef>
              <a:spcAft>
                <a:spcPts val="0"/>
              </a:spcAft>
              <a:buClr>
                <a:schemeClr val="accent1"/>
              </a:buClr>
              <a:buSzPct val="76000"/>
              <a:buFont typeface="Noto Sans Symbols"/>
              <a:buNone/>
            </a:pPr>
            <a:endParaRPr sz="24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Activiteiten</a:t>
            </a:r>
          </a:p>
          <a:p>
            <a:pPr marL="274320" marR="0" lvl="0" indent="-274320" algn="l" rtl="0">
              <a:spcBef>
                <a:spcPts val="600"/>
              </a:spcBef>
              <a:spcAft>
                <a:spcPts val="0"/>
              </a:spcAft>
              <a:buClr>
                <a:schemeClr val="accent1"/>
              </a:buClr>
              <a:buSzPct val="76000"/>
              <a:buFont typeface="Noto Sans Symbols"/>
              <a:buNone/>
            </a:pPr>
            <a:endParaRPr sz="24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Opleidingsfactoren</a:t>
            </a:r>
          </a:p>
          <a:p>
            <a:pPr marL="274320" marR="0" lvl="0" indent="-274320" algn="l" rtl="0">
              <a:spcBef>
                <a:spcPts val="600"/>
              </a:spcBef>
              <a:spcAft>
                <a:spcPts val="0"/>
              </a:spcAft>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a:p>
            <a:pPr marL="274320" marR="0" lvl="0" indent="-274320" algn="l" rtl="0">
              <a:spcBef>
                <a:spcPts val="600"/>
              </a:spcBef>
              <a:spcAft>
                <a:spcPts val="0"/>
              </a:spcAft>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a:p>
            <a:pPr marL="274320" marR="0" lvl="0" indent="-274320" algn="l" rtl="0">
              <a:spcBef>
                <a:spcPts val="600"/>
              </a:spcBef>
              <a:spcAft>
                <a:spcPts val="0"/>
              </a:spcAft>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a:p>
            <a:pPr marL="274320" marR="0" lvl="0" indent="-274320" algn="l" rtl="0">
              <a:spcBef>
                <a:spcPts val="600"/>
              </a:spcBef>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i="0" u="none" strike="noStrike" cap="none" dirty="0">
                <a:solidFill>
                  <a:srgbClr val="FF9999"/>
                </a:solidFill>
                <a:latin typeface="Arial" panose="020B0604020202020204" pitchFamily="34" charset="0"/>
                <a:cs typeface="Arial" panose="020B0604020202020204" pitchFamily="34" charset="0"/>
                <a:sym typeface="Domine"/>
              </a:rPr>
              <a:t>Aan de slag!</a:t>
            </a:r>
          </a:p>
        </p:txBody>
      </p:sp>
      <p:sp>
        <p:nvSpPr>
          <p:cNvPr id="167" name="Shape 167"/>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274320" marR="0" lvl="0" indent="-274320" algn="l" rtl="0">
              <a:spcBef>
                <a:spcPts val="0"/>
              </a:spcBef>
              <a:spcAft>
                <a:spcPts val="0"/>
              </a:spcAft>
              <a:buClr>
                <a:schemeClr val="accent1"/>
              </a:buClr>
              <a:buSzPct val="76000"/>
              <a:buFont typeface="Noto Sans Symbols"/>
              <a:buChar char="●"/>
            </a:pPr>
            <a:endParaRPr lang="nl-NL" sz="2400" b="0" i="0" u="none" strike="noStrike" cap="none" dirty="0" smtClean="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0"/>
              </a:spcBef>
              <a:spcAft>
                <a:spcPts val="0"/>
              </a:spcAft>
              <a:buClr>
                <a:schemeClr val="accent1"/>
              </a:buClr>
              <a:buSzPct val="76000"/>
              <a:buFont typeface="Noto Sans Symbols"/>
              <a:buChar char="●"/>
            </a:pP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Zoeken!</a:t>
            </a:r>
            <a:endParaRPr lang="nl-NL" sz="2400" b="0" i="0" u="none" strike="noStrike" cap="none" dirty="0">
              <a:solidFill>
                <a:schemeClr val="dk1"/>
              </a:solidFill>
              <a:latin typeface="Arial" panose="020B0604020202020204" pitchFamily="34" charset="0"/>
              <a:cs typeface="Arial" panose="020B0604020202020204" pitchFamily="34" charset="0"/>
              <a:sym typeface="Cabin"/>
            </a:endParaRPr>
          </a:p>
          <a:p>
            <a:pPr marL="0" marR="0" lvl="0" indent="0" algn="l" rtl="0">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Kan op verschillende manieren</a:t>
            </a:r>
          </a:p>
          <a:p>
            <a:pPr marL="274320" marR="0" lvl="0" indent="-274320" algn="l" rtl="0">
              <a:spcBef>
                <a:spcPts val="600"/>
              </a:spcBef>
              <a:spcAft>
                <a:spcPts val="0"/>
              </a:spcAft>
              <a:buClr>
                <a:schemeClr val="accent1"/>
              </a:buClr>
              <a:buSzPct val="76000"/>
              <a:buFont typeface="Noto Sans Symbols"/>
              <a:buChar char="●"/>
            </a:pPr>
            <a:r>
              <a:rPr lang="nl-NL" sz="2400" b="0" i="0" u="sng" strike="noStrike" cap="none" dirty="0">
                <a:solidFill>
                  <a:schemeClr val="hlink"/>
                </a:solidFill>
                <a:latin typeface="Arial" panose="020B0604020202020204" pitchFamily="34" charset="0"/>
                <a:cs typeface="Arial" panose="020B0604020202020204" pitchFamily="34" charset="0"/>
                <a:sym typeface="Cabin"/>
                <a:hlinkClick r:id="rId3"/>
              </a:rPr>
              <a:t>www.studiekeuze123.nl/zoek</a:t>
            </a:r>
            <a:r>
              <a:rPr lang="nl-NL" sz="2400" b="0" i="0" u="none" strike="noStrike" cap="none" dirty="0">
                <a:solidFill>
                  <a:schemeClr val="dk1"/>
                </a:solidFill>
                <a:latin typeface="Arial" panose="020B0604020202020204" pitchFamily="34" charset="0"/>
                <a:cs typeface="Arial" panose="020B0604020202020204" pitchFamily="34" charset="0"/>
                <a:sym typeface="Cabin"/>
              </a:rPr>
              <a:t> (</a:t>
            </a:r>
            <a:r>
              <a:rPr lang="nl-NL" sz="2400" b="0" i="0" u="none" strike="noStrike" cap="none" dirty="0" err="1">
                <a:solidFill>
                  <a:schemeClr val="dk1"/>
                </a:solidFill>
                <a:latin typeface="Arial" panose="020B0604020202020204" pitchFamily="34" charset="0"/>
                <a:cs typeface="Arial" panose="020B0604020202020204" pitchFamily="34" charset="0"/>
                <a:sym typeface="Cabin"/>
              </a:rPr>
              <a:t>matchfinder</a:t>
            </a:r>
            <a:r>
              <a:rPr lang="nl-NL" sz="2400" b="0" i="0" u="none" strike="noStrike" cap="none" dirty="0">
                <a:solidFill>
                  <a:schemeClr val="dk1"/>
                </a:solidFill>
                <a:latin typeface="Arial" panose="020B0604020202020204" pitchFamily="34" charset="0"/>
                <a:cs typeface="Arial" panose="020B0604020202020204" pitchFamily="34" charset="0"/>
                <a:sym typeface="Cabin"/>
              </a:rPr>
              <a:t>, Hier kun je bijvoorbeeld aangeven wat je profiel is, welke studierichting je interessant lijkt en in welke studentenstad je wel zou willen studeren. De </a:t>
            </a:r>
            <a:r>
              <a:rPr lang="nl-NL" sz="2400" b="0" i="0" u="none" strike="noStrike" cap="none" dirty="0" err="1" smtClean="0">
                <a:solidFill>
                  <a:schemeClr val="dk1"/>
                </a:solidFill>
                <a:latin typeface="Arial" panose="020B0604020202020204" pitchFamily="34" charset="0"/>
                <a:cs typeface="Arial" panose="020B0604020202020204" pitchFamily="34" charset="0"/>
                <a:sym typeface="Cabin"/>
              </a:rPr>
              <a:t>matchfinder</a:t>
            </a: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 </a:t>
            </a:r>
            <a:r>
              <a:rPr lang="nl-NL" sz="2400" b="0" i="0" u="none" strike="noStrike" cap="none" dirty="0">
                <a:solidFill>
                  <a:schemeClr val="dk1"/>
                </a:solidFill>
                <a:latin typeface="Arial" panose="020B0604020202020204" pitchFamily="34" charset="0"/>
                <a:cs typeface="Arial" panose="020B0604020202020204" pitchFamily="34" charset="0"/>
                <a:sym typeface="Cabin"/>
              </a:rPr>
              <a:t>laat vervolgens zien wat bij jouw wensen aansluit)</a:t>
            </a:r>
          </a:p>
          <a:p>
            <a:pPr marL="274320" marR="0" lvl="0" indent="-274320" algn="l" rtl="0">
              <a:spcBef>
                <a:spcPts val="600"/>
              </a:spcBef>
              <a:spcAft>
                <a:spcPts val="0"/>
              </a:spcAft>
              <a:buClr>
                <a:schemeClr val="accent1"/>
              </a:buClr>
              <a:buSzPct val="76000"/>
              <a:buFont typeface="Noto Sans Symbols"/>
              <a:buChar char="●"/>
            </a:pPr>
            <a:r>
              <a:rPr lang="nl-NL" sz="2400" b="0" i="0" u="sng" strike="noStrike" cap="none" dirty="0">
                <a:solidFill>
                  <a:schemeClr val="hlink"/>
                </a:solidFill>
                <a:latin typeface="Arial" panose="020B0604020202020204" pitchFamily="34" charset="0"/>
                <a:cs typeface="Arial" panose="020B0604020202020204" pitchFamily="34" charset="0"/>
                <a:sym typeface="Cabin"/>
                <a:hlinkClick r:id="rId4"/>
              </a:rPr>
              <a:t>www.icares.com</a:t>
            </a:r>
            <a:r>
              <a:rPr lang="nl-NL" sz="2400" b="0" i="0" u="none" strike="noStrike" cap="none" dirty="0">
                <a:solidFill>
                  <a:schemeClr val="dk1"/>
                </a:solidFill>
                <a:latin typeface="Arial" panose="020B0604020202020204" pitchFamily="34" charset="0"/>
                <a:cs typeface="Arial" panose="020B0604020202020204" pitchFamily="34" charset="0"/>
                <a:sym typeface="Cabin"/>
              </a:rPr>
              <a:t> (test)</a:t>
            </a:r>
          </a:p>
          <a:p>
            <a:pPr marL="274320" marR="0" lvl="0" indent="-274320" algn="l" rtl="0">
              <a:spcBef>
                <a:spcPts val="600"/>
              </a:spcBef>
              <a:spcAft>
                <a:spcPts val="0"/>
              </a:spcAft>
              <a:buClr>
                <a:schemeClr val="accent1"/>
              </a:buClr>
              <a:buSzPct val="76000"/>
              <a:buFont typeface="Noto Sans Symbols"/>
              <a:buChar char="●"/>
            </a:pPr>
            <a:r>
              <a:rPr lang="nl-NL" sz="2400" b="0" i="0" u="sng" strike="noStrike" cap="none" dirty="0" smtClean="0">
                <a:solidFill>
                  <a:schemeClr val="hlink"/>
                </a:solidFill>
                <a:latin typeface="Arial" panose="020B0604020202020204" pitchFamily="34" charset="0"/>
                <a:cs typeface="Arial" panose="020B0604020202020204" pitchFamily="34" charset="0"/>
                <a:sym typeface="Cabin"/>
                <a:hlinkClick r:id="rId5"/>
              </a:rPr>
              <a:t>www.tkmst.nl</a:t>
            </a:r>
          </a:p>
          <a:p>
            <a:pPr marL="274320" marR="0" lvl="0" indent="-274320" algn="l" rtl="0">
              <a:spcBef>
                <a:spcPts val="600"/>
              </a:spcBef>
              <a:spcAft>
                <a:spcPts val="0"/>
              </a:spcAft>
              <a:buClr>
                <a:schemeClr val="accent1"/>
              </a:buClr>
              <a:buSzPct val="76000"/>
              <a:buFont typeface="Noto Sans Symbols"/>
              <a:buChar char="●"/>
            </a:pPr>
            <a:r>
              <a:rPr lang="nl-NL" sz="2400" b="0" i="0" u="sng" strike="noStrike" cap="none" dirty="0" smtClean="0">
                <a:solidFill>
                  <a:schemeClr val="hlink"/>
                </a:solidFill>
                <a:latin typeface="Arial" panose="020B0604020202020204" pitchFamily="34" charset="0"/>
                <a:cs typeface="Arial" panose="020B0604020202020204" pitchFamily="34" charset="0"/>
                <a:sym typeface="Cabin"/>
                <a:hlinkClick r:id="rId6"/>
              </a:rPr>
              <a:t>www.hr.nl</a:t>
            </a: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 bijvoorbeeld, voor alle </a:t>
            </a:r>
            <a:r>
              <a:rPr lang="nl-NL" sz="2400" b="0" i="0" u="none" strike="noStrike" cap="none" dirty="0">
                <a:solidFill>
                  <a:schemeClr val="dk1"/>
                </a:solidFill>
                <a:latin typeface="Arial" panose="020B0604020202020204" pitchFamily="34" charset="0"/>
                <a:cs typeface="Arial" panose="020B0604020202020204" pitchFamily="34" charset="0"/>
                <a:sym typeface="Cabin"/>
              </a:rPr>
              <a:t>informatie over de inhoud en toelating van verschillende </a:t>
            </a: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opleiding</a:t>
            </a:r>
            <a:endParaRPr lang="nl-NL" sz="24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a:p>
            <a:pPr marL="0" marR="0" lvl="0" indent="0" algn="l" rtl="0">
              <a:spcBef>
                <a:spcPts val="600"/>
              </a:spcBef>
              <a:buClr>
                <a:schemeClr val="accent1"/>
              </a:buClr>
              <a:buSzPct val="25000"/>
              <a:buFont typeface="Noto Sans Symbols"/>
              <a:buNone/>
            </a:pPr>
            <a:endParaRPr sz="2600" b="0" i="0" u="none" strike="noStrike" cap="none" dirty="0">
              <a:solidFill>
                <a:schemeClr val="dk1"/>
              </a:solidFill>
              <a:latin typeface="Cabin"/>
              <a:ea typeface="Cabin"/>
              <a:cs typeface="Cabin"/>
              <a:sym typeface="Cabin"/>
            </a:endParaRP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b="0" i="0" u="none" strike="noStrike" cap="none" dirty="0">
                <a:solidFill>
                  <a:srgbClr val="FF9999"/>
                </a:solidFill>
                <a:latin typeface="Arial" panose="020B0604020202020204" pitchFamily="34" charset="0"/>
                <a:cs typeface="Arial" panose="020B0604020202020204" pitchFamily="34" charset="0"/>
                <a:sym typeface="Domine"/>
              </a:rPr>
              <a:t>Top 3?</a:t>
            </a:r>
          </a:p>
        </p:txBody>
      </p:sp>
      <p:sp>
        <p:nvSpPr>
          <p:cNvPr id="173" name="Shape 173"/>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274320" marR="0" lvl="0" indent="-274320" algn="l" rtl="0">
              <a:spcBef>
                <a:spcPts val="0"/>
              </a:spcBef>
              <a:spcAft>
                <a:spcPts val="0"/>
              </a:spcAft>
              <a:buClr>
                <a:schemeClr val="accent1"/>
              </a:buClr>
              <a:buSzPct val="76000"/>
              <a:buFont typeface="Noto Sans Symbols"/>
              <a:buChar char="●"/>
            </a:pPr>
            <a:endParaRPr lang="nl-NL" sz="2400" b="0" i="0" u="none" strike="noStrike" cap="none" dirty="0" smtClean="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0"/>
              </a:spcBef>
              <a:spcAft>
                <a:spcPts val="0"/>
              </a:spcAft>
              <a:buClr>
                <a:schemeClr val="accent1"/>
              </a:buClr>
              <a:buSzPct val="76000"/>
              <a:buFont typeface="Noto Sans Symbols"/>
              <a:buChar char="●"/>
            </a:pP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Zou </a:t>
            </a:r>
            <a:r>
              <a:rPr lang="nl-NL" sz="2400" b="0" i="0" u="none" strike="noStrike" cap="none" dirty="0">
                <a:solidFill>
                  <a:schemeClr val="dk1"/>
                </a:solidFill>
                <a:latin typeface="Arial" panose="020B0604020202020204" pitchFamily="34" charset="0"/>
                <a:cs typeface="Arial" panose="020B0604020202020204" pitchFamily="34" charset="0"/>
                <a:sym typeface="Cabin"/>
              </a:rPr>
              <a:t>je tot een top 5 kunnen komen?</a:t>
            </a:r>
          </a:p>
          <a:p>
            <a:pPr marL="0" marR="0" lvl="0" indent="0" algn="l" rtl="0">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1.</a:t>
            </a:r>
          </a:p>
          <a:p>
            <a:pPr marL="0" marR="0" lvl="0" indent="0" algn="l" rtl="0">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2.</a:t>
            </a:r>
          </a:p>
          <a:p>
            <a:pPr marL="0" marR="0" lvl="0" indent="0" algn="l" rtl="0">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3.</a:t>
            </a:r>
          </a:p>
          <a:p>
            <a:pPr marL="0" marR="0" lvl="0" indent="0" algn="l" rtl="0">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4.</a:t>
            </a:r>
          </a:p>
          <a:p>
            <a:pPr marL="0" marR="0" lvl="0" indent="0" algn="l" rtl="0">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5.</a:t>
            </a:r>
          </a:p>
          <a:p>
            <a:pPr marL="0" marR="0" lvl="0" indent="0" algn="l" rtl="0">
              <a:spcBef>
                <a:spcPts val="600"/>
              </a:spcBef>
              <a:spcAft>
                <a:spcPts val="0"/>
              </a:spcAft>
              <a:buClr>
                <a:schemeClr val="accent1"/>
              </a:buClr>
              <a:buSzPct val="25000"/>
              <a:buFont typeface="Noto Sans Symbols"/>
              <a:buNone/>
            </a:pPr>
            <a:endParaRPr sz="2400" b="0" i="0" u="none" strike="noStrike" cap="none" dirty="0">
              <a:solidFill>
                <a:schemeClr val="dk1"/>
              </a:solidFill>
              <a:latin typeface="Arial" panose="020B0604020202020204" pitchFamily="34" charset="0"/>
              <a:cs typeface="Arial" panose="020B0604020202020204" pitchFamily="34" charset="0"/>
              <a:sym typeface="Cabin"/>
            </a:endParaRPr>
          </a:p>
          <a:p>
            <a:pPr marL="0" marR="0" lvl="0" indent="0" algn="l" rtl="0">
              <a:spcBef>
                <a:spcPts val="600"/>
              </a:spcBef>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Welke drie opleidingen wil je gaan bezoeken tijdens </a:t>
            </a:r>
            <a:r>
              <a:rPr lang="nl-NL" sz="2400" b="0" i="0" u="none" strike="noStrike" cap="none">
                <a:solidFill>
                  <a:schemeClr val="dk1"/>
                </a:solidFill>
                <a:latin typeface="Arial" panose="020B0604020202020204" pitchFamily="34" charset="0"/>
                <a:cs typeface="Arial" panose="020B0604020202020204" pitchFamily="34" charset="0"/>
                <a:sym typeface="Cabin"/>
              </a:rPr>
              <a:t>de </a:t>
            </a:r>
            <a:r>
              <a:rPr lang="nl-NL" sz="2400" b="0" i="0" u="none" strike="noStrike" cap="none" smtClean="0">
                <a:solidFill>
                  <a:schemeClr val="dk1"/>
                </a:solidFill>
                <a:latin typeface="Arial" panose="020B0604020202020204" pitchFamily="34" charset="0"/>
                <a:cs typeface="Arial" panose="020B0604020202020204" pitchFamily="34" charset="0"/>
                <a:sym typeface="Cabin"/>
              </a:rPr>
              <a:t>Studiebeurs</a:t>
            </a:r>
            <a:r>
              <a:rPr lang="nl-NL" sz="2400" b="0" i="0" u="none" strike="noStrike" cap="none" dirty="0">
                <a:solidFill>
                  <a:schemeClr val="dk1"/>
                </a:solidFill>
                <a:latin typeface="Arial" panose="020B0604020202020204" pitchFamily="34" charset="0"/>
                <a:cs typeface="Arial" panose="020B0604020202020204" pitchFamily="34" charset="0"/>
                <a:sym typeface="Cabin"/>
              </a:rPr>
              <a:t>+?</a:t>
            </a: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i="0" u="none" strike="noStrike" cap="none" dirty="0">
                <a:solidFill>
                  <a:srgbClr val="FF9999"/>
                </a:solidFill>
                <a:latin typeface="Arial" panose="020B0604020202020204" pitchFamily="34" charset="0"/>
                <a:cs typeface="Arial" panose="020B0604020202020204" pitchFamily="34" charset="0"/>
                <a:sym typeface="Domine"/>
              </a:rPr>
              <a:t>Fase 2 Verkennen</a:t>
            </a:r>
          </a:p>
        </p:txBody>
      </p:sp>
      <p:sp>
        <p:nvSpPr>
          <p:cNvPr id="113" name="Shape 113"/>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274320" marR="0" lvl="0" indent="-274320" algn="l" rtl="0">
              <a:lnSpc>
                <a:spcPct val="80000"/>
              </a:lnSpc>
              <a:spcBef>
                <a:spcPts val="0"/>
              </a:spcBef>
              <a:spcAft>
                <a:spcPts val="0"/>
              </a:spcAft>
              <a:buClr>
                <a:schemeClr val="accent1"/>
              </a:buClr>
              <a:buSzPct val="76570"/>
              <a:buFont typeface="Noto Sans Symbols"/>
              <a:buNone/>
            </a:pPr>
            <a:endParaRPr sz="2015" b="0" i="0" u="none" strike="noStrike" cap="none" dirty="0">
              <a:solidFill>
                <a:schemeClr val="dk1"/>
              </a:solidFill>
              <a:latin typeface="Cabin"/>
              <a:ea typeface="Cabin"/>
              <a:cs typeface="Cabin"/>
              <a:sym typeface="Cabin"/>
            </a:endParaRPr>
          </a:p>
          <a:p>
            <a:pPr marL="274320" marR="0" lvl="0" indent="-274320" algn="l" rtl="0">
              <a:lnSpc>
                <a:spcPct val="80000"/>
              </a:lnSpc>
              <a:spcBef>
                <a:spcPts val="600"/>
              </a:spcBef>
              <a:spcAft>
                <a:spcPts val="0"/>
              </a:spcAft>
              <a:buClr>
                <a:schemeClr val="accent1"/>
              </a:buClr>
              <a:buSzPct val="7657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Je kunt na je middelbare school alle kanten op. Iets met techniek, iets met mensen, iets creatiefs, iets in de gezondheidszorg, iets agrarisch, iets economisch of iets in het onderwijs.</a:t>
            </a:r>
          </a:p>
          <a:p>
            <a:pPr marL="0" marR="0" lvl="0" indent="0" algn="l" rtl="0">
              <a:lnSpc>
                <a:spcPct val="80000"/>
              </a:lnSpc>
              <a:spcBef>
                <a:spcPts val="600"/>
              </a:spcBef>
              <a:spcAft>
                <a:spcPts val="0"/>
              </a:spcAft>
              <a:buClr>
                <a:schemeClr val="accent1"/>
              </a:buClr>
              <a:buSzPct val="25000"/>
              <a:buFont typeface="Noto Sans Symbols"/>
              <a:buNone/>
            </a:pPr>
            <a:endParaRPr sz="20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lnSpc>
                <a:spcPct val="80000"/>
              </a:lnSpc>
              <a:spcBef>
                <a:spcPts val="600"/>
              </a:spcBef>
              <a:spcAft>
                <a:spcPts val="0"/>
              </a:spcAft>
              <a:buClr>
                <a:schemeClr val="accent1"/>
              </a:buClr>
              <a:buSzPct val="7657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Je kunt kiezen uit honderden verschillende studies. Zorg dat je </a:t>
            </a:r>
            <a:r>
              <a:rPr lang="nl-NL" sz="2000" b="0" i="0" u="none" strike="noStrike" cap="none" dirty="0" smtClean="0">
                <a:solidFill>
                  <a:schemeClr val="dk1"/>
                </a:solidFill>
                <a:latin typeface="Arial" panose="020B0604020202020204" pitchFamily="34" charset="0"/>
                <a:cs typeface="Arial" panose="020B0604020202020204" pitchFamily="34" charset="0"/>
                <a:sym typeface="Cabin"/>
              </a:rPr>
              <a:t>je eerst </a:t>
            </a:r>
            <a:r>
              <a:rPr lang="nl-NL" sz="2000" b="0" i="0" u="none" strike="noStrike" cap="none" dirty="0">
                <a:solidFill>
                  <a:schemeClr val="dk1"/>
                </a:solidFill>
                <a:latin typeface="Arial" panose="020B0604020202020204" pitchFamily="34" charset="0"/>
                <a:cs typeface="Arial" panose="020B0604020202020204" pitchFamily="34" charset="0"/>
                <a:sym typeface="Cabin"/>
              </a:rPr>
              <a:t>breed en uitgebreid oriënteert op alle mogelijkheden. Er zijn veel meer leuke studies dan je misschien denkt!</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a:t>
            </a:r>
          </a:p>
          <a:p>
            <a:pPr marL="274320" marR="0" lvl="0" indent="-274320" algn="l" rtl="0">
              <a:lnSpc>
                <a:spcPct val="80000"/>
              </a:lnSpc>
              <a:spcBef>
                <a:spcPts val="600"/>
              </a:spcBef>
              <a:spcAft>
                <a:spcPts val="0"/>
              </a:spcAft>
              <a:buClr>
                <a:schemeClr val="accent1"/>
              </a:buClr>
              <a:buSzPct val="7657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Hoe krijg je een breed beeld van alle opleidingen die mogelijk iets voor je zijn? Je kunt je op allerlei manieren verkennen. Een test maken, zoeken op internet, studiegidsen/brochures bekijken, open dagen bezoeken en praten met mensen in je omgeving. Het is verstandig om al deze opties te gebruiken.</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a:t>
            </a:r>
          </a:p>
          <a:p>
            <a:pPr marL="274320" marR="0" lvl="0" indent="-274320" algn="l" rtl="0">
              <a:lnSpc>
                <a:spcPct val="80000"/>
              </a:lnSpc>
              <a:spcBef>
                <a:spcPts val="600"/>
              </a:spcBef>
              <a:spcAft>
                <a:spcPts val="0"/>
              </a:spcAft>
              <a:buClr>
                <a:schemeClr val="accent1"/>
              </a:buClr>
              <a:buSzPct val="7657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Vandaag gaan we opdrachten maken die je helpen met fase 2 “verkennen”!</a:t>
            </a:r>
          </a:p>
          <a:p>
            <a:pPr marL="0" marR="0" lvl="0" indent="0" algn="l" rtl="0">
              <a:lnSpc>
                <a:spcPct val="80000"/>
              </a:lnSpc>
              <a:spcBef>
                <a:spcPts val="600"/>
              </a:spcBef>
              <a:spcAft>
                <a:spcPts val="0"/>
              </a:spcAft>
              <a:buClr>
                <a:schemeClr val="accent1"/>
              </a:buClr>
              <a:buSzPct val="25000"/>
              <a:buFont typeface="Noto Sans Symbols"/>
              <a:buNone/>
            </a:pPr>
            <a:r>
              <a:rPr lang="nl-NL" sz="2015" b="0" i="0" u="none" strike="noStrike" cap="none" dirty="0">
                <a:solidFill>
                  <a:schemeClr val="dk1"/>
                </a:solidFill>
                <a:latin typeface="Cabin"/>
                <a:ea typeface="Cabin"/>
                <a:cs typeface="Cabin"/>
                <a:sym typeface="Cabin"/>
              </a:rPr>
              <a:t> </a:t>
            </a:r>
          </a:p>
          <a:p>
            <a:pPr marL="274320" marR="0" lvl="0" indent="-274320" algn="l" rtl="0">
              <a:lnSpc>
                <a:spcPct val="80000"/>
              </a:lnSpc>
              <a:spcBef>
                <a:spcPts val="600"/>
              </a:spcBef>
              <a:buClr>
                <a:schemeClr val="accent1"/>
              </a:buClr>
              <a:buSzPct val="76570"/>
              <a:buFont typeface="Noto Sans Symbols"/>
              <a:buNone/>
            </a:pPr>
            <a:endParaRPr sz="2015" b="0" i="0" u="none" strike="noStrike" cap="none" dirty="0">
              <a:solidFill>
                <a:schemeClr val="dk1"/>
              </a:solidFill>
              <a:latin typeface="Cabin"/>
              <a:ea typeface="Cabin"/>
              <a:cs typeface="Cabin"/>
              <a:sym typeface="Cabin"/>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i="0" u="none" strike="noStrike" cap="none" dirty="0">
                <a:solidFill>
                  <a:srgbClr val="FF9999"/>
                </a:solidFill>
                <a:latin typeface="Arial" panose="020B0604020202020204" pitchFamily="34" charset="0"/>
                <a:cs typeface="Arial" panose="020B0604020202020204" pitchFamily="34" charset="0"/>
                <a:sym typeface="Domine"/>
              </a:rPr>
              <a:t>Wat vind jij belangrijk?</a:t>
            </a:r>
          </a:p>
        </p:txBody>
      </p:sp>
      <p:sp>
        <p:nvSpPr>
          <p:cNvPr id="119" name="Shape 119"/>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274320" marR="0" lvl="0" indent="-274320" algn="l" rtl="0">
              <a:spcBef>
                <a:spcPts val="0"/>
              </a:spcBef>
              <a:spcAft>
                <a:spcPts val="0"/>
              </a:spcAft>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a:p>
            <a:pPr marL="274320" marR="0" lvl="0" indent="-274320" algn="l" rtl="0">
              <a:spcBef>
                <a:spcPts val="600"/>
              </a:spcBef>
              <a:spcAft>
                <a:spcPts val="0"/>
              </a:spcAft>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Welke onderdelen/woorden van jouw </a:t>
            </a:r>
            <a:r>
              <a:rPr lang="nl-NL" sz="2400" b="0" i="0" u="none" strike="noStrike" cap="none" dirty="0" err="1">
                <a:solidFill>
                  <a:schemeClr val="dk1"/>
                </a:solidFill>
                <a:latin typeface="Arial" panose="020B0604020202020204" pitchFamily="34" charset="0"/>
                <a:cs typeface="Arial" panose="020B0604020202020204" pitchFamily="34" charset="0"/>
                <a:sym typeface="Cabin"/>
              </a:rPr>
              <a:t>mindmap</a:t>
            </a:r>
            <a:r>
              <a:rPr lang="nl-NL" sz="2400" b="0" i="0" u="none" strike="noStrike" cap="none" dirty="0">
                <a:solidFill>
                  <a:schemeClr val="dk1"/>
                </a:solidFill>
                <a:latin typeface="Arial" panose="020B0604020202020204" pitchFamily="34" charset="0"/>
                <a:cs typeface="Arial" panose="020B0604020202020204" pitchFamily="34" charset="0"/>
                <a:sym typeface="Cabin"/>
              </a:rPr>
              <a:t> wil je graag terugzien in jouw vervolgopleiding/toekomst? Onderstreep deze woorden.</a:t>
            </a:r>
          </a:p>
          <a:p>
            <a:pPr marL="274320" marR="0" lvl="0" indent="-274320" algn="l" rtl="0">
              <a:spcBef>
                <a:spcPts val="600"/>
              </a:spcBef>
              <a:spcAft>
                <a:spcPts val="0"/>
              </a:spcAft>
              <a:buClr>
                <a:schemeClr val="accent1"/>
              </a:buClr>
              <a:buSzPct val="76000"/>
              <a:buFont typeface="Noto Sans Symbols"/>
              <a:buNone/>
            </a:pPr>
            <a:endParaRPr sz="24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Wil je nog woorden toevoegen/aanpassen in jouw </a:t>
            </a:r>
            <a:r>
              <a:rPr lang="nl-NL" sz="2400" b="0" i="0" u="none" strike="noStrike" cap="none" dirty="0" err="1">
                <a:solidFill>
                  <a:schemeClr val="dk1"/>
                </a:solidFill>
                <a:latin typeface="Arial" panose="020B0604020202020204" pitchFamily="34" charset="0"/>
                <a:cs typeface="Arial" panose="020B0604020202020204" pitchFamily="34" charset="0"/>
                <a:sym typeface="Cabin"/>
              </a:rPr>
              <a:t>mindmap</a:t>
            </a:r>
            <a:r>
              <a:rPr lang="nl-NL" sz="2400" b="0" i="0" u="none" strike="noStrike" cap="none" dirty="0">
                <a:solidFill>
                  <a:schemeClr val="dk1"/>
                </a:solidFill>
                <a:latin typeface="Arial" panose="020B0604020202020204" pitchFamily="34" charset="0"/>
                <a:cs typeface="Arial" panose="020B0604020202020204" pitchFamily="34" charset="0"/>
                <a:sym typeface="Cabin"/>
              </a:rPr>
              <a:t>?</a:t>
            </a:r>
          </a:p>
          <a:p>
            <a:pPr marL="274320" marR="0" lvl="0" indent="-274320" algn="l" rtl="0">
              <a:spcBef>
                <a:spcPts val="600"/>
              </a:spcBef>
              <a:spcAft>
                <a:spcPts val="0"/>
              </a:spcAft>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a:p>
            <a:pPr marL="274320" marR="0" lvl="0" indent="-274320" algn="l" rtl="0">
              <a:spcBef>
                <a:spcPts val="600"/>
              </a:spcBef>
              <a:spcAft>
                <a:spcPts val="0"/>
              </a:spcAft>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a:p>
            <a:pPr marL="274320" marR="0" lvl="0" indent="-274320" algn="l" rtl="0">
              <a:spcBef>
                <a:spcPts val="600"/>
              </a:spcBef>
              <a:spcAft>
                <a:spcPts val="0"/>
              </a:spcAft>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a:p>
            <a:pPr marL="0" marR="0" lvl="0" indent="0" algn="l" rtl="0">
              <a:spcBef>
                <a:spcPts val="600"/>
              </a:spcBef>
              <a:buClr>
                <a:schemeClr val="accent1"/>
              </a:buClr>
              <a:buSzPct val="25000"/>
              <a:buFont typeface="Noto Sans Symbols"/>
              <a:buNone/>
            </a:pPr>
            <a:endParaRPr sz="2600" b="0" i="0" u="none" strike="noStrike" cap="none" dirty="0">
              <a:solidFill>
                <a:schemeClr val="dk1"/>
              </a:solidFill>
              <a:latin typeface="Cabin"/>
              <a:ea typeface="Cabin"/>
              <a:cs typeface="Cabin"/>
              <a:sym typeface="Cabin"/>
            </a:endParaRP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b="0" i="0" u="none" strike="noStrike" cap="none" dirty="0">
                <a:solidFill>
                  <a:srgbClr val="FF9999"/>
                </a:solidFill>
                <a:latin typeface="Arial" panose="020B0604020202020204" pitchFamily="34" charset="0"/>
                <a:cs typeface="Arial" panose="020B0604020202020204" pitchFamily="34" charset="0"/>
                <a:sym typeface="Domine"/>
              </a:rPr>
              <a:t>Aanvulling “wolkje” toekomst 1.</a:t>
            </a:r>
          </a:p>
        </p:txBody>
      </p:sp>
      <p:sp>
        <p:nvSpPr>
          <p:cNvPr id="125" name="Shape 125"/>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spcAft>
                <a:spcPts val="0"/>
              </a:spcAft>
              <a:buClr>
                <a:schemeClr val="accent1"/>
              </a:buClr>
              <a:buSzPct val="25000"/>
              <a:buFont typeface="Noto Sans Symbols"/>
              <a:buNone/>
            </a:pPr>
            <a:endParaRPr lang="nl-NL" sz="2000" b="1" dirty="0">
              <a:latin typeface="Arial" panose="020B0604020202020204" pitchFamily="34" charset="0"/>
              <a:cs typeface="Arial" panose="020B0604020202020204" pitchFamily="34" charset="0"/>
            </a:endParaRPr>
          </a:p>
          <a:p>
            <a:pPr marL="0" marR="0" lvl="0" indent="0" algn="l" rtl="0">
              <a:lnSpc>
                <a:spcPct val="80000"/>
              </a:lnSpc>
              <a:spcBef>
                <a:spcPts val="0"/>
              </a:spcBef>
              <a:spcAft>
                <a:spcPts val="0"/>
              </a:spcAft>
              <a:buClr>
                <a:schemeClr val="accent1"/>
              </a:buClr>
              <a:buSzPct val="25000"/>
              <a:buFont typeface="Noto Sans Symbols"/>
              <a:buNone/>
            </a:pPr>
            <a:r>
              <a:rPr lang="nl-NL" sz="2000" b="1" i="0" u="none" strike="noStrike" cap="none" dirty="0" smtClean="0">
                <a:solidFill>
                  <a:schemeClr val="dk1"/>
                </a:solidFill>
                <a:latin typeface="Arial" panose="020B0604020202020204" pitchFamily="34" charset="0"/>
                <a:cs typeface="Arial" panose="020B0604020202020204" pitchFamily="34" charset="0"/>
                <a:sym typeface="Cabin"/>
              </a:rPr>
              <a:t>Welke </a:t>
            </a:r>
            <a:r>
              <a:rPr lang="nl-NL" sz="2000" b="1" i="0" u="none" strike="noStrike" cap="none" dirty="0">
                <a:solidFill>
                  <a:schemeClr val="dk1"/>
                </a:solidFill>
                <a:latin typeface="Arial" panose="020B0604020202020204" pitchFamily="34" charset="0"/>
                <a:cs typeface="Arial" panose="020B0604020202020204" pitchFamily="34" charset="0"/>
                <a:sym typeface="Cabin"/>
              </a:rPr>
              <a:t>factoren vind jij belangrijk in jouw vervolgopleiding:</a:t>
            </a:r>
            <a:r>
              <a:rPr lang="nl-NL" sz="2000" b="0" i="0" u="none" strike="noStrike" cap="none" dirty="0">
                <a:solidFill>
                  <a:schemeClr val="dk1"/>
                </a:solidFill>
                <a:latin typeface="Arial" panose="020B0604020202020204" pitchFamily="34" charset="0"/>
                <a:cs typeface="Arial" panose="020B0604020202020204" pitchFamily="34" charset="0"/>
                <a:sym typeface="Cabin"/>
              </a:rPr>
              <a:t> </a:t>
            </a:r>
            <a:endParaRPr sz="2000" b="0" i="0" u="none" strike="noStrike" cap="none" dirty="0">
              <a:solidFill>
                <a:schemeClr val="dk1"/>
              </a:solidFill>
              <a:latin typeface="Arial" panose="020B0604020202020204" pitchFamily="34" charset="0"/>
              <a:cs typeface="Arial" panose="020B0604020202020204" pitchFamily="34" charset="0"/>
              <a:sym typeface="Cabin"/>
            </a:endParaRP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niveau (mbo/hbo/wo)</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opleidingsvorm (voltijd, duaal)</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kansen arbeidsmarkt</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carrière mogelijkheden</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zwaarte opleiding</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brede opleiding of juist niet</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reisafstand</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uit- of thuiswonend</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nationaal/internationaal</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veel geld verdienen</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samenwerken</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theoretisch of juist praktisch</a:t>
            </a:r>
          </a:p>
          <a:p>
            <a:pPr marL="0" marR="0" lvl="0" indent="0" algn="l" rtl="0">
              <a:lnSpc>
                <a:spcPct val="80000"/>
              </a:lnSpc>
              <a:spcBef>
                <a:spcPts val="600"/>
              </a:spcBef>
              <a:spcAft>
                <a:spcPts val="0"/>
              </a:spcAft>
              <a:buClr>
                <a:schemeClr val="accent1"/>
              </a:buClr>
              <a:buSzPct val="25000"/>
              <a:buFont typeface="Noto Sans Symbols"/>
              <a:buNone/>
            </a:pPr>
            <a:r>
              <a:rPr lang="nl-NL" sz="2000" b="0" i="0" u="none" strike="noStrike" cap="none" dirty="0">
                <a:solidFill>
                  <a:schemeClr val="dk1"/>
                </a:solidFill>
                <a:latin typeface="Arial" panose="020B0604020202020204" pitchFamily="34" charset="0"/>
                <a:cs typeface="Arial" panose="020B0604020202020204" pitchFamily="34" charset="0"/>
                <a:sym typeface="Cabin"/>
              </a:rPr>
              <a:t>* werken met mensen of juist niet</a:t>
            </a:r>
          </a:p>
          <a:p>
            <a:pPr marL="0" marR="0" lvl="0" indent="0" algn="l" rtl="0">
              <a:lnSpc>
                <a:spcPct val="80000"/>
              </a:lnSpc>
              <a:spcBef>
                <a:spcPts val="600"/>
              </a:spcBef>
              <a:buClr>
                <a:schemeClr val="accent1"/>
              </a:buClr>
              <a:buSzPct val="25000"/>
              <a:buFont typeface="Noto Sans Symbols"/>
              <a:buNone/>
            </a:pPr>
            <a:endParaRPr sz="1850" b="1" i="0" u="none" strike="noStrike" cap="none" dirty="0">
              <a:solidFill>
                <a:schemeClr val="dk1"/>
              </a:solidFill>
              <a:latin typeface="Cabin"/>
              <a:ea typeface="Cabin"/>
              <a:cs typeface="Cabin"/>
              <a:sym typeface="Cabin"/>
            </a:endParaRP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b="0" i="0" u="none" strike="noStrike" cap="none" dirty="0">
                <a:solidFill>
                  <a:srgbClr val="FF9999"/>
                </a:solidFill>
                <a:latin typeface="Arial" panose="020B0604020202020204" pitchFamily="34" charset="0"/>
                <a:cs typeface="Arial" panose="020B0604020202020204" pitchFamily="34" charset="0"/>
                <a:sym typeface="Domine"/>
              </a:rPr>
              <a:t>Aanvulling “wolkje” toekomst 2.</a:t>
            </a:r>
          </a:p>
        </p:txBody>
      </p:sp>
      <p:sp>
        <p:nvSpPr>
          <p:cNvPr id="131" name="Shape 131"/>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274320" marR="0" lvl="0" indent="-274320" algn="l" rtl="0">
              <a:lnSpc>
                <a:spcPct val="80000"/>
              </a:lnSpc>
              <a:spcBef>
                <a:spcPts val="0"/>
              </a:spcBef>
              <a:spcAft>
                <a:spcPts val="0"/>
              </a:spcAft>
              <a:buClr>
                <a:schemeClr val="accent1"/>
              </a:buClr>
              <a:buSzPct val="74000"/>
              <a:buFont typeface="Noto Sans Symbols"/>
              <a:buChar char="●"/>
            </a:pPr>
            <a:endParaRPr lang="nl-NL" sz="1100" b="1" i="0" u="none" strike="noStrike" cap="none" dirty="0" smtClean="0">
              <a:solidFill>
                <a:schemeClr val="dk1"/>
              </a:solidFill>
              <a:latin typeface="Arial" panose="020B0604020202020204" pitchFamily="34" charset="0"/>
              <a:cs typeface="Arial" panose="020B0604020202020204" pitchFamily="34" charset="0"/>
              <a:sym typeface="Cabin"/>
            </a:endParaRPr>
          </a:p>
          <a:p>
            <a:pPr marL="274320" marR="0" lvl="0" indent="-274320" algn="l" rtl="0">
              <a:lnSpc>
                <a:spcPct val="80000"/>
              </a:lnSpc>
              <a:spcBef>
                <a:spcPts val="0"/>
              </a:spcBef>
              <a:spcAft>
                <a:spcPts val="0"/>
              </a:spcAft>
              <a:buClr>
                <a:schemeClr val="accent1"/>
              </a:buClr>
              <a:buSzPct val="74000"/>
              <a:buFont typeface="Noto Sans Symbols"/>
              <a:buChar char="●"/>
            </a:pPr>
            <a:r>
              <a:rPr lang="nl-NL" sz="1200" b="1" i="0" u="none" strike="noStrike" cap="none" dirty="0" smtClean="0">
                <a:solidFill>
                  <a:schemeClr val="dk1"/>
                </a:solidFill>
                <a:latin typeface="Arial" panose="020B0604020202020204" pitchFamily="34" charset="0"/>
                <a:cs typeface="Arial" panose="020B0604020202020204" pitchFamily="34" charset="0"/>
                <a:sym typeface="Cabin"/>
              </a:rPr>
              <a:t>Welke </a:t>
            </a:r>
            <a:r>
              <a:rPr lang="nl-NL" sz="1200" b="1" i="0" u="none" strike="noStrike" cap="none" dirty="0">
                <a:solidFill>
                  <a:schemeClr val="dk1"/>
                </a:solidFill>
                <a:latin typeface="Arial" panose="020B0604020202020204" pitchFamily="34" charset="0"/>
                <a:cs typeface="Arial" panose="020B0604020202020204" pitchFamily="34" charset="0"/>
                <a:sym typeface="Cabin"/>
              </a:rPr>
              <a:t>activiteiten wil je aanvullen op je </a:t>
            </a:r>
            <a:r>
              <a:rPr lang="nl-NL" sz="1200" b="1" i="0" u="none" strike="noStrike" cap="none" dirty="0" err="1">
                <a:solidFill>
                  <a:schemeClr val="dk1"/>
                </a:solidFill>
                <a:latin typeface="Arial" panose="020B0604020202020204" pitchFamily="34" charset="0"/>
                <a:cs typeface="Arial" panose="020B0604020202020204" pitchFamily="34" charset="0"/>
                <a:sym typeface="Cabin"/>
              </a:rPr>
              <a:t>mindmap</a:t>
            </a:r>
            <a:r>
              <a:rPr lang="nl-NL" sz="1200" b="1" i="0" u="none" strike="noStrike" cap="none" dirty="0">
                <a:solidFill>
                  <a:schemeClr val="dk1"/>
                </a:solidFill>
                <a:latin typeface="Arial" panose="020B0604020202020204" pitchFamily="34" charset="0"/>
                <a:cs typeface="Arial" panose="020B0604020202020204" pitchFamily="34" charset="0"/>
                <a:sym typeface="Cabin"/>
              </a:rPr>
              <a:t> bij je toekomstig werk/opleiding?</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anderen iets leren		- muziek maken/zingen		- verkopen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koken			- bouwen of produceren		- reizen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precisiewerk verrichten		- motiveren of inspireren		- transport verzorgen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invloed uitoefenen		- bezinnen of mediteren		- uitvinden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plannen of organiseren		- mezelf op creatieve wijze uiten	- spelen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informatie verwerken		- bewegen of sporten		- verzorgen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ordenen			- met mijn handen werken		- met dieren werken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informatie geven		- beter maken		</a:t>
            </a:r>
            <a:r>
              <a:rPr lang="nl-NL" sz="1200" b="0" i="0" u="none" strike="noStrike" cap="none" dirty="0" smtClean="0">
                <a:solidFill>
                  <a:schemeClr val="dk1"/>
                </a:solidFill>
                <a:latin typeface="Arial" panose="020B0604020202020204" pitchFamily="34" charset="0"/>
                <a:cs typeface="Arial" panose="020B0604020202020204" pitchFamily="34" charset="0"/>
                <a:sym typeface="Cabin"/>
              </a:rPr>
              <a:t>- </a:t>
            </a:r>
            <a:r>
              <a:rPr lang="nl-NL" sz="1200" b="0" i="0" u="none" strike="noStrike" cap="none" dirty="0">
                <a:solidFill>
                  <a:schemeClr val="dk1"/>
                </a:solidFill>
                <a:latin typeface="Arial" panose="020B0604020202020204" pitchFamily="34" charset="0"/>
                <a:cs typeface="Arial" panose="020B0604020202020204" pitchFamily="34" charset="0"/>
                <a:sym typeface="Cabin"/>
              </a:rPr>
              <a:t>buiten werken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opvoeden        		- machines bedienen of besturen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improviseren		- berekeningen maken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ontwerpen of vormgeven	</a:t>
            </a:r>
            <a:r>
              <a:rPr lang="nl-NL" sz="1200" b="0" i="0" u="none" strike="noStrike" cap="none" dirty="0" smtClean="0">
                <a:solidFill>
                  <a:schemeClr val="dk1"/>
                </a:solidFill>
                <a:latin typeface="Arial" panose="020B0604020202020204" pitchFamily="34" charset="0"/>
                <a:cs typeface="Arial" panose="020B0604020202020204" pitchFamily="34" charset="0"/>
                <a:sym typeface="Cabin"/>
              </a:rPr>
              <a:t>- </a:t>
            </a:r>
            <a:r>
              <a:rPr lang="nl-NL" sz="1200" b="0" i="0" u="none" strike="noStrike" cap="none" dirty="0">
                <a:solidFill>
                  <a:schemeClr val="dk1"/>
                </a:solidFill>
                <a:latin typeface="Arial" panose="020B0604020202020204" pitchFamily="34" charset="0"/>
                <a:cs typeface="Arial" panose="020B0604020202020204" pitchFamily="34" charset="0"/>
                <a:sym typeface="Cabin"/>
              </a:rPr>
              <a:t>lezen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helpen			- beoordelen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onderzoeken		- leren of studeren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grenzen verleggen		- bemiddelen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ondernemen		- leiding geven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gesprekken voeren		- begeleiden of coachen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onderhandelen		- anderen amuseren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fantaseren		</a:t>
            </a:r>
            <a:r>
              <a:rPr lang="nl-NL" sz="1200" b="0" i="0" u="none" strike="noStrike" cap="none" dirty="0" smtClean="0">
                <a:solidFill>
                  <a:schemeClr val="dk1"/>
                </a:solidFill>
                <a:latin typeface="Arial" panose="020B0604020202020204" pitchFamily="34" charset="0"/>
                <a:cs typeface="Arial" panose="020B0604020202020204" pitchFamily="34" charset="0"/>
                <a:sym typeface="Cabin"/>
              </a:rPr>
              <a:t>- </a:t>
            </a:r>
            <a:r>
              <a:rPr lang="nl-NL" sz="1200" b="0" i="0" u="none" strike="noStrike" cap="none" dirty="0">
                <a:solidFill>
                  <a:schemeClr val="dk1"/>
                </a:solidFill>
                <a:latin typeface="Arial" panose="020B0604020202020204" pitchFamily="34" charset="0"/>
                <a:cs typeface="Arial" panose="020B0604020202020204" pitchFamily="34" charset="0"/>
                <a:sym typeface="Cabin"/>
              </a:rPr>
              <a:t>analyseren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observeren		- schrijven of met taal bezig zijn</a:t>
            </a:r>
          </a:p>
          <a:p>
            <a:pPr marL="274320" marR="0" lvl="0" indent="-274320" algn="l" rtl="0">
              <a:lnSpc>
                <a:spcPct val="80000"/>
              </a:lnSpc>
              <a:spcBef>
                <a:spcPts val="600"/>
              </a:spcBef>
              <a:spcAft>
                <a:spcPts val="0"/>
              </a:spcAft>
              <a:buClr>
                <a:schemeClr val="accent1"/>
              </a:buClr>
              <a:buSzPct val="76690"/>
              <a:buFont typeface="Arial"/>
              <a:buChar char="●"/>
            </a:pPr>
            <a:r>
              <a:rPr lang="nl-NL" sz="1200" b="0" i="0" u="none" strike="noStrike" cap="none" dirty="0">
                <a:solidFill>
                  <a:schemeClr val="dk1"/>
                </a:solidFill>
                <a:latin typeface="Arial" panose="020B0604020202020204" pitchFamily="34" charset="0"/>
                <a:cs typeface="Arial" panose="020B0604020202020204" pitchFamily="34" charset="0"/>
                <a:sym typeface="Cabin"/>
              </a:rPr>
              <a:t>experimenteren		- tuinieren</a:t>
            </a:r>
          </a:p>
          <a:p>
            <a:pPr marL="274320" marR="0" lvl="0" indent="-274320" algn="l" rtl="0">
              <a:lnSpc>
                <a:spcPct val="80000"/>
              </a:lnSpc>
              <a:spcBef>
                <a:spcPts val="600"/>
              </a:spcBef>
              <a:buClr>
                <a:schemeClr val="accent1"/>
              </a:buClr>
              <a:buSzPct val="74000"/>
              <a:buFont typeface="Arial"/>
              <a:buNone/>
            </a:pPr>
            <a:endParaRPr sz="1850" b="0" i="0" u="none" strike="noStrike" cap="none" dirty="0">
              <a:solidFill>
                <a:schemeClr val="dk1"/>
              </a:solidFill>
              <a:latin typeface="Cabin"/>
              <a:ea typeface="Cabin"/>
              <a:cs typeface="Cabin"/>
              <a:sym typeface="Cabin"/>
            </a:endParaRP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i="0" u="none" strike="noStrike" cap="none" dirty="0">
                <a:solidFill>
                  <a:srgbClr val="FF9999"/>
                </a:solidFill>
                <a:latin typeface="Arial" panose="020B0604020202020204" pitchFamily="34" charset="0"/>
                <a:cs typeface="Arial" panose="020B0604020202020204" pitchFamily="34" charset="0"/>
                <a:sym typeface="Domine"/>
              </a:rPr>
              <a:t>Sectoren</a:t>
            </a:r>
          </a:p>
        </p:txBody>
      </p:sp>
      <p:sp>
        <p:nvSpPr>
          <p:cNvPr id="137" name="Shape 137"/>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chemeClr val="accent1"/>
              </a:buClr>
              <a:buSzPct val="25000"/>
              <a:buFont typeface="Noto Sans Symbols"/>
              <a:buNone/>
            </a:pPr>
            <a:r>
              <a:rPr lang="nl-NL" sz="2600" b="0" i="0" u="none" strike="noStrike" cap="none" dirty="0">
                <a:solidFill>
                  <a:schemeClr val="dk1"/>
                </a:solidFill>
                <a:latin typeface="Cabin"/>
                <a:ea typeface="Cabin"/>
                <a:cs typeface="Cabin"/>
                <a:sym typeface="Cabin"/>
              </a:rPr>
              <a:t> </a:t>
            </a:r>
            <a:r>
              <a:rPr lang="nl-NL" sz="2000" b="0" i="0" u="none" strike="noStrike" cap="none" dirty="0">
                <a:solidFill>
                  <a:schemeClr val="dk1"/>
                </a:solidFill>
                <a:latin typeface="Arial" panose="020B0604020202020204" pitchFamily="34" charset="0"/>
                <a:cs typeface="Arial" panose="020B0604020202020204" pitchFamily="34" charset="0"/>
                <a:sym typeface="Cabin"/>
              </a:rPr>
              <a:t>8 beroepssectoren:</a:t>
            </a:r>
          </a:p>
          <a:p>
            <a:pPr marL="274320" marR="0" lvl="0" indent="-274320" algn="l" rtl="0">
              <a:lnSpc>
                <a:spcPct val="90000"/>
              </a:lnSpc>
              <a:spcBef>
                <a:spcPts val="600"/>
              </a:spcBef>
              <a:spcAft>
                <a:spcPts val="0"/>
              </a:spcAft>
              <a:buClr>
                <a:schemeClr val="accent1"/>
              </a:buClr>
              <a:buSzPct val="76000"/>
              <a:buFont typeface="Noto Sans Symbols"/>
              <a:buNone/>
            </a:pPr>
            <a:endParaRPr sz="20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lnSpc>
                <a:spcPct val="90000"/>
              </a:lnSpc>
              <a:spcBef>
                <a:spcPts val="600"/>
              </a:spcBef>
              <a:spcAft>
                <a:spcPts val="0"/>
              </a:spcAft>
              <a:buClr>
                <a:schemeClr val="accent1"/>
              </a:buClr>
              <a:buSzPct val="76000"/>
              <a:buFont typeface="Noto Sans Symbols"/>
              <a:buChar char="●"/>
            </a:pPr>
            <a:r>
              <a:rPr lang="nl-NL" sz="2000" dirty="0">
                <a:latin typeface="Arial" panose="020B0604020202020204" pitchFamily="34" charset="0"/>
                <a:cs typeface="Arial" panose="020B0604020202020204" pitchFamily="34" charset="0"/>
              </a:rPr>
              <a:t>g</a:t>
            </a:r>
            <a:r>
              <a:rPr lang="nl-NL" sz="2000" b="0" i="0" u="none" strike="noStrike" cap="none" dirty="0" smtClean="0">
                <a:solidFill>
                  <a:schemeClr val="dk1"/>
                </a:solidFill>
                <a:latin typeface="Arial" panose="020B0604020202020204" pitchFamily="34" charset="0"/>
                <a:cs typeface="Arial" panose="020B0604020202020204" pitchFamily="34" charset="0"/>
                <a:sym typeface="Cabin"/>
              </a:rPr>
              <a:t>edrag </a:t>
            </a:r>
            <a:r>
              <a:rPr lang="nl-NL" sz="2000" b="0" i="0" u="none" strike="noStrike" cap="none" dirty="0">
                <a:solidFill>
                  <a:schemeClr val="dk1"/>
                </a:solidFill>
                <a:latin typeface="Arial" panose="020B0604020202020204" pitchFamily="34" charset="0"/>
                <a:cs typeface="Arial" panose="020B0604020202020204" pitchFamily="34" charset="0"/>
                <a:sym typeface="Cabin"/>
              </a:rPr>
              <a:t>en maatschappij </a:t>
            </a:r>
            <a:r>
              <a:rPr lang="nl-NL" sz="2000" b="0" i="0" u="none" strike="noStrike" cap="none" dirty="0" smtClean="0">
                <a:solidFill>
                  <a:schemeClr val="dk1"/>
                </a:solidFill>
                <a:latin typeface="Arial" panose="020B0604020202020204" pitchFamily="34" charset="0"/>
                <a:cs typeface="Arial" panose="020B0604020202020204" pitchFamily="34" charset="0"/>
                <a:sym typeface="Cabin"/>
              </a:rPr>
              <a:t>(</a:t>
            </a:r>
            <a:r>
              <a:rPr lang="nl-NL" sz="2000" b="0" i="0" u="none" strike="noStrike" cap="none" dirty="0" smtClean="0">
                <a:solidFill>
                  <a:srgbClr val="FF9999"/>
                </a:solidFill>
                <a:latin typeface="Arial" panose="020B0604020202020204" pitchFamily="34" charset="0"/>
                <a:cs typeface="Arial" panose="020B0604020202020204" pitchFamily="34" charset="0"/>
                <a:sym typeface="Cabin"/>
              </a:rPr>
              <a:t>alle </a:t>
            </a:r>
            <a:r>
              <a:rPr lang="nl-NL" sz="2000" b="0" i="0" u="none" strike="noStrike" cap="none" dirty="0">
                <a:solidFill>
                  <a:srgbClr val="FF9999"/>
                </a:solidFill>
                <a:latin typeface="Arial" panose="020B0604020202020204" pitchFamily="34" charset="0"/>
                <a:cs typeface="Arial" panose="020B0604020202020204" pitchFamily="34" charset="0"/>
                <a:sym typeface="Cabin"/>
              </a:rPr>
              <a:t>profielen</a:t>
            </a:r>
            <a:r>
              <a:rPr lang="nl-NL" sz="2000" b="0" i="0" u="none" strike="noStrike" cap="none" dirty="0">
                <a:solidFill>
                  <a:schemeClr val="dk1"/>
                </a:solidFill>
                <a:latin typeface="Arial" panose="020B0604020202020204" pitchFamily="34" charset="0"/>
                <a:cs typeface="Arial" panose="020B0604020202020204" pitchFamily="34" charset="0"/>
                <a:sym typeface="Cabin"/>
              </a:rPr>
              <a:t>)</a:t>
            </a:r>
          </a:p>
          <a:p>
            <a:pPr marL="274320" marR="0" lvl="0" indent="-274320" algn="l" rtl="0">
              <a:lnSpc>
                <a:spcPct val="90000"/>
              </a:lnSpc>
              <a:spcBef>
                <a:spcPts val="600"/>
              </a:spcBef>
              <a:spcAft>
                <a:spcPts val="0"/>
              </a:spcAft>
              <a:buClr>
                <a:schemeClr val="accent1"/>
              </a:buClr>
              <a:buSzPct val="7600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onderwijs (</a:t>
            </a:r>
            <a:r>
              <a:rPr lang="nl-NL" sz="2000" b="0" i="0" u="none" strike="noStrike" cap="none" dirty="0">
                <a:solidFill>
                  <a:srgbClr val="FF9999"/>
                </a:solidFill>
                <a:latin typeface="Arial" panose="020B0604020202020204" pitchFamily="34" charset="0"/>
                <a:cs typeface="Arial" panose="020B0604020202020204" pitchFamily="34" charset="0"/>
                <a:sym typeface="Cabin"/>
              </a:rPr>
              <a:t>alle profielen</a:t>
            </a:r>
            <a:r>
              <a:rPr lang="nl-NL" sz="2000" b="0" i="0" u="none" strike="noStrike" cap="none" dirty="0">
                <a:solidFill>
                  <a:schemeClr val="dk1"/>
                </a:solidFill>
                <a:latin typeface="Arial" panose="020B0604020202020204" pitchFamily="34" charset="0"/>
                <a:cs typeface="Arial" panose="020B0604020202020204" pitchFamily="34" charset="0"/>
                <a:sym typeface="Cabin"/>
              </a:rPr>
              <a:t>)</a:t>
            </a:r>
          </a:p>
          <a:p>
            <a:pPr marL="274320" marR="0" lvl="0" indent="-274320" algn="l" rtl="0">
              <a:lnSpc>
                <a:spcPct val="90000"/>
              </a:lnSpc>
              <a:spcBef>
                <a:spcPts val="600"/>
              </a:spcBef>
              <a:spcAft>
                <a:spcPts val="0"/>
              </a:spcAft>
              <a:buClr>
                <a:schemeClr val="accent1"/>
              </a:buClr>
              <a:buSzPct val="7600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kunst (</a:t>
            </a:r>
            <a:r>
              <a:rPr lang="nl-NL" sz="2000" b="0" i="0" u="none" strike="noStrike" cap="none" dirty="0">
                <a:solidFill>
                  <a:srgbClr val="FF9999"/>
                </a:solidFill>
                <a:latin typeface="Arial" panose="020B0604020202020204" pitchFamily="34" charset="0"/>
                <a:cs typeface="Arial" panose="020B0604020202020204" pitchFamily="34" charset="0"/>
                <a:sym typeface="Cabin"/>
              </a:rPr>
              <a:t>alle profielen</a:t>
            </a:r>
            <a:r>
              <a:rPr lang="nl-NL" sz="2000" b="0" i="0" u="none" strike="noStrike" cap="none" dirty="0">
                <a:solidFill>
                  <a:schemeClr val="dk1"/>
                </a:solidFill>
                <a:latin typeface="Arial" panose="020B0604020202020204" pitchFamily="34" charset="0"/>
                <a:cs typeface="Arial" panose="020B0604020202020204" pitchFamily="34" charset="0"/>
                <a:sym typeface="Cabin"/>
              </a:rPr>
              <a:t>)</a:t>
            </a:r>
          </a:p>
          <a:p>
            <a:pPr marL="274320" marR="0" lvl="0" indent="-274320" algn="l" rtl="0">
              <a:lnSpc>
                <a:spcPct val="90000"/>
              </a:lnSpc>
              <a:spcBef>
                <a:spcPts val="600"/>
              </a:spcBef>
              <a:spcAft>
                <a:spcPts val="0"/>
              </a:spcAft>
              <a:buClr>
                <a:schemeClr val="accent1"/>
              </a:buClr>
              <a:buSzPct val="7600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techniek </a:t>
            </a:r>
            <a:r>
              <a:rPr lang="nl-NL" sz="2000" b="0" i="0" u="none" strike="noStrike" cap="none" dirty="0" smtClean="0">
                <a:solidFill>
                  <a:schemeClr val="dk1"/>
                </a:solidFill>
                <a:latin typeface="Arial" panose="020B0604020202020204" pitchFamily="34" charset="0"/>
                <a:cs typeface="Arial" panose="020B0604020202020204" pitchFamily="34" charset="0"/>
                <a:sym typeface="Cabin"/>
              </a:rPr>
              <a:t>(</a:t>
            </a:r>
            <a:r>
              <a:rPr lang="nl-NL" sz="2000" b="0" i="0" u="none" strike="noStrike" cap="none" dirty="0">
                <a:solidFill>
                  <a:srgbClr val="FF9999"/>
                </a:solidFill>
                <a:latin typeface="Arial" panose="020B0604020202020204" pitchFamily="34" charset="0"/>
                <a:cs typeface="Arial" panose="020B0604020202020204" pitchFamily="34" charset="0"/>
                <a:sym typeface="Cabin"/>
              </a:rPr>
              <a:t>N&amp;T, N&amp;G met natuurkunde en grote voorkeur </a:t>
            </a:r>
            <a:endParaRPr lang="nl-NL" sz="2000" b="0" i="0" u="none" strike="noStrike" cap="none" dirty="0" smtClean="0">
              <a:solidFill>
                <a:srgbClr val="FF9999"/>
              </a:solidFill>
              <a:latin typeface="Arial" panose="020B0604020202020204" pitchFamily="34" charset="0"/>
              <a:cs typeface="Arial" panose="020B0604020202020204" pitchFamily="34" charset="0"/>
              <a:sym typeface="Cabin"/>
            </a:endParaRPr>
          </a:p>
          <a:p>
            <a:pPr marL="0" marR="0" lvl="0" indent="0" algn="l" rtl="0">
              <a:lnSpc>
                <a:spcPct val="90000"/>
              </a:lnSpc>
              <a:spcBef>
                <a:spcPts val="600"/>
              </a:spcBef>
              <a:spcAft>
                <a:spcPts val="0"/>
              </a:spcAft>
              <a:buClr>
                <a:schemeClr val="accent1"/>
              </a:buClr>
              <a:buSzPct val="76000"/>
              <a:buNone/>
            </a:pPr>
            <a:r>
              <a:rPr lang="nl-NL" sz="2000" dirty="0">
                <a:solidFill>
                  <a:srgbClr val="FF9999"/>
                </a:solidFill>
                <a:latin typeface="Arial" panose="020B0604020202020204" pitchFamily="34" charset="0"/>
                <a:cs typeface="Arial" panose="020B0604020202020204" pitchFamily="34" charset="0"/>
              </a:rPr>
              <a:t> </a:t>
            </a:r>
            <a:r>
              <a:rPr lang="nl-NL" sz="2000" dirty="0" smtClean="0">
                <a:solidFill>
                  <a:srgbClr val="FF9999"/>
                </a:solidFill>
                <a:latin typeface="Arial" panose="020B0604020202020204" pitchFamily="34" charset="0"/>
                <a:cs typeface="Arial" panose="020B0604020202020204" pitchFamily="34" charset="0"/>
              </a:rPr>
              <a:t>   </a:t>
            </a:r>
            <a:r>
              <a:rPr lang="nl-NL" sz="2000" b="0" i="0" u="none" strike="noStrike" cap="none" dirty="0" smtClean="0">
                <a:solidFill>
                  <a:srgbClr val="FF9999"/>
                </a:solidFill>
                <a:latin typeface="Arial" panose="020B0604020202020204" pitchFamily="34" charset="0"/>
                <a:cs typeface="Arial" panose="020B0604020202020204" pitchFamily="34" charset="0"/>
                <a:sym typeface="Cabin"/>
              </a:rPr>
              <a:t>wiskunde </a:t>
            </a:r>
            <a:r>
              <a:rPr lang="nl-NL" sz="2000" b="0" i="0" u="none" strike="noStrike" cap="none" dirty="0">
                <a:solidFill>
                  <a:srgbClr val="FF9999"/>
                </a:solidFill>
                <a:latin typeface="Arial" panose="020B0604020202020204" pitchFamily="34" charset="0"/>
                <a:cs typeface="Arial" panose="020B0604020202020204" pitchFamily="34" charset="0"/>
                <a:sym typeface="Cabin"/>
              </a:rPr>
              <a:t>B</a:t>
            </a:r>
            <a:r>
              <a:rPr lang="nl-NL" sz="2000" b="0" i="0" u="none" strike="noStrike" cap="none" dirty="0">
                <a:solidFill>
                  <a:schemeClr val="dk1"/>
                </a:solidFill>
                <a:latin typeface="Arial" panose="020B0604020202020204" pitchFamily="34" charset="0"/>
                <a:cs typeface="Arial" panose="020B0604020202020204" pitchFamily="34" charset="0"/>
                <a:sym typeface="Cabin"/>
              </a:rPr>
              <a:t>)</a:t>
            </a:r>
          </a:p>
          <a:p>
            <a:pPr marL="274320" marR="0" lvl="0" indent="-274320" algn="l" rtl="0">
              <a:lnSpc>
                <a:spcPct val="90000"/>
              </a:lnSpc>
              <a:spcBef>
                <a:spcPts val="600"/>
              </a:spcBef>
              <a:spcAft>
                <a:spcPts val="0"/>
              </a:spcAft>
              <a:buClr>
                <a:schemeClr val="accent1"/>
              </a:buClr>
              <a:buSzPct val="7600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gezondheidszorg (</a:t>
            </a:r>
            <a:r>
              <a:rPr lang="nl-NL" sz="2000" b="0" i="0" u="none" strike="noStrike" cap="none" dirty="0">
                <a:solidFill>
                  <a:srgbClr val="FF9999"/>
                </a:solidFill>
                <a:latin typeface="Arial" panose="020B0604020202020204" pitchFamily="34" charset="0"/>
                <a:cs typeface="Arial" panose="020B0604020202020204" pitchFamily="34" charset="0"/>
                <a:sym typeface="Cabin"/>
              </a:rPr>
              <a:t>N&amp;G, sommige opleidingen ook andere profielen met voorkeur biologie</a:t>
            </a:r>
            <a:r>
              <a:rPr lang="nl-NL" sz="2000" b="0" i="0" u="none" strike="noStrike" cap="none" dirty="0">
                <a:solidFill>
                  <a:schemeClr val="dk1"/>
                </a:solidFill>
                <a:latin typeface="Arial" panose="020B0604020202020204" pitchFamily="34" charset="0"/>
                <a:cs typeface="Arial" panose="020B0604020202020204" pitchFamily="34" charset="0"/>
                <a:sym typeface="Cabin"/>
              </a:rPr>
              <a:t>)</a:t>
            </a:r>
          </a:p>
          <a:p>
            <a:pPr marL="274320" marR="0" lvl="0" indent="-274320" algn="l" rtl="0">
              <a:lnSpc>
                <a:spcPct val="90000"/>
              </a:lnSpc>
              <a:spcBef>
                <a:spcPts val="600"/>
              </a:spcBef>
              <a:spcAft>
                <a:spcPts val="0"/>
              </a:spcAft>
              <a:buClr>
                <a:schemeClr val="accent1"/>
              </a:buClr>
              <a:buSzPct val="7600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agrarisch/landbouw (</a:t>
            </a:r>
            <a:r>
              <a:rPr lang="nl-NL" sz="2000" b="0" i="0" u="none" strike="noStrike" cap="none" dirty="0">
                <a:solidFill>
                  <a:srgbClr val="FF9999"/>
                </a:solidFill>
                <a:latin typeface="Arial" panose="020B0604020202020204" pitchFamily="34" charset="0"/>
                <a:cs typeface="Arial" panose="020B0604020202020204" pitchFamily="34" charset="0"/>
                <a:sym typeface="Cabin"/>
              </a:rPr>
              <a:t>N&amp;G</a:t>
            </a:r>
            <a:r>
              <a:rPr lang="nl-NL" sz="2000" b="0" i="0" u="none" strike="noStrike" cap="none" dirty="0">
                <a:solidFill>
                  <a:schemeClr val="dk1"/>
                </a:solidFill>
                <a:latin typeface="Arial" panose="020B0604020202020204" pitchFamily="34" charset="0"/>
                <a:cs typeface="Arial" panose="020B0604020202020204" pitchFamily="34" charset="0"/>
                <a:sym typeface="Cabin"/>
              </a:rPr>
              <a:t>)</a:t>
            </a:r>
          </a:p>
          <a:p>
            <a:pPr marL="274320" marR="0" lvl="0" indent="-274320" algn="l" rtl="0">
              <a:lnSpc>
                <a:spcPct val="90000"/>
              </a:lnSpc>
              <a:spcBef>
                <a:spcPts val="600"/>
              </a:spcBef>
              <a:spcAft>
                <a:spcPts val="0"/>
              </a:spcAft>
              <a:buClr>
                <a:schemeClr val="accent1"/>
              </a:buClr>
              <a:buSzPct val="7600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economie (</a:t>
            </a:r>
            <a:r>
              <a:rPr lang="nl-NL" sz="2000" b="0" i="0" u="none" strike="noStrike" cap="none" dirty="0">
                <a:solidFill>
                  <a:srgbClr val="FF9999"/>
                </a:solidFill>
                <a:latin typeface="Arial" panose="020B0604020202020204" pitchFamily="34" charset="0"/>
                <a:cs typeface="Arial" panose="020B0604020202020204" pitchFamily="34" charset="0"/>
                <a:sym typeface="Cabin"/>
              </a:rPr>
              <a:t>E&amp;M of een ander profiel met economie of M&amp;O</a:t>
            </a:r>
            <a:r>
              <a:rPr lang="nl-NL" sz="2000" b="0" i="0" u="none" strike="noStrike" cap="none" dirty="0">
                <a:solidFill>
                  <a:schemeClr val="dk1"/>
                </a:solidFill>
                <a:latin typeface="Arial" panose="020B0604020202020204" pitchFamily="34" charset="0"/>
                <a:cs typeface="Arial" panose="020B0604020202020204" pitchFamily="34" charset="0"/>
                <a:sym typeface="Cabin"/>
              </a:rPr>
              <a:t>)</a:t>
            </a:r>
          </a:p>
          <a:p>
            <a:pPr marL="274320" marR="0" lvl="0" indent="-274320" algn="l" rtl="0">
              <a:lnSpc>
                <a:spcPct val="90000"/>
              </a:lnSpc>
              <a:spcBef>
                <a:spcPts val="600"/>
              </a:spcBef>
              <a:spcAft>
                <a:spcPts val="0"/>
              </a:spcAft>
              <a:buClr>
                <a:schemeClr val="accent1"/>
              </a:buClr>
              <a:buSzPct val="76000"/>
              <a:buFont typeface="Noto Sans Symbols"/>
              <a:buChar char="●"/>
            </a:pPr>
            <a:r>
              <a:rPr lang="nl-NL" sz="2000" b="0" i="0" u="none" strike="noStrike" cap="none" dirty="0">
                <a:solidFill>
                  <a:schemeClr val="dk1"/>
                </a:solidFill>
                <a:latin typeface="Arial" panose="020B0604020202020204" pitchFamily="34" charset="0"/>
                <a:cs typeface="Arial" panose="020B0604020202020204" pitchFamily="34" charset="0"/>
                <a:sym typeface="Cabin"/>
              </a:rPr>
              <a:t>media en ICT (</a:t>
            </a:r>
            <a:r>
              <a:rPr lang="nl-NL" sz="2000" b="0" i="0" u="none" strike="noStrike" cap="none" dirty="0">
                <a:solidFill>
                  <a:srgbClr val="FF9999"/>
                </a:solidFill>
                <a:latin typeface="Arial" panose="020B0604020202020204" pitchFamily="34" charset="0"/>
                <a:cs typeface="Arial" panose="020B0604020202020204" pitchFamily="34" charset="0"/>
                <a:sym typeface="Cabin"/>
              </a:rPr>
              <a:t>alle profielen, sommige opleiding N&amp;T of wiskunde</a:t>
            </a:r>
            <a:r>
              <a:rPr lang="nl-NL" sz="2000" b="0" i="0" u="none" strike="noStrike" cap="none" dirty="0">
                <a:solidFill>
                  <a:schemeClr val="dk1"/>
                </a:solidFill>
                <a:latin typeface="Arial" panose="020B0604020202020204" pitchFamily="34" charset="0"/>
                <a:cs typeface="Arial" panose="020B0604020202020204" pitchFamily="34" charset="0"/>
                <a:sym typeface="Cabin"/>
              </a:rPr>
              <a:t>)</a:t>
            </a:r>
          </a:p>
          <a:p>
            <a:pPr marL="274320" marR="0" lvl="0" indent="-274320" algn="l" rtl="0">
              <a:lnSpc>
                <a:spcPct val="90000"/>
              </a:lnSpc>
              <a:spcBef>
                <a:spcPts val="600"/>
              </a:spcBef>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i="0" u="none" strike="noStrike" cap="none" dirty="0">
                <a:solidFill>
                  <a:srgbClr val="FF9999"/>
                </a:solidFill>
                <a:latin typeface="Arial" panose="020B0604020202020204" pitchFamily="34" charset="0"/>
                <a:cs typeface="Arial" panose="020B0604020202020204" pitchFamily="34" charset="0"/>
                <a:sym typeface="Domine"/>
              </a:rPr>
              <a:t>Opdracht sectoren</a:t>
            </a:r>
          </a:p>
        </p:txBody>
      </p:sp>
      <p:sp>
        <p:nvSpPr>
          <p:cNvPr id="143" name="Shape 143"/>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1"/>
              </a:buClr>
              <a:buSzPct val="25000"/>
              <a:buFont typeface="Noto Sans Symbols"/>
              <a:buNone/>
            </a:pPr>
            <a:endParaRPr sz="2600" b="0" i="0" u="none" strike="noStrike" cap="none" dirty="0">
              <a:solidFill>
                <a:schemeClr val="dk1"/>
              </a:solidFill>
              <a:latin typeface="Cabin"/>
              <a:ea typeface="Cabin"/>
              <a:cs typeface="Cabin"/>
              <a:sym typeface="Cabin"/>
            </a:endParaRP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Welke sectoren vind jij op dit moment interessant en zou je verder willen bekijken? </a:t>
            </a:r>
          </a:p>
          <a:p>
            <a:pPr marL="274320" marR="0" lvl="0" indent="-274320" algn="l" rtl="0">
              <a:spcBef>
                <a:spcPts val="600"/>
              </a:spcBef>
              <a:spcAft>
                <a:spcPts val="0"/>
              </a:spcAft>
              <a:buClr>
                <a:schemeClr val="accent1"/>
              </a:buClr>
              <a:buSzPct val="76000"/>
              <a:buFont typeface="Noto Sans Symbols"/>
              <a:buNone/>
            </a:pPr>
            <a:endParaRPr sz="24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1.</a:t>
            </a: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2.</a:t>
            </a:r>
          </a:p>
          <a:p>
            <a:pPr marL="274320" marR="0" lvl="0" indent="-274320" algn="l" rtl="0">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3.</a:t>
            </a:r>
          </a:p>
          <a:p>
            <a:pPr marL="0" marR="0" lvl="0" indent="0" algn="l" rtl="0">
              <a:spcBef>
                <a:spcPts val="600"/>
              </a:spcBef>
              <a:spcAft>
                <a:spcPts val="0"/>
              </a:spcAft>
              <a:buClr>
                <a:schemeClr val="accent1"/>
              </a:buClr>
              <a:buSzPct val="25000"/>
              <a:buFont typeface="Noto Sans Symbols"/>
              <a:buNone/>
            </a:pPr>
            <a:endParaRPr sz="2600" b="0" i="0" u="none" strike="noStrike" cap="none" dirty="0">
              <a:solidFill>
                <a:schemeClr val="dk1"/>
              </a:solidFill>
              <a:latin typeface="Cabin"/>
              <a:ea typeface="Cabin"/>
              <a:cs typeface="Cabin"/>
              <a:sym typeface="Cabin"/>
            </a:endParaRPr>
          </a:p>
          <a:p>
            <a:pPr marL="274320" marR="0" lvl="0" indent="-274320" algn="l" rtl="0">
              <a:spcBef>
                <a:spcPts val="600"/>
              </a:spcBef>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b="0" i="0" u="none" strike="noStrike" cap="none" dirty="0">
                <a:solidFill>
                  <a:srgbClr val="FF9999"/>
                </a:solidFill>
                <a:latin typeface="Arial" panose="020B0604020202020204" pitchFamily="34" charset="0"/>
                <a:cs typeface="Arial" panose="020B0604020202020204" pitchFamily="34" charset="0"/>
                <a:sym typeface="Domine"/>
              </a:rPr>
              <a:t>Menstypes 1.</a:t>
            </a:r>
          </a:p>
        </p:txBody>
      </p:sp>
      <p:sp>
        <p:nvSpPr>
          <p:cNvPr id="149" name="Shape 149"/>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274320" marR="0" lvl="0" indent="-274320" algn="l" rtl="0">
              <a:lnSpc>
                <a:spcPct val="80000"/>
              </a:lnSpc>
              <a:spcBef>
                <a:spcPts val="0"/>
              </a:spcBef>
              <a:spcAft>
                <a:spcPts val="0"/>
              </a:spcAft>
              <a:buClr>
                <a:schemeClr val="accent1"/>
              </a:buClr>
              <a:buSzPct val="76844"/>
              <a:buFont typeface="Noto Sans Symbols"/>
              <a:buNone/>
            </a:pPr>
            <a:endParaRPr sz="1820" b="0" i="0" u="none" strike="noStrike" cap="none" dirty="0">
              <a:solidFill>
                <a:schemeClr val="dk1"/>
              </a:solidFill>
              <a:latin typeface="Cabin"/>
              <a:ea typeface="Cabin"/>
              <a:cs typeface="Cabin"/>
              <a:sym typeface="Cabin"/>
            </a:endParaRPr>
          </a:p>
          <a:p>
            <a:pPr marL="274320" marR="0" lvl="0" indent="-274320" algn="l" rtl="0">
              <a:lnSpc>
                <a:spcPct val="80000"/>
              </a:lnSpc>
              <a:spcBef>
                <a:spcPts val="600"/>
              </a:spcBef>
              <a:spcAft>
                <a:spcPts val="0"/>
              </a:spcAft>
              <a:buClr>
                <a:schemeClr val="accent1"/>
              </a:buClr>
              <a:buSzPct val="76844"/>
              <a:buFont typeface="Noto Sans Symbols"/>
              <a:buChar char="●"/>
            </a:pPr>
            <a:r>
              <a:rPr lang="nl-NL" sz="1800" b="0" i="0" u="none" strike="noStrike" cap="none" dirty="0">
                <a:solidFill>
                  <a:schemeClr val="dk1"/>
                </a:solidFill>
                <a:latin typeface="Arial" panose="020B0604020202020204" pitchFamily="34" charset="0"/>
                <a:cs typeface="Arial" panose="020B0604020202020204" pitchFamily="34" charset="0"/>
                <a:sym typeface="Cabin"/>
              </a:rPr>
              <a:t>Het </a:t>
            </a:r>
            <a:r>
              <a:rPr lang="nl-NL" sz="1800" b="1" i="0" u="none" strike="noStrike" cap="none" dirty="0">
                <a:solidFill>
                  <a:srgbClr val="FF9999"/>
                </a:solidFill>
                <a:latin typeface="Arial" panose="020B0604020202020204" pitchFamily="34" charset="0"/>
                <a:cs typeface="Arial" panose="020B0604020202020204" pitchFamily="34" charset="0"/>
                <a:sym typeface="Cabin"/>
              </a:rPr>
              <a:t>r</a:t>
            </a:r>
            <a:r>
              <a:rPr lang="nl-NL" sz="1800" b="1" i="0" u="none" strike="noStrike" cap="none" dirty="0">
                <a:solidFill>
                  <a:schemeClr val="dk1"/>
                </a:solidFill>
                <a:latin typeface="Arial" panose="020B0604020202020204" pitchFamily="34" charset="0"/>
                <a:cs typeface="Arial" panose="020B0604020202020204" pitchFamily="34" charset="0"/>
                <a:sym typeface="Cabin"/>
              </a:rPr>
              <a:t>ealistische</a:t>
            </a:r>
            <a:r>
              <a:rPr lang="nl-NL" sz="1800" b="0" i="0" u="none" strike="noStrike" cap="none" dirty="0">
                <a:solidFill>
                  <a:schemeClr val="dk1"/>
                </a:solidFill>
                <a:latin typeface="Arial" panose="020B0604020202020204" pitchFamily="34" charset="0"/>
                <a:cs typeface="Arial" panose="020B0604020202020204" pitchFamily="34" charset="0"/>
                <a:sym typeface="Cabin"/>
              </a:rPr>
              <a:t> menstype werkt graag met dingen, gereedschap, machines, planten en dieren. Hij heeft een goed technisch inzicht, is handig en vindt het prettig zich lichamelijk in te spannen. In zijn optreden is hij praktisch en doortastend. We vinden het realistisch menstype in beroepen zoals automonteur, bouwkundig opzichter, landbouwer, elektricien en vliegtuigmonteur.</a:t>
            </a:r>
          </a:p>
          <a:p>
            <a:pPr marL="0" marR="0" lvl="0" indent="0" algn="l" rtl="0">
              <a:lnSpc>
                <a:spcPct val="80000"/>
              </a:lnSpc>
              <a:spcBef>
                <a:spcPts val="600"/>
              </a:spcBef>
              <a:spcAft>
                <a:spcPts val="0"/>
              </a:spcAft>
              <a:buClr>
                <a:schemeClr val="accent1"/>
              </a:buClr>
              <a:buSzPct val="25000"/>
              <a:buFont typeface="Noto Sans Symbols"/>
              <a:buNone/>
            </a:pPr>
            <a:endParaRPr sz="18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lnSpc>
                <a:spcPct val="80000"/>
              </a:lnSpc>
              <a:spcBef>
                <a:spcPts val="600"/>
              </a:spcBef>
              <a:spcAft>
                <a:spcPts val="0"/>
              </a:spcAft>
              <a:buClr>
                <a:schemeClr val="accent1"/>
              </a:buClr>
              <a:buSzPct val="76844"/>
              <a:buFont typeface="Noto Sans Symbols"/>
              <a:buChar char="●"/>
            </a:pPr>
            <a:r>
              <a:rPr lang="nl-NL" sz="1800" b="0" i="0" u="none" strike="noStrike" cap="none" dirty="0">
                <a:solidFill>
                  <a:schemeClr val="dk1"/>
                </a:solidFill>
                <a:latin typeface="Arial" panose="020B0604020202020204" pitchFamily="34" charset="0"/>
                <a:cs typeface="Arial" panose="020B0604020202020204" pitchFamily="34" charset="0"/>
                <a:sym typeface="Cabin"/>
              </a:rPr>
              <a:t>Het </a:t>
            </a:r>
            <a:r>
              <a:rPr lang="nl-NL" sz="1800" b="1" i="0" u="none" strike="noStrike" cap="none" dirty="0">
                <a:solidFill>
                  <a:srgbClr val="FF9999"/>
                </a:solidFill>
                <a:latin typeface="Arial" panose="020B0604020202020204" pitchFamily="34" charset="0"/>
                <a:cs typeface="Arial" panose="020B0604020202020204" pitchFamily="34" charset="0"/>
                <a:sym typeface="Cabin"/>
              </a:rPr>
              <a:t>i</a:t>
            </a:r>
            <a:r>
              <a:rPr lang="nl-NL" sz="1800" b="1" i="0" u="none" strike="noStrike" cap="none" dirty="0">
                <a:solidFill>
                  <a:schemeClr val="dk1"/>
                </a:solidFill>
                <a:latin typeface="Arial" panose="020B0604020202020204" pitchFamily="34" charset="0"/>
                <a:cs typeface="Arial" panose="020B0604020202020204" pitchFamily="34" charset="0"/>
                <a:sym typeface="Cabin"/>
              </a:rPr>
              <a:t>ntellectuele</a:t>
            </a:r>
            <a:r>
              <a:rPr lang="nl-NL" sz="1800" b="0" i="0" u="none" strike="noStrike" cap="none" dirty="0">
                <a:solidFill>
                  <a:schemeClr val="dk1"/>
                </a:solidFill>
                <a:latin typeface="Arial" panose="020B0604020202020204" pitchFamily="34" charset="0"/>
                <a:cs typeface="Arial" panose="020B0604020202020204" pitchFamily="34" charset="0"/>
                <a:sym typeface="Cabin"/>
              </a:rPr>
              <a:t> menstype houdt van studeren en nadenken. Hij onderzoekt graag dingen. Hij kan logisch denken en is meestal goed in wiskunde en natuurkunde. Zijn optreden is verstandelijk, kritisch en nieuwsgierig. Het intellectuele menstype treffen we aan in beroepen zoals bioloog, scheikundige, natuurkundige, medisch specialist en geoloog.</a:t>
            </a:r>
          </a:p>
          <a:p>
            <a:pPr marL="0" marR="0" lvl="0" indent="0" algn="l" rtl="0">
              <a:lnSpc>
                <a:spcPct val="80000"/>
              </a:lnSpc>
              <a:spcBef>
                <a:spcPts val="600"/>
              </a:spcBef>
              <a:spcAft>
                <a:spcPts val="0"/>
              </a:spcAft>
              <a:buClr>
                <a:schemeClr val="accent1"/>
              </a:buClr>
              <a:buSzPct val="25000"/>
              <a:buFont typeface="Noto Sans Symbols"/>
              <a:buNone/>
            </a:pPr>
            <a:endParaRPr sz="18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lnSpc>
                <a:spcPct val="80000"/>
              </a:lnSpc>
              <a:spcBef>
                <a:spcPts val="600"/>
              </a:spcBef>
              <a:buClr>
                <a:schemeClr val="accent1"/>
              </a:buClr>
              <a:buSzPct val="76844"/>
              <a:buFont typeface="Noto Sans Symbols"/>
              <a:buChar char="●"/>
            </a:pPr>
            <a:r>
              <a:rPr lang="nl-NL" sz="1800" b="0" i="0" u="none" strike="noStrike" cap="none" dirty="0">
                <a:solidFill>
                  <a:schemeClr val="dk1"/>
                </a:solidFill>
                <a:latin typeface="Arial" panose="020B0604020202020204" pitchFamily="34" charset="0"/>
                <a:cs typeface="Arial" panose="020B0604020202020204" pitchFamily="34" charset="0"/>
                <a:sym typeface="Cabin"/>
              </a:rPr>
              <a:t>Het </a:t>
            </a:r>
            <a:r>
              <a:rPr lang="nl-NL" sz="1800" b="1" i="0" u="none" strike="noStrike" cap="none" dirty="0">
                <a:solidFill>
                  <a:srgbClr val="FF9999"/>
                </a:solidFill>
                <a:latin typeface="Arial" panose="020B0604020202020204" pitchFamily="34" charset="0"/>
                <a:cs typeface="Arial" panose="020B0604020202020204" pitchFamily="34" charset="0"/>
                <a:sym typeface="Cabin"/>
              </a:rPr>
              <a:t>a</a:t>
            </a:r>
            <a:r>
              <a:rPr lang="nl-NL" sz="1800" b="1" i="0" u="none" strike="noStrike" cap="none" dirty="0">
                <a:solidFill>
                  <a:schemeClr val="dk1"/>
                </a:solidFill>
                <a:latin typeface="Arial" panose="020B0604020202020204" pitchFamily="34" charset="0"/>
                <a:cs typeface="Arial" panose="020B0604020202020204" pitchFamily="34" charset="0"/>
                <a:sym typeface="Cabin"/>
              </a:rPr>
              <a:t>rtistieke</a:t>
            </a:r>
            <a:r>
              <a:rPr lang="nl-NL" sz="1800" b="0" i="0" u="none" strike="noStrike" cap="none" dirty="0">
                <a:solidFill>
                  <a:schemeClr val="dk1"/>
                </a:solidFill>
                <a:latin typeface="Arial" panose="020B0604020202020204" pitchFamily="34" charset="0"/>
                <a:cs typeface="Arial" panose="020B0604020202020204" pitchFamily="34" charset="0"/>
                <a:sym typeface="Cabin"/>
              </a:rPr>
              <a:t> menstype is het liefst bezig met creatieve en kunstzinnige werkzaamheden. Hij bezit een rijke fantasie en kan deze vormgeven in beeldende kunst, literatuur of muziek. In zijn gedrag is hij gevoelig, origineel en individualistisch. Het artistieke menstype komen we tegen in beroepen zoals componist, musicus, kunstschilder, binnenhuisarchitect, toneelspeler en schrijver. </a:t>
            </a: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9999"/>
              </a:buClr>
              <a:buSzPct val="25000"/>
              <a:buFont typeface="Domine"/>
              <a:buNone/>
            </a:pPr>
            <a:r>
              <a:rPr lang="nl-NL" sz="3200" b="0" i="0" u="none" strike="noStrike" cap="none" dirty="0">
                <a:solidFill>
                  <a:srgbClr val="FF9999"/>
                </a:solidFill>
                <a:latin typeface="Arial" panose="020B0604020202020204" pitchFamily="34" charset="0"/>
                <a:cs typeface="Arial" panose="020B0604020202020204" pitchFamily="34" charset="0"/>
                <a:sym typeface="Domine"/>
              </a:rPr>
              <a:t>Menstypes 2.</a:t>
            </a:r>
          </a:p>
        </p:txBody>
      </p:sp>
      <p:sp>
        <p:nvSpPr>
          <p:cNvPr id="155" name="Shape 155"/>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274320" marR="0" lvl="0" indent="-274320" algn="l" rtl="0">
              <a:lnSpc>
                <a:spcPct val="80000"/>
              </a:lnSpc>
              <a:spcBef>
                <a:spcPts val="0"/>
              </a:spcBef>
              <a:spcAft>
                <a:spcPts val="0"/>
              </a:spcAft>
              <a:buClr>
                <a:schemeClr val="accent1"/>
              </a:buClr>
              <a:buSzPct val="76844"/>
              <a:buFont typeface="Noto Sans Symbols"/>
              <a:buNone/>
            </a:pPr>
            <a:endParaRPr sz="1820" b="0" i="0" u="none" strike="noStrike" cap="none" dirty="0">
              <a:solidFill>
                <a:schemeClr val="dk1"/>
              </a:solidFill>
              <a:latin typeface="Cabin"/>
              <a:ea typeface="Cabin"/>
              <a:cs typeface="Cabin"/>
              <a:sym typeface="Cabin"/>
            </a:endParaRPr>
          </a:p>
          <a:p>
            <a:pPr marL="274320" marR="0" lvl="0" indent="-274320" algn="l" rtl="0">
              <a:lnSpc>
                <a:spcPct val="80000"/>
              </a:lnSpc>
              <a:spcBef>
                <a:spcPts val="600"/>
              </a:spcBef>
              <a:spcAft>
                <a:spcPts val="0"/>
              </a:spcAft>
              <a:buClr>
                <a:schemeClr val="accent1"/>
              </a:buClr>
              <a:buSzPct val="76844"/>
              <a:buFont typeface="Noto Sans Symbols"/>
              <a:buChar char="●"/>
            </a:pPr>
            <a:r>
              <a:rPr lang="nl-NL" sz="1800" b="0" i="0" u="none" strike="noStrike" cap="none" dirty="0">
                <a:solidFill>
                  <a:schemeClr val="dk1"/>
                </a:solidFill>
                <a:latin typeface="Arial" panose="020B0604020202020204" pitchFamily="34" charset="0"/>
                <a:cs typeface="Arial" panose="020B0604020202020204" pitchFamily="34" charset="0"/>
                <a:sym typeface="Cabin"/>
              </a:rPr>
              <a:t>Het </a:t>
            </a:r>
            <a:r>
              <a:rPr lang="nl-NL" sz="1800" b="1" i="0" u="none" strike="noStrike" cap="none" dirty="0">
                <a:solidFill>
                  <a:srgbClr val="FF9999"/>
                </a:solidFill>
                <a:latin typeface="Arial" panose="020B0604020202020204" pitchFamily="34" charset="0"/>
                <a:cs typeface="Arial" panose="020B0604020202020204" pitchFamily="34" charset="0"/>
                <a:sym typeface="Cabin"/>
              </a:rPr>
              <a:t>s</a:t>
            </a:r>
            <a:r>
              <a:rPr lang="nl-NL" sz="1800" b="1" i="0" u="none" strike="noStrike" cap="none" dirty="0">
                <a:solidFill>
                  <a:schemeClr val="dk1"/>
                </a:solidFill>
                <a:latin typeface="Arial" panose="020B0604020202020204" pitchFamily="34" charset="0"/>
                <a:cs typeface="Arial" panose="020B0604020202020204" pitchFamily="34" charset="0"/>
                <a:sym typeface="Cabin"/>
              </a:rPr>
              <a:t>ociale</a:t>
            </a:r>
            <a:r>
              <a:rPr lang="nl-NL" sz="1800" b="0" i="0" u="none" strike="noStrike" cap="none" dirty="0">
                <a:solidFill>
                  <a:schemeClr val="dk1"/>
                </a:solidFill>
                <a:latin typeface="Arial" panose="020B0604020202020204" pitchFamily="34" charset="0"/>
                <a:cs typeface="Arial" panose="020B0604020202020204" pitchFamily="34" charset="0"/>
                <a:sym typeface="Cabin"/>
              </a:rPr>
              <a:t> menstype werkt graag met mensen zoals in de dienstverlening en hulpverlening in het onderwijs. Hij heeft goede contactuele vaardigheden, kan goed luisteren en weet zijn eigen gedachten en gevoelens goed onder woorden te brengen. In zijn optreden is hij tactvol, zorgzaam en sterk op de ander gericht. Het sociale menstype vinden we in de beroepen zoals leraar, maatschappelijk werker, psychotherapeut, logopedist en sociaal raadsman.</a:t>
            </a:r>
          </a:p>
          <a:p>
            <a:pPr marL="274320" marR="0" lvl="0" indent="-274320" algn="l" rtl="0">
              <a:lnSpc>
                <a:spcPct val="80000"/>
              </a:lnSpc>
              <a:spcBef>
                <a:spcPts val="600"/>
              </a:spcBef>
              <a:spcAft>
                <a:spcPts val="0"/>
              </a:spcAft>
              <a:buClr>
                <a:schemeClr val="accent1"/>
              </a:buClr>
              <a:buSzPct val="76844"/>
              <a:buFont typeface="Noto Sans Symbols"/>
              <a:buNone/>
            </a:pPr>
            <a:endParaRPr sz="18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lnSpc>
                <a:spcPct val="80000"/>
              </a:lnSpc>
              <a:spcBef>
                <a:spcPts val="600"/>
              </a:spcBef>
              <a:spcAft>
                <a:spcPts val="0"/>
              </a:spcAft>
              <a:buClr>
                <a:schemeClr val="accent1"/>
              </a:buClr>
              <a:buSzPct val="76844"/>
              <a:buFont typeface="Noto Sans Symbols"/>
              <a:buChar char="●"/>
            </a:pPr>
            <a:r>
              <a:rPr lang="nl-NL" sz="1800" b="0" i="0" u="none" strike="noStrike" cap="none" dirty="0">
                <a:solidFill>
                  <a:schemeClr val="dk1"/>
                </a:solidFill>
                <a:latin typeface="Arial" panose="020B0604020202020204" pitchFamily="34" charset="0"/>
                <a:cs typeface="Arial" panose="020B0604020202020204" pitchFamily="34" charset="0"/>
                <a:sym typeface="Cabin"/>
              </a:rPr>
              <a:t>Het </a:t>
            </a:r>
            <a:r>
              <a:rPr lang="nl-NL" sz="1800" b="1" i="0" u="none" strike="noStrike" cap="none" dirty="0">
                <a:solidFill>
                  <a:srgbClr val="FF9999"/>
                </a:solidFill>
                <a:latin typeface="Arial" panose="020B0604020202020204" pitchFamily="34" charset="0"/>
                <a:cs typeface="Arial" panose="020B0604020202020204" pitchFamily="34" charset="0"/>
                <a:sym typeface="Cabin"/>
              </a:rPr>
              <a:t>o</a:t>
            </a:r>
            <a:r>
              <a:rPr lang="nl-NL" sz="1800" b="1" i="0" u="none" strike="noStrike" cap="none" dirty="0">
                <a:solidFill>
                  <a:schemeClr val="dk1"/>
                </a:solidFill>
                <a:latin typeface="Arial" panose="020B0604020202020204" pitchFamily="34" charset="0"/>
                <a:cs typeface="Arial" panose="020B0604020202020204" pitchFamily="34" charset="0"/>
                <a:sym typeface="Cabin"/>
              </a:rPr>
              <a:t>ndernemende</a:t>
            </a:r>
            <a:r>
              <a:rPr lang="nl-NL" sz="1800" b="0" i="0" u="none" strike="noStrike" cap="none" dirty="0">
                <a:solidFill>
                  <a:schemeClr val="dk1"/>
                </a:solidFill>
                <a:latin typeface="Arial" panose="020B0604020202020204" pitchFamily="34" charset="0"/>
                <a:cs typeface="Arial" panose="020B0604020202020204" pitchFamily="34" charset="0"/>
                <a:sym typeface="Cabin"/>
              </a:rPr>
              <a:t> menstype (entrepreneur) houdt van werkzaamheden in de handel, de politiek of het bestuur. Hij kan goed leidinggeven en organiseren. Ook weet hij anderen makkelijk van iets te overtuigen. Zijn optreden is actief, zelfverzekerd en overheersend. In de volgende beroepen komen we het ondernemende menstype vaak tegen: verkoper, bedrijfsleider, tv-programmaleider en bankdirecteur.</a:t>
            </a:r>
          </a:p>
          <a:p>
            <a:pPr marL="274320" marR="0" lvl="0" indent="-274320" algn="l" rtl="0">
              <a:lnSpc>
                <a:spcPct val="80000"/>
              </a:lnSpc>
              <a:spcBef>
                <a:spcPts val="600"/>
              </a:spcBef>
              <a:spcAft>
                <a:spcPts val="0"/>
              </a:spcAft>
              <a:buClr>
                <a:schemeClr val="accent1"/>
              </a:buClr>
              <a:buSzPct val="76844"/>
              <a:buFont typeface="Noto Sans Symbols"/>
              <a:buNone/>
            </a:pPr>
            <a:endParaRPr sz="18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lnSpc>
                <a:spcPct val="80000"/>
              </a:lnSpc>
              <a:spcBef>
                <a:spcPts val="600"/>
              </a:spcBef>
              <a:buClr>
                <a:schemeClr val="accent1"/>
              </a:buClr>
              <a:buSzPct val="76844"/>
              <a:buFont typeface="Noto Sans Symbols"/>
              <a:buChar char="●"/>
            </a:pPr>
            <a:r>
              <a:rPr lang="nl-NL" sz="1800" b="0" i="0" u="none" strike="noStrike" cap="none" dirty="0">
                <a:solidFill>
                  <a:schemeClr val="dk1"/>
                </a:solidFill>
                <a:latin typeface="Arial" panose="020B0604020202020204" pitchFamily="34" charset="0"/>
                <a:cs typeface="Arial" panose="020B0604020202020204" pitchFamily="34" charset="0"/>
                <a:sym typeface="Cabin"/>
              </a:rPr>
              <a:t>Het </a:t>
            </a:r>
            <a:r>
              <a:rPr lang="nl-NL" sz="1800" b="1" i="0" u="none" strike="noStrike" cap="none" dirty="0">
                <a:solidFill>
                  <a:srgbClr val="FF9999"/>
                </a:solidFill>
                <a:latin typeface="Arial" panose="020B0604020202020204" pitchFamily="34" charset="0"/>
                <a:cs typeface="Arial" panose="020B0604020202020204" pitchFamily="34" charset="0"/>
                <a:sym typeface="Cabin"/>
              </a:rPr>
              <a:t>c</a:t>
            </a:r>
            <a:r>
              <a:rPr lang="nl-NL" sz="1800" b="1" i="0" u="none" strike="noStrike" cap="none" dirty="0">
                <a:solidFill>
                  <a:schemeClr val="dk1"/>
                </a:solidFill>
                <a:latin typeface="Arial" panose="020B0604020202020204" pitchFamily="34" charset="0"/>
                <a:cs typeface="Arial" panose="020B0604020202020204" pitchFamily="34" charset="0"/>
                <a:sym typeface="Cabin"/>
              </a:rPr>
              <a:t>onventionele</a:t>
            </a:r>
            <a:r>
              <a:rPr lang="nl-NL" sz="1800" b="0" i="0" u="none" strike="noStrike" cap="none" dirty="0">
                <a:solidFill>
                  <a:schemeClr val="dk1"/>
                </a:solidFill>
                <a:latin typeface="Arial" panose="020B0604020202020204" pitchFamily="34" charset="0"/>
                <a:cs typeface="Arial" panose="020B0604020202020204" pitchFamily="34" charset="0"/>
                <a:sym typeface="Cabin"/>
              </a:rPr>
              <a:t> menstype is het liefst met administratieve werkzaamheden bezig. Hij weet graag waar hij aan toe is en houdt van regelmaat. Hij bezit kantoorvaardigheden. Kan zeer nauwkeurig werken en kent de regels. Zijn gedrag is correct en betrouwbaar. Het conventionele menstype vinden we in beroepen zoals boekhouder, secretaresse, belastingdeskundige, bankemployé en calculator. </a:t>
            </a:r>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orsprong">
  <a:themeElements>
    <a:clrScheme name="Oorsprong">
      <a:dk1>
        <a:srgbClr val="000000"/>
      </a:dk1>
      <a:lt1>
        <a:srgbClr val="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730</Words>
  <Application>Microsoft Office PowerPoint</Application>
  <PresentationFormat>On-screen Show (4:3)</PresentationFormat>
  <Paragraphs>123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Domine</vt:lpstr>
      <vt:lpstr>Cabin</vt:lpstr>
      <vt:lpstr>Arial</vt:lpstr>
      <vt:lpstr>Noto Sans Symbols</vt:lpstr>
      <vt:lpstr>Oorsprong</vt:lpstr>
      <vt:lpstr>Havo 4 Les 2 Verkennen</vt:lpstr>
      <vt:lpstr>Fase 2 Verkennen</vt:lpstr>
      <vt:lpstr>Wat vind jij belangrijk?</vt:lpstr>
      <vt:lpstr>Aanvulling “wolkje” toekomst 1.</vt:lpstr>
      <vt:lpstr>Aanvulling “wolkje” toekomst 2.</vt:lpstr>
      <vt:lpstr>Sectoren</vt:lpstr>
      <vt:lpstr>Opdracht sectoren</vt:lpstr>
      <vt:lpstr>Menstypes 1.</vt:lpstr>
      <vt:lpstr>Menstypes 2.</vt:lpstr>
      <vt:lpstr>Samenvatting</vt:lpstr>
      <vt:lpstr>Aan de slag!</vt:lpstr>
      <vt:lpstr>Top 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havo 2015-2016</dc:title>
  <dc:creator>Henrike Knippenberg</dc:creator>
  <cp:lastModifiedBy>Kouwenhoven, E.C.M. (Lisette)</cp:lastModifiedBy>
  <cp:revision>6</cp:revision>
  <dcterms:modified xsi:type="dcterms:W3CDTF">2016-09-29T11:29:09Z</dcterms:modified>
</cp:coreProperties>
</file>