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6"/>
  </p:notesMasterIdLst>
  <p:sldIdLst>
    <p:sldId id="256" r:id="rId4"/>
    <p:sldId id="258" r:id="rId5"/>
    <p:sldId id="267" r:id="rId6"/>
    <p:sldId id="271" r:id="rId7"/>
    <p:sldId id="268" r:id="rId8"/>
    <p:sldId id="263" r:id="rId9"/>
    <p:sldId id="264" r:id="rId10"/>
    <p:sldId id="265" r:id="rId11"/>
    <p:sldId id="259" r:id="rId12"/>
    <p:sldId id="261" r:id="rId13"/>
    <p:sldId id="266" r:id="rId14"/>
    <p:sldId id="262" r:id="rId15"/>
    <p:sldId id="272" r:id="rId16"/>
    <p:sldId id="273" r:id="rId17"/>
    <p:sldId id="274" r:id="rId18"/>
    <p:sldId id="275" r:id="rId19"/>
    <p:sldId id="276" r:id="rId20"/>
    <p:sldId id="277" r:id="rId21"/>
    <p:sldId id="278" r:id="rId22"/>
    <p:sldId id="279" r:id="rId23"/>
    <p:sldId id="280" r:id="rId24"/>
    <p:sldId id="281" r:id="rId25"/>
    <p:sldId id="296" r:id="rId26"/>
    <p:sldId id="298" r:id="rId27"/>
    <p:sldId id="366" r:id="rId28"/>
    <p:sldId id="367" r:id="rId29"/>
    <p:sldId id="287" r:id="rId30"/>
    <p:sldId id="283" r:id="rId31"/>
    <p:sldId id="370" r:id="rId32"/>
    <p:sldId id="290" r:id="rId33"/>
    <p:sldId id="269" r:id="rId34"/>
    <p:sldId id="270"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A06C3A-132D-4F4A-AA8A-552201C4460F}">
          <p14:sldIdLst>
            <p14:sldId id="256"/>
            <p14:sldId id="258"/>
            <p14:sldId id="267"/>
            <p14:sldId id="271"/>
            <p14:sldId id="268"/>
          </p14:sldIdLst>
        </p14:section>
        <p14:section name="Lentiz" id="{C8ADE565-EF42-43C8-8176-FDD607FED3F5}">
          <p14:sldIdLst>
            <p14:sldId id="263"/>
            <p14:sldId id="264"/>
            <p14:sldId id="265"/>
            <p14:sldId id="259"/>
            <p14:sldId id="261"/>
            <p14:sldId id="266"/>
            <p14:sldId id="262"/>
          </p14:sldIdLst>
        </p14:section>
        <p14:section name="Logopedie" id="{5D309198-1854-4D53-9122-438416C7EF94}">
          <p14:sldIdLst>
            <p14:sldId id="272"/>
            <p14:sldId id="273"/>
            <p14:sldId id="274"/>
            <p14:sldId id="275"/>
            <p14:sldId id="276"/>
            <p14:sldId id="277"/>
            <p14:sldId id="278"/>
            <p14:sldId id="279"/>
            <p14:sldId id="280"/>
            <p14:sldId id="281"/>
            <p14:sldId id="296"/>
            <p14:sldId id="298"/>
            <p14:sldId id="366"/>
            <p14:sldId id="367"/>
            <p14:sldId id="287"/>
            <p14:sldId id="283"/>
            <p14:sldId id="370"/>
            <p14:sldId id="290"/>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6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0" d="100"/>
          <a:sy n="110"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BAE67-4825-488E-916A-AF5507BE2D2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nl-NL"/>
        </a:p>
      </dgm:t>
    </dgm:pt>
    <dgm:pt modelId="{D3A185E4-4303-4AEA-8E16-E08187B8F86D}">
      <dgm:prSet phldrT="[Text]" custT="1"/>
      <dgm:spPr/>
      <dgm:t>
        <a:bodyPr/>
        <a:lstStyle/>
        <a:p>
          <a:r>
            <a:rPr lang="nl-NL" sz="1600" dirty="0" err="1"/>
            <a:t>Probleem-analyse</a:t>
          </a:r>
          <a:r>
            <a:rPr lang="nl-NL" sz="1600" dirty="0"/>
            <a:t> </a:t>
          </a:r>
        </a:p>
      </dgm:t>
    </dgm:pt>
    <dgm:pt modelId="{6510CA45-1CFC-412F-9C93-62785BA910E7}" type="parTrans" cxnId="{07DB829D-15FE-4BA0-ABA3-58FAAA07125A}">
      <dgm:prSet/>
      <dgm:spPr/>
      <dgm:t>
        <a:bodyPr/>
        <a:lstStyle/>
        <a:p>
          <a:endParaRPr lang="nl-NL" sz="4400"/>
        </a:p>
      </dgm:t>
    </dgm:pt>
    <dgm:pt modelId="{9F174349-51B1-4CCA-A419-A27AD3AFD884}" type="sibTrans" cxnId="{07DB829D-15FE-4BA0-ABA3-58FAAA07125A}">
      <dgm:prSet/>
      <dgm:spPr/>
      <dgm:t>
        <a:bodyPr/>
        <a:lstStyle/>
        <a:p>
          <a:endParaRPr lang="nl-NL" sz="4400"/>
        </a:p>
      </dgm:t>
    </dgm:pt>
    <dgm:pt modelId="{238F4E86-B408-4F04-8C55-B11235DE32A3}">
      <dgm:prSet phldrT="[Text]" custT="1"/>
      <dgm:spPr/>
      <dgm:t>
        <a:bodyPr/>
        <a:lstStyle/>
        <a:p>
          <a:r>
            <a:rPr lang="nl-NL" sz="1600" dirty="0"/>
            <a:t>Beleid formuleren</a:t>
          </a:r>
        </a:p>
      </dgm:t>
    </dgm:pt>
    <dgm:pt modelId="{1FC22D62-3965-491C-81DC-0B9AD8A1AA3B}" type="parTrans" cxnId="{192DCFCC-8FFD-4905-8C1A-6678C7C0D4C1}">
      <dgm:prSet/>
      <dgm:spPr/>
      <dgm:t>
        <a:bodyPr/>
        <a:lstStyle/>
        <a:p>
          <a:endParaRPr lang="nl-NL" sz="4400"/>
        </a:p>
      </dgm:t>
    </dgm:pt>
    <dgm:pt modelId="{4B1657D5-B15B-420B-9BE2-BAD94B6481EE}" type="sibTrans" cxnId="{192DCFCC-8FFD-4905-8C1A-6678C7C0D4C1}">
      <dgm:prSet/>
      <dgm:spPr/>
      <dgm:t>
        <a:bodyPr/>
        <a:lstStyle/>
        <a:p>
          <a:endParaRPr lang="nl-NL" sz="4400"/>
        </a:p>
      </dgm:t>
    </dgm:pt>
    <dgm:pt modelId="{3A33B884-AC18-4B1B-A203-2677C863664F}">
      <dgm:prSet phldrT="[Text]" custT="1"/>
      <dgm:spPr/>
      <dgm:t>
        <a:bodyPr/>
        <a:lstStyle/>
        <a:p>
          <a:r>
            <a:rPr lang="nl-NL" sz="1600" dirty="0"/>
            <a:t>Maatregelen treffen</a:t>
          </a:r>
        </a:p>
      </dgm:t>
    </dgm:pt>
    <dgm:pt modelId="{0F1CE178-871E-403C-8B05-900E4CF50C58}" type="parTrans" cxnId="{39EFFEC7-7701-4F82-ACC0-1699A3F9083E}">
      <dgm:prSet/>
      <dgm:spPr/>
      <dgm:t>
        <a:bodyPr/>
        <a:lstStyle/>
        <a:p>
          <a:endParaRPr lang="nl-NL" sz="4400"/>
        </a:p>
      </dgm:t>
    </dgm:pt>
    <dgm:pt modelId="{052EF72C-FADA-4354-9792-9BAE14F5F38F}" type="sibTrans" cxnId="{39EFFEC7-7701-4F82-ACC0-1699A3F9083E}">
      <dgm:prSet/>
      <dgm:spPr/>
      <dgm:t>
        <a:bodyPr/>
        <a:lstStyle/>
        <a:p>
          <a:endParaRPr lang="nl-NL" sz="4400"/>
        </a:p>
      </dgm:t>
    </dgm:pt>
    <dgm:pt modelId="{43809049-F0B7-4E18-B566-A37A8F284AE4}">
      <dgm:prSet phldrT="[Text]" custT="1"/>
      <dgm:spPr/>
      <dgm:t>
        <a:bodyPr/>
        <a:lstStyle/>
        <a:p>
          <a:r>
            <a:rPr lang="nl-NL" sz="1600" dirty="0"/>
            <a:t>Bijstellen</a:t>
          </a:r>
        </a:p>
      </dgm:t>
    </dgm:pt>
    <dgm:pt modelId="{DD3C314E-3939-4254-9A56-5F9161FA8D02}" type="parTrans" cxnId="{C249BEF7-D9EC-4A08-B5BB-2AA6BEF17B59}">
      <dgm:prSet/>
      <dgm:spPr/>
      <dgm:t>
        <a:bodyPr/>
        <a:lstStyle/>
        <a:p>
          <a:endParaRPr lang="nl-NL" sz="4400"/>
        </a:p>
      </dgm:t>
    </dgm:pt>
    <dgm:pt modelId="{58711DDB-572A-4CF7-B642-EAC8C8603465}" type="sibTrans" cxnId="{C249BEF7-D9EC-4A08-B5BB-2AA6BEF17B59}">
      <dgm:prSet/>
      <dgm:spPr/>
      <dgm:t>
        <a:bodyPr/>
        <a:lstStyle/>
        <a:p>
          <a:endParaRPr lang="nl-NL" sz="4400"/>
        </a:p>
      </dgm:t>
    </dgm:pt>
    <dgm:pt modelId="{BB4BADC4-2655-47F2-B09D-582196085E70}">
      <dgm:prSet phldrT="[Text]" custT="1"/>
      <dgm:spPr/>
      <dgm:t>
        <a:bodyPr/>
        <a:lstStyle/>
        <a:p>
          <a:r>
            <a:rPr lang="nl-NL" sz="1600" dirty="0"/>
            <a:t>Evalueren </a:t>
          </a:r>
        </a:p>
      </dgm:t>
    </dgm:pt>
    <dgm:pt modelId="{03653EC4-2365-4E71-9152-352A2C98E711}" type="parTrans" cxnId="{E4FEB6F5-B107-429C-8269-E725AA944D44}">
      <dgm:prSet/>
      <dgm:spPr/>
      <dgm:t>
        <a:bodyPr/>
        <a:lstStyle/>
        <a:p>
          <a:endParaRPr lang="nl-NL" sz="4400"/>
        </a:p>
      </dgm:t>
    </dgm:pt>
    <dgm:pt modelId="{681B6744-87E5-4A4C-8124-D7CE705FFBC9}" type="sibTrans" cxnId="{E4FEB6F5-B107-429C-8269-E725AA944D44}">
      <dgm:prSet/>
      <dgm:spPr/>
      <dgm:t>
        <a:bodyPr/>
        <a:lstStyle/>
        <a:p>
          <a:endParaRPr lang="nl-NL" sz="4400"/>
        </a:p>
      </dgm:t>
    </dgm:pt>
    <dgm:pt modelId="{A8C4C33E-79A5-489E-91CD-83AF97187B0C}" type="pres">
      <dgm:prSet presAssocID="{3EFBAE67-4825-488E-916A-AF5507BE2D2A}" presName="cycle" presStyleCnt="0">
        <dgm:presLayoutVars>
          <dgm:dir/>
          <dgm:resizeHandles val="exact"/>
        </dgm:presLayoutVars>
      </dgm:prSet>
      <dgm:spPr/>
    </dgm:pt>
    <dgm:pt modelId="{F8E2F135-2BD2-4234-B886-F5D7E75E97A8}" type="pres">
      <dgm:prSet presAssocID="{D3A185E4-4303-4AEA-8E16-E08187B8F86D}" presName="node" presStyleLbl="node1" presStyleIdx="0" presStyleCnt="5" custScaleX="122913">
        <dgm:presLayoutVars>
          <dgm:bulletEnabled val="1"/>
        </dgm:presLayoutVars>
      </dgm:prSet>
      <dgm:spPr/>
    </dgm:pt>
    <dgm:pt modelId="{974E2C8F-A0EE-4FDB-A81B-B68DBA041513}" type="pres">
      <dgm:prSet presAssocID="{D3A185E4-4303-4AEA-8E16-E08187B8F86D}" presName="spNode" presStyleCnt="0"/>
      <dgm:spPr/>
    </dgm:pt>
    <dgm:pt modelId="{589F8310-3DFD-4330-BADF-B72E4DCF726A}" type="pres">
      <dgm:prSet presAssocID="{9F174349-51B1-4CCA-A419-A27AD3AFD884}" presName="sibTrans" presStyleLbl="sibTrans1D1" presStyleIdx="0" presStyleCnt="5"/>
      <dgm:spPr/>
    </dgm:pt>
    <dgm:pt modelId="{D363CD77-D686-499D-9F25-6E222CB3F87C}" type="pres">
      <dgm:prSet presAssocID="{238F4E86-B408-4F04-8C55-B11235DE32A3}" presName="node" presStyleLbl="node1" presStyleIdx="1" presStyleCnt="5" custScaleX="118726">
        <dgm:presLayoutVars>
          <dgm:bulletEnabled val="1"/>
        </dgm:presLayoutVars>
      </dgm:prSet>
      <dgm:spPr/>
    </dgm:pt>
    <dgm:pt modelId="{91C9C3D6-48D2-4AFC-9D8A-A21F624BBCDB}" type="pres">
      <dgm:prSet presAssocID="{238F4E86-B408-4F04-8C55-B11235DE32A3}" presName="spNode" presStyleCnt="0"/>
      <dgm:spPr/>
    </dgm:pt>
    <dgm:pt modelId="{B5904EC8-3AB9-4000-A2E3-050A187E1251}" type="pres">
      <dgm:prSet presAssocID="{4B1657D5-B15B-420B-9BE2-BAD94B6481EE}" presName="sibTrans" presStyleLbl="sibTrans1D1" presStyleIdx="1" presStyleCnt="5"/>
      <dgm:spPr/>
    </dgm:pt>
    <dgm:pt modelId="{B650FFB8-09D5-46F3-9B09-64EA71BF5168}" type="pres">
      <dgm:prSet presAssocID="{3A33B884-AC18-4B1B-A203-2677C863664F}" presName="node" presStyleLbl="node1" presStyleIdx="2" presStyleCnt="5" custScaleX="135210" custRadScaleRad="96040" custRadScaleInc="-26429">
        <dgm:presLayoutVars>
          <dgm:bulletEnabled val="1"/>
        </dgm:presLayoutVars>
      </dgm:prSet>
      <dgm:spPr/>
    </dgm:pt>
    <dgm:pt modelId="{18A97F7C-D4A1-4007-AD85-DAA7DD24EF6B}" type="pres">
      <dgm:prSet presAssocID="{3A33B884-AC18-4B1B-A203-2677C863664F}" presName="spNode" presStyleCnt="0"/>
      <dgm:spPr/>
    </dgm:pt>
    <dgm:pt modelId="{41FEB4C9-5566-4455-B7D7-91B971BFEBF2}" type="pres">
      <dgm:prSet presAssocID="{052EF72C-FADA-4354-9792-9BAE14F5F38F}" presName="sibTrans" presStyleLbl="sibTrans1D1" presStyleIdx="2" presStyleCnt="5"/>
      <dgm:spPr/>
    </dgm:pt>
    <dgm:pt modelId="{6FD27B4E-877E-49E5-95A1-DE3753032140}" type="pres">
      <dgm:prSet presAssocID="{43809049-F0B7-4E18-B566-A37A8F284AE4}" presName="node" presStyleLbl="node1" presStyleIdx="3" presStyleCnt="5" custScaleX="107878" custRadScaleRad="96518" custRadScaleInc="40136">
        <dgm:presLayoutVars>
          <dgm:bulletEnabled val="1"/>
        </dgm:presLayoutVars>
      </dgm:prSet>
      <dgm:spPr/>
    </dgm:pt>
    <dgm:pt modelId="{75F73CA2-6BD0-46FA-81D1-6167D98FE284}" type="pres">
      <dgm:prSet presAssocID="{43809049-F0B7-4E18-B566-A37A8F284AE4}" presName="spNode" presStyleCnt="0"/>
      <dgm:spPr/>
    </dgm:pt>
    <dgm:pt modelId="{544B15E7-B2CC-4AC8-B7C9-366A11D12E96}" type="pres">
      <dgm:prSet presAssocID="{58711DDB-572A-4CF7-B642-EAC8C8603465}" presName="sibTrans" presStyleLbl="sibTrans1D1" presStyleIdx="3" presStyleCnt="5"/>
      <dgm:spPr/>
    </dgm:pt>
    <dgm:pt modelId="{51958FB2-8056-44BC-A0D4-6BD4A9024FCA}" type="pres">
      <dgm:prSet presAssocID="{BB4BADC4-2655-47F2-B09D-582196085E70}" presName="node" presStyleLbl="node1" presStyleIdx="4" presStyleCnt="5" custScaleX="113350">
        <dgm:presLayoutVars>
          <dgm:bulletEnabled val="1"/>
        </dgm:presLayoutVars>
      </dgm:prSet>
      <dgm:spPr/>
    </dgm:pt>
    <dgm:pt modelId="{E1E4396A-D198-4FD9-9AE1-FB57D06AD665}" type="pres">
      <dgm:prSet presAssocID="{BB4BADC4-2655-47F2-B09D-582196085E70}" presName="spNode" presStyleCnt="0"/>
      <dgm:spPr/>
    </dgm:pt>
    <dgm:pt modelId="{6093B79B-9FDE-4E46-8942-A274323714B9}" type="pres">
      <dgm:prSet presAssocID="{681B6744-87E5-4A4C-8124-D7CE705FFBC9}" presName="sibTrans" presStyleLbl="sibTrans1D1" presStyleIdx="4" presStyleCnt="5"/>
      <dgm:spPr/>
    </dgm:pt>
  </dgm:ptLst>
  <dgm:cxnLst>
    <dgm:cxn modelId="{3C5A9E01-C1C8-46F0-87D1-BEFFB332EBB1}" type="presOf" srcId="{43809049-F0B7-4E18-B566-A37A8F284AE4}" destId="{6FD27B4E-877E-49E5-95A1-DE3753032140}" srcOrd="0" destOrd="0" presId="urn:microsoft.com/office/officeart/2005/8/layout/cycle5"/>
    <dgm:cxn modelId="{C94A4103-4351-4870-B28E-BCC35F6CB7DC}" type="presOf" srcId="{052EF72C-FADA-4354-9792-9BAE14F5F38F}" destId="{41FEB4C9-5566-4455-B7D7-91B971BFEBF2}" srcOrd="0" destOrd="0" presId="urn:microsoft.com/office/officeart/2005/8/layout/cycle5"/>
    <dgm:cxn modelId="{F0E6A930-95B6-4290-950A-4C6DD310FB1F}" type="presOf" srcId="{4B1657D5-B15B-420B-9BE2-BAD94B6481EE}" destId="{B5904EC8-3AB9-4000-A2E3-050A187E1251}" srcOrd="0" destOrd="0" presId="urn:microsoft.com/office/officeart/2005/8/layout/cycle5"/>
    <dgm:cxn modelId="{8E8F635D-0D81-4533-8BCE-17EFD3E19A38}" type="presOf" srcId="{D3A185E4-4303-4AEA-8E16-E08187B8F86D}" destId="{F8E2F135-2BD2-4234-B886-F5D7E75E97A8}" srcOrd="0" destOrd="0" presId="urn:microsoft.com/office/officeart/2005/8/layout/cycle5"/>
    <dgm:cxn modelId="{6FF23245-2F64-438A-AD57-49DBE6BCC487}" type="presOf" srcId="{238F4E86-B408-4F04-8C55-B11235DE32A3}" destId="{D363CD77-D686-499D-9F25-6E222CB3F87C}" srcOrd="0" destOrd="0" presId="urn:microsoft.com/office/officeart/2005/8/layout/cycle5"/>
    <dgm:cxn modelId="{4E8BA368-4D21-424F-9079-1E15E23DE793}" type="presOf" srcId="{BB4BADC4-2655-47F2-B09D-582196085E70}" destId="{51958FB2-8056-44BC-A0D4-6BD4A9024FCA}" srcOrd="0" destOrd="0" presId="urn:microsoft.com/office/officeart/2005/8/layout/cycle5"/>
    <dgm:cxn modelId="{B07A2D51-D8F2-43BC-BB7C-CD7D724C574D}" type="presOf" srcId="{58711DDB-572A-4CF7-B642-EAC8C8603465}" destId="{544B15E7-B2CC-4AC8-B7C9-366A11D12E96}" srcOrd="0" destOrd="0" presId="urn:microsoft.com/office/officeart/2005/8/layout/cycle5"/>
    <dgm:cxn modelId="{06D5C851-2790-4557-BA78-60D4F4540CEC}" type="presOf" srcId="{681B6744-87E5-4A4C-8124-D7CE705FFBC9}" destId="{6093B79B-9FDE-4E46-8942-A274323714B9}" srcOrd="0" destOrd="0" presId="urn:microsoft.com/office/officeart/2005/8/layout/cycle5"/>
    <dgm:cxn modelId="{07DB829D-15FE-4BA0-ABA3-58FAAA07125A}" srcId="{3EFBAE67-4825-488E-916A-AF5507BE2D2A}" destId="{D3A185E4-4303-4AEA-8E16-E08187B8F86D}" srcOrd="0" destOrd="0" parTransId="{6510CA45-1CFC-412F-9C93-62785BA910E7}" sibTransId="{9F174349-51B1-4CCA-A419-A27AD3AFD884}"/>
    <dgm:cxn modelId="{8D8C1EB6-30FD-4BB1-ABB8-B0340BC9398A}" type="presOf" srcId="{3A33B884-AC18-4B1B-A203-2677C863664F}" destId="{B650FFB8-09D5-46F3-9B09-64EA71BF5168}" srcOrd="0" destOrd="0" presId="urn:microsoft.com/office/officeart/2005/8/layout/cycle5"/>
    <dgm:cxn modelId="{39EFFEC7-7701-4F82-ACC0-1699A3F9083E}" srcId="{3EFBAE67-4825-488E-916A-AF5507BE2D2A}" destId="{3A33B884-AC18-4B1B-A203-2677C863664F}" srcOrd="2" destOrd="0" parTransId="{0F1CE178-871E-403C-8B05-900E4CF50C58}" sibTransId="{052EF72C-FADA-4354-9792-9BAE14F5F38F}"/>
    <dgm:cxn modelId="{192DCFCC-8FFD-4905-8C1A-6678C7C0D4C1}" srcId="{3EFBAE67-4825-488E-916A-AF5507BE2D2A}" destId="{238F4E86-B408-4F04-8C55-B11235DE32A3}" srcOrd="1" destOrd="0" parTransId="{1FC22D62-3965-491C-81DC-0B9AD8A1AA3B}" sibTransId="{4B1657D5-B15B-420B-9BE2-BAD94B6481EE}"/>
    <dgm:cxn modelId="{7A000CDD-B9B0-44F1-9075-922075DEEC59}" type="presOf" srcId="{9F174349-51B1-4CCA-A419-A27AD3AFD884}" destId="{589F8310-3DFD-4330-BADF-B72E4DCF726A}" srcOrd="0" destOrd="0" presId="urn:microsoft.com/office/officeart/2005/8/layout/cycle5"/>
    <dgm:cxn modelId="{128E6BE5-6F8D-4FA6-BA61-48A0D688E3B6}" type="presOf" srcId="{3EFBAE67-4825-488E-916A-AF5507BE2D2A}" destId="{A8C4C33E-79A5-489E-91CD-83AF97187B0C}" srcOrd="0" destOrd="0" presId="urn:microsoft.com/office/officeart/2005/8/layout/cycle5"/>
    <dgm:cxn modelId="{E4FEB6F5-B107-429C-8269-E725AA944D44}" srcId="{3EFBAE67-4825-488E-916A-AF5507BE2D2A}" destId="{BB4BADC4-2655-47F2-B09D-582196085E70}" srcOrd="4" destOrd="0" parTransId="{03653EC4-2365-4E71-9152-352A2C98E711}" sibTransId="{681B6744-87E5-4A4C-8124-D7CE705FFBC9}"/>
    <dgm:cxn modelId="{C249BEF7-D9EC-4A08-B5BB-2AA6BEF17B59}" srcId="{3EFBAE67-4825-488E-916A-AF5507BE2D2A}" destId="{43809049-F0B7-4E18-B566-A37A8F284AE4}" srcOrd="3" destOrd="0" parTransId="{DD3C314E-3939-4254-9A56-5F9161FA8D02}" sibTransId="{58711DDB-572A-4CF7-B642-EAC8C8603465}"/>
    <dgm:cxn modelId="{063044E0-2450-4E9D-8621-4E22F4542DDA}" type="presParOf" srcId="{A8C4C33E-79A5-489E-91CD-83AF97187B0C}" destId="{F8E2F135-2BD2-4234-B886-F5D7E75E97A8}" srcOrd="0" destOrd="0" presId="urn:microsoft.com/office/officeart/2005/8/layout/cycle5"/>
    <dgm:cxn modelId="{630189FF-080C-4B41-82C5-650F0A717A77}" type="presParOf" srcId="{A8C4C33E-79A5-489E-91CD-83AF97187B0C}" destId="{974E2C8F-A0EE-4FDB-A81B-B68DBA041513}" srcOrd="1" destOrd="0" presId="urn:microsoft.com/office/officeart/2005/8/layout/cycle5"/>
    <dgm:cxn modelId="{23C66DB2-C89E-4FE6-9EC6-3B357AD4440F}" type="presParOf" srcId="{A8C4C33E-79A5-489E-91CD-83AF97187B0C}" destId="{589F8310-3DFD-4330-BADF-B72E4DCF726A}" srcOrd="2" destOrd="0" presId="urn:microsoft.com/office/officeart/2005/8/layout/cycle5"/>
    <dgm:cxn modelId="{1DE47AA0-0BCE-40F2-9704-FC265CEAD01A}" type="presParOf" srcId="{A8C4C33E-79A5-489E-91CD-83AF97187B0C}" destId="{D363CD77-D686-499D-9F25-6E222CB3F87C}" srcOrd="3" destOrd="0" presId="urn:microsoft.com/office/officeart/2005/8/layout/cycle5"/>
    <dgm:cxn modelId="{B9C50932-706F-499C-B297-D3B441699FDC}" type="presParOf" srcId="{A8C4C33E-79A5-489E-91CD-83AF97187B0C}" destId="{91C9C3D6-48D2-4AFC-9D8A-A21F624BBCDB}" srcOrd="4" destOrd="0" presId="urn:microsoft.com/office/officeart/2005/8/layout/cycle5"/>
    <dgm:cxn modelId="{95540C0D-FE89-4990-AC5C-1D38FD4CF7A2}" type="presParOf" srcId="{A8C4C33E-79A5-489E-91CD-83AF97187B0C}" destId="{B5904EC8-3AB9-4000-A2E3-050A187E1251}" srcOrd="5" destOrd="0" presId="urn:microsoft.com/office/officeart/2005/8/layout/cycle5"/>
    <dgm:cxn modelId="{8373C5C9-2075-44B9-9FB7-3A10F102352D}" type="presParOf" srcId="{A8C4C33E-79A5-489E-91CD-83AF97187B0C}" destId="{B650FFB8-09D5-46F3-9B09-64EA71BF5168}" srcOrd="6" destOrd="0" presId="urn:microsoft.com/office/officeart/2005/8/layout/cycle5"/>
    <dgm:cxn modelId="{66A5EC31-E3A2-48BF-A327-A4E4C5D2AD0B}" type="presParOf" srcId="{A8C4C33E-79A5-489E-91CD-83AF97187B0C}" destId="{18A97F7C-D4A1-4007-AD85-DAA7DD24EF6B}" srcOrd="7" destOrd="0" presId="urn:microsoft.com/office/officeart/2005/8/layout/cycle5"/>
    <dgm:cxn modelId="{AD9827AE-9F59-4803-A62A-2128266A6DC7}" type="presParOf" srcId="{A8C4C33E-79A5-489E-91CD-83AF97187B0C}" destId="{41FEB4C9-5566-4455-B7D7-91B971BFEBF2}" srcOrd="8" destOrd="0" presId="urn:microsoft.com/office/officeart/2005/8/layout/cycle5"/>
    <dgm:cxn modelId="{A0678C23-3302-4314-918E-576B90D2F223}" type="presParOf" srcId="{A8C4C33E-79A5-489E-91CD-83AF97187B0C}" destId="{6FD27B4E-877E-49E5-95A1-DE3753032140}" srcOrd="9" destOrd="0" presId="urn:microsoft.com/office/officeart/2005/8/layout/cycle5"/>
    <dgm:cxn modelId="{9A7F4B5A-0259-46E8-A050-A6CF88B22EB5}" type="presParOf" srcId="{A8C4C33E-79A5-489E-91CD-83AF97187B0C}" destId="{75F73CA2-6BD0-46FA-81D1-6167D98FE284}" srcOrd="10" destOrd="0" presId="urn:microsoft.com/office/officeart/2005/8/layout/cycle5"/>
    <dgm:cxn modelId="{DD5B0F1B-A9A0-4778-B2C3-8698B864BF1B}" type="presParOf" srcId="{A8C4C33E-79A5-489E-91CD-83AF97187B0C}" destId="{544B15E7-B2CC-4AC8-B7C9-366A11D12E96}" srcOrd="11" destOrd="0" presId="urn:microsoft.com/office/officeart/2005/8/layout/cycle5"/>
    <dgm:cxn modelId="{7599025C-2F8C-4051-BB39-B1052066290D}" type="presParOf" srcId="{A8C4C33E-79A5-489E-91CD-83AF97187B0C}" destId="{51958FB2-8056-44BC-A0D4-6BD4A9024FCA}" srcOrd="12" destOrd="0" presId="urn:microsoft.com/office/officeart/2005/8/layout/cycle5"/>
    <dgm:cxn modelId="{70F39F88-89A6-47E1-B3DF-5E8D2605C38A}" type="presParOf" srcId="{A8C4C33E-79A5-489E-91CD-83AF97187B0C}" destId="{E1E4396A-D198-4FD9-9AE1-FB57D06AD665}" srcOrd="13" destOrd="0" presId="urn:microsoft.com/office/officeart/2005/8/layout/cycle5"/>
    <dgm:cxn modelId="{86681675-8CDE-4BB1-943F-43DF7A73B946}" type="presParOf" srcId="{A8C4C33E-79A5-489E-91CD-83AF97187B0C}" destId="{6093B79B-9FDE-4E46-8942-A274323714B9}"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314C81C-6F23-4EA1-B5E5-2BE0EA983982}" type="doc">
      <dgm:prSet loTypeId="urn:microsoft.com/office/officeart/2005/8/layout/hProcess11" loCatId="process" qsTypeId="urn:microsoft.com/office/officeart/2005/8/quickstyle/simple1" qsCatId="simple" csTypeId="urn:microsoft.com/office/officeart/2005/8/colors/accent1_2" csCatId="accent1" phldr="1"/>
      <dgm:spPr/>
    </dgm:pt>
    <dgm:pt modelId="{5B34ACC1-E3E5-4160-9C86-8B4833BB680D}">
      <dgm:prSet phldrT="[Tekst]"/>
      <dgm:spPr/>
      <dgm:t>
        <a:bodyPr/>
        <a:lstStyle/>
        <a:p>
          <a:r>
            <a:rPr lang="nl-NL" dirty="0"/>
            <a:t>Vo</a:t>
          </a:r>
        </a:p>
      </dgm:t>
    </dgm:pt>
    <dgm:pt modelId="{798D5ACD-DBFD-4841-AB5E-A5EFBE4FACDD}" type="parTrans" cxnId="{8D02F0D3-4732-4FEE-8AE2-B5B19EB16125}">
      <dgm:prSet/>
      <dgm:spPr/>
      <dgm:t>
        <a:bodyPr/>
        <a:lstStyle/>
        <a:p>
          <a:endParaRPr lang="nl-NL"/>
        </a:p>
      </dgm:t>
    </dgm:pt>
    <dgm:pt modelId="{EC49F54A-214E-4DA6-BC52-06938AD52578}" type="sibTrans" cxnId="{8D02F0D3-4732-4FEE-8AE2-B5B19EB16125}">
      <dgm:prSet/>
      <dgm:spPr/>
      <dgm:t>
        <a:bodyPr/>
        <a:lstStyle/>
        <a:p>
          <a:endParaRPr lang="nl-NL"/>
        </a:p>
      </dgm:t>
    </dgm:pt>
    <dgm:pt modelId="{6F2275C2-6EA8-4F87-A90F-180EAFAEF75A}">
      <dgm:prSet phldrT="[Tekst]"/>
      <dgm:spPr/>
      <dgm:t>
        <a:bodyPr/>
        <a:lstStyle/>
        <a:p>
          <a:r>
            <a:rPr lang="nl-NL" dirty="0"/>
            <a:t>Jaar 1</a:t>
          </a:r>
        </a:p>
      </dgm:t>
    </dgm:pt>
    <dgm:pt modelId="{5D3B0B21-5A29-4721-9484-BA2669C120D0}" type="parTrans" cxnId="{311806DF-152F-4375-8B43-40F33BDA9CF9}">
      <dgm:prSet/>
      <dgm:spPr/>
      <dgm:t>
        <a:bodyPr/>
        <a:lstStyle/>
        <a:p>
          <a:endParaRPr lang="nl-NL"/>
        </a:p>
      </dgm:t>
    </dgm:pt>
    <dgm:pt modelId="{34970783-5B0D-4CDD-A18A-379D223F5BB5}" type="sibTrans" cxnId="{311806DF-152F-4375-8B43-40F33BDA9CF9}">
      <dgm:prSet/>
      <dgm:spPr/>
      <dgm:t>
        <a:bodyPr/>
        <a:lstStyle/>
        <a:p>
          <a:endParaRPr lang="nl-NL"/>
        </a:p>
      </dgm:t>
    </dgm:pt>
    <dgm:pt modelId="{A6298CB8-4C69-48E4-A65C-ABBB82E19F93}">
      <dgm:prSet phldrT="[Tekst]"/>
      <dgm:spPr/>
      <dgm:t>
        <a:bodyPr/>
        <a:lstStyle/>
        <a:p>
          <a:r>
            <a:rPr lang="nl-NL" dirty="0"/>
            <a:t>hbo</a:t>
          </a:r>
        </a:p>
      </dgm:t>
    </dgm:pt>
    <dgm:pt modelId="{D2D06BFE-2490-4285-B5B7-99C6F9EF3EDE}" type="parTrans" cxnId="{2118EF02-4D19-4555-9E15-946A24EDCD31}">
      <dgm:prSet/>
      <dgm:spPr/>
      <dgm:t>
        <a:bodyPr/>
        <a:lstStyle/>
        <a:p>
          <a:endParaRPr lang="nl-NL"/>
        </a:p>
      </dgm:t>
    </dgm:pt>
    <dgm:pt modelId="{1C0AC409-EFB0-4582-8C01-FF62B1BF4092}" type="sibTrans" cxnId="{2118EF02-4D19-4555-9E15-946A24EDCD31}">
      <dgm:prSet/>
      <dgm:spPr/>
      <dgm:t>
        <a:bodyPr/>
        <a:lstStyle/>
        <a:p>
          <a:endParaRPr lang="nl-NL"/>
        </a:p>
      </dgm:t>
    </dgm:pt>
    <dgm:pt modelId="{70CE4F68-3C6E-4544-8DF4-D2F7E92ADF20}">
      <dgm:prSet phldrT="[Tekst]"/>
      <dgm:spPr/>
      <dgm:t>
        <a:bodyPr/>
        <a:lstStyle/>
        <a:p>
          <a:r>
            <a:rPr lang="nl-NL" dirty="0"/>
            <a:t>Jaar 2</a:t>
          </a:r>
        </a:p>
      </dgm:t>
    </dgm:pt>
    <dgm:pt modelId="{4DE53ACC-8A16-41A6-8E27-FE3906BFCA57}" type="parTrans" cxnId="{B4327AC8-0449-475F-8F08-4F0B11540BCE}">
      <dgm:prSet/>
      <dgm:spPr/>
      <dgm:t>
        <a:bodyPr/>
        <a:lstStyle/>
        <a:p>
          <a:endParaRPr lang="nl-NL"/>
        </a:p>
      </dgm:t>
    </dgm:pt>
    <dgm:pt modelId="{45A20CD4-AF7B-410E-80FF-934C36C00034}" type="sibTrans" cxnId="{B4327AC8-0449-475F-8F08-4F0B11540BCE}">
      <dgm:prSet/>
      <dgm:spPr/>
      <dgm:t>
        <a:bodyPr/>
        <a:lstStyle/>
        <a:p>
          <a:endParaRPr lang="nl-NL"/>
        </a:p>
      </dgm:t>
    </dgm:pt>
    <dgm:pt modelId="{8BA1F0B7-0752-4C46-ABFB-22FA0999094A}">
      <dgm:prSet phldrT="[Tekst]"/>
      <dgm:spPr/>
      <dgm:t>
        <a:bodyPr/>
        <a:lstStyle/>
        <a:p>
          <a:r>
            <a:rPr lang="nl-NL" dirty="0"/>
            <a:t>Jaar 3</a:t>
          </a:r>
        </a:p>
      </dgm:t>
    </dgm:pt>
    <dgm:pt modelId="{F5CBECAE-516F-482E-A468-CCB63A25780D}" type="parTrans" cxnId="{441C3A72-DE6C-456D-8366-F57DB12C0FF7}">
      <dgm:prSet/>
      <dgm:spPr/>
      <dgm:t>
        <a:bodyPr/>
        <a:lstStyle/>
        <a:p>
          <a:endParaRPr lang="nl-NL"/>
        </a:p>
      </dgm:t>
    </dgm:pt>
    <dgm:pt modelId="{B6498194-AE69-44CF-B383-E01FF90856ED}" type="sibTrans" cxnId="{441C3A72-DE6C-456D-8366-F57DB12C0FF7}">
      <dgm:prSet/>
      <dgm:spPr/>
      <dgm:t>
        <a:bodyPr/>
        <a:lstStyle/>
        <a:p>
          <a:endParaRPr lang="nl-NL"/>
        </a:p>
      </dgm:t>
    </dgm:pt>
    <dgm:pt modelId="{1EE501CE-6B23-4C2D-BC4A-6BA2F67A2894}">
      <dgm:prSet phldrT="[Tekst]"/>
      <dgm:spPr/>
      <dgm:t>
        <a:bodyPr/>
        <a:lstStyle/>
        <a:p>
          <a:r>
            <a:rPr lang="nl-NL" dirty="0"/>
            <a:t>Jaar 4</a:t>
          </a:r>
        </a:p>
      </dgm:t>
    </dgm:pt>
    <dgm:pt modelId="{7DC395C8-E469-480A-874E-FE873AF9F088}" type="parTrans" cxnId="{3A0CABC7-6E46-4F0B-A969-C9E24CF3A7BE}">
      <dgm:prSet/>
      <dgm:spPr/>
      <dgm:t>
        <a:bodyPr/>
        <a:lstStyle/>
        <a:p>
          <a:endParaRPr lang="nl-NL"/>
        </a:p>
      </dgm:t>
    </dgm:pt>
    <dgm:pt modelId="{5FB200B1-D97A-44A0-B403-D96C202C33B1}" type="sibTrans" cxnId="{3A0CABC7-6E46-4F0B-A969-C9E24CF3A7BE}">
      <dgm:prSet/>
      <dgm:spPr/>
      <dgm:t>
        <a:bodyPr/>
        <a:lstStyle/>
        <a:p>
          <a:endParaRPr lang="nl-NL"/>
        </a:p>
      </dgm:t>
    </dgm:pt>
    <dgm:pt modelId="{21649C4F-60ED-4C40-822E-607F9BD65A74}">
      <dgm:prSet phldrT="[Tekst]"/>
      <dgm:spPr/>
      <dgm:t>
        <a:bodyPr/>
        <a:lstStyle/>
        <a:p>
          <a:r>
            <a:rPr lang="nl-NL" dirty="0"/>
            <a:t>Havo 5</a:t>
          </a:r>
        </a:p>
      </dgm:t>
    </dgm:pt>
    <dgm:pt modelId="{6BDA527D-0092-4C31-9680-ACC98D7306AF}" type="parTrans" cxnId="{301FCF3B-96CC-4275-9BCE-3A94A16DF729}">
      <dgm:prSet/>
      <dgm:spPr/>
      <dgm:t>
        <a:bodyPr/>
        <a:lstStyle/>
        <a:p>
          <a:endParaRPr lang="nl-NL"/>
        </a:p>
      </dgm:t>
    </dgm:pt>
    <dgm:pt modelId="{D6B3FCFC-9BF2-4502-BC27-CE47B62FEC69}" type="sibTrans" cxnId="{301FCF3B-96CC-4275-9BCE-3A94A16DF729}">
      <dgm:prSet/>
      <dgm:spPr/>
      <dgm:t>
        <a:bodyPr/>
        <a:lstStyle/>
        <a:p>
          <a:endParaRPr lang="nl-NL"/>
        </a:p>
      </dgm:t>
    </dgm:pt>
    <dgm:pt modelId="{86B00F50-AFDE-4F0B-8549-8CDEE99C0E5A}" type="pres">
      <dgm:prSet presAssocID="{C314C81C-6F23-4EA1-B5E5-2BE0EA983982}" presName="Name0" presStyleCnt="0">
        <dgm:presLayoutVars>
          <dgm:dir/>
          <dgm:resizeHandles val="exact"/>
        </dgm:presLayoutVars>
      </dgm:prSet>
      <dgm:spPr/>
    </dgm:pt>
    <dgm:pt modelId="{AB40496D-CBAC-4C4C-8D5B-97CFF35ACA0E}" type="pres">
      <dgm:prSet presAssocID="{C314C81C-6F23-4EA1-B5E5-2BE0EA983982}" presName="arrow" presStyleLbl="bgShp" presStyleIdx="0" presStyleCnt="1"/>
      <dgm:spPr/>
    </dgm:pt>
    <dgm:pt modelId="{436007F8-03B6-4092-B118-5F941BF3BCAA}" type="pres">
      <dgm:prSet presAssocID="{C314C81C-6F23-4EA1-B5E5-2BE0EA983982}" presName="points" presStyleCnt="0"/>
      <dgm:spPr/>
    </dgm:pt>
    <dgm:pt modelId="{932BA83F-054E-4576-9BA2-B30D1FB6FD4E}" type="pres">
      <dgm:prSet presAssocID="{5B34ACC1-E3E5-4160-9C86-8B4833BB680D}" presName="compositeA" presStyleCnt="0"/>
      <dgm:spPr/>
    </dgm:pt>
    <dgm:pt modelId="{24685103-EB6B-4CE9-887B-9678017DBBC7}" type="pres">
      <dgm:prSet presAssocID="{5B34ACC1-E3E5-4160-9C86-8B4833BB680D}" presName="textA" presStyleLbl="revTx" presStyleIdx="0" presStyleCnt="7">
        <dgm:presLayoutVars>
          <dgm:bulletEnabled val="1"/>
        </dgm:presLayoutVars>
      </dgm:prSet>
      <dgm:spPr/>
    </dgm:pt>
    <dgm:pt modelId="{2848B7F7-7141-431A-AA2E-43D0BFCC7FF1}" type="pres">
      <dgm:prSet presAssocID="{5B34ACC1-E3E5-4160-9C86-8B4833BB680D}" presName="circleA" presStyleLbl="node1" presStyleIdx="0" presStyleCnt="7"/>
      <dgm:spPr/>
    </dgm:pt>
    <dgm:pt modelId="{E864BE5A-EB63-44C6-8AA9-D22C10D8FC7A}" type="pres">
      <dgm:prSet presAssocID="{5B34ACC1-E3E5-4160-9C86-8B4833BB680D}" presName="spaceA" presStyleCnt="0"/>
      <dgm:spPr/>
    </dgm:pt>
    <dgm:pt modelId="{D2B63C88-FA83-4E29-A778-1DEC05791F1C}" type="pres">
      <dgm:prSet presAssocID="{EC49F54A-214E-4DA6-BC52-06938AD52578}" presName="space" presStyleCnt="0"/>
      <dgm:spPr/>
    </dgm:pt>
    <dgm:pt modelId="{DCCAFFC6-3CFC-457A-A0C3-CDCCF579E888}" type="pres">
      <dgm:prSet presAssocID="{6F2275C2-6EA8-4F87-A90F-180EAFAEF75A}" presName="compositeB" presStyleCnt="0"/>
      <dgm:spPr/>
    </dgm:pt>
    <dgm:pt modelId="{5778A7B4-E693-40C6-B611-9F4A2CC399E3}" type="pres">
      <dgm:prSet presAssocID="{6F2275C2-6EA8-4F87-A90F-180EAFAEF75A}" presName="textB" presStyleLbl="revTx" presStyleIdx="1" presStyleCnt="7" custLinFactNeighborX="1003" custLinFactNeighborY="6385">
        <dgm:presLayoutVars>
          <dgm:bulletEnabled val="1"/>
        </dgm:presLayoutVars>
      </dgm:prSet>
      <dgm:spPr/>
    </dgm:pt>
    <dgm:pt modelId="{EE6F1F09-FCAB-4906-9350-A29CABFBDFEF}" type="pres">
      <dgm:prSet presAssocID="{6F2275C2-6EA8-4F87-A90F-180EAFAEF75A}" presName="circleB" presStyleLbl="node1" presStyleIdx="1" presStyleCnt="7"/>
      <dgm:spPr/>
    </dgm:pt>
    <dgm:pt modelId="{0B1AB5AA-14E7-4072-9214-38DF17911516}" type="pres">
      <dgm:prSet presAssocID="{6F2275C2-6EA8-4F87-A90F-180EAFAEF75A}" presName="spaceB" presStyleCnt="0"/>
      <dgm:spPr/>
    </dgm:pt>
    <dgm:pt modelId="{9B3BD7D6-B7A1-47D3-892C-EF3F85BD93E9}" type="pres">
      <dgm:prSet presAssocID="{34970783-5B0D-4CDD-A18A-379D223F5BB5}" presName="space" presStyleCnt="0"/>
      <dgm:spPr/>
    </dgm:pt>
    <dgm:pt modelId="{8AF73396-47E1-44B6-86D1-CC6EF933489B}" type="pres">
      <dgm:prSet presAssocID="{21649C4F-60ED-4C40-822E-607F9BD65A74}" presName="compositeA" presStyleCnt="0"/>
      <dgm:spPr/>
    </dgm:pt>
    <dgm:pt modelId="{AA8E272B-0A99-4123-A566-F6CC798D0DA9}" type="pres">
      <dgm:prSet presAssocID="{21649C4F-60ED-4C40-822E-607F9BD65A74}" presName="textA" presStyleLbl="revTx" presStyleIdx="2" presStyleCnt="7" custScaleX="115240" custLinFactX="-100000" custLinFactY="15415" custLinFactNeighborX="-110422" custLinFactNeighborY="100000">
        <dgm:presLayoutVars>
          <dgm:bulletEnabled val="1"/>
        </dgm:presLayoutVars>
      </dgm:prSet>
      <dgm:spPr/>
    </dgm:pt>
    <dgm:pt modelId="{8CD6A61E-9B52-421B-9CF7-704A9F59EDD3}" type="pres">
      <dgm:prSet presAssocID="{21649C4F-60ED-4C40-822E-607F9BD65A74}" presName="circleA" presStyleLbl="node1" presStyleIdx="2" presStyleCnt="7"/>
      <dgm:spPr/>
    </dgm:pt>
    <dgm:pt modelId="{3FCC0387-2BB1-4D08-AF23-EC54BE8C9EA2}" type="pres">
      <dgm:prSet presAssocID="{21649C4F-60ED-4C40-822E-607F9BD65A74}" presName="spaceA" presStyleCnt="0"/>
      <dgm:spPr/>
    </dgm:pt>
    <dgm:pt modelId="{2DAC7930-F4B7-46F9-AE6A-C73FCC20F29F}" type="pres">
      <dgm:prSet presAssocID="{D6B3FCFC-9BF2-4502-BC27-CE47B62FEC69}" presName="space" presStyleCnt="0"/>
      <dgm:spPr/>
    </dgm:pt>
    <dgm:pt modelId="{2FC00BE1-8EA0-4B20-A846-0AEA66BFBB1F}" type="pres">
      <dgm:prSet presAssocID="{70CE4F68-3C6E-4544-8DF4-D2F7E92ADF20}" presName="compositeB" presStyleCnt="0"/>
      <dgm:spPr/>
    </dgm:pt>
    <dgm:pt modelId="{A7D86130-660E-4452-A210-2A76E16133FA}" type="pres">
      <dgm:prSet presAssocID="{70CE4F68-3C6E-4544-8DF4-D2F7E92ADF20}" presName="textB" presStyleLbl="revTx" presStyleIdx="3" presStyleCnt="7">
        <dgm:presLayoutVars>
          <dgm:bulletEnabled val="1"/>
        </dgm:presLayoutVars>
      </dgm:prSet>
      <dgm:spPr/>
    </dgm:pt>
    <dgm:pt modelId="{77ABFF77-ADAC-4D6C-B9D5-9EC345894E98}" type="pres">
      <dgm:prSet presAssocID="{70CE4F68-3C6E-4544-8DF4-D2F7E92ADF20}" presName="circleB" presStyleLbl="node1" presStyleIdx="3" presStyleCnt="7"/>
      <dgm:spPr/>
    </dgm:pt>
    <dgm:pt modelId="{C41D2B94-5D82-4AB7-8836-94791D6A1CF5}" type="pres">
      <dgm:prSet presAssocID="{70CE4F68-3C6E-4544-8DF4-D2F7E92ADF20}" presName="spaceB" presStyleCnt="0"/>
      <dgm:spPr/>
    </dgm:pt>
    <dgm:pt modelId="{55409043-7BEE-4953-82F7-2142556F5623}" type="pres">
      <dgm:prSet presAssocID="{45A20CD4-AF7B-410E-80FF-934C36C00034}" presName="space" presStyleCnt="0"/>
      <dgm:spPr/>
    </dgm:pt>
    <dgm:pt modelId="{5F0A5A09-4703-484E-91CF-2290C66A6814}" type="pres">
      <dgm:prSet presAssocID="{8BA1F0B7-0752-4C46-ABFB-22FA0999094A}" presName="compositeA" presStyleCnt="0"/>
      <dgm:spPr/>
    </dgm:pt>
    <dgm:pt modelId="{77191F62-EAF8-4FB0-B157-FC0DBCA45932}" type="pres">
      <dgm:prSet presAssocID="{8BA1F0B7-0752-4C46-ABFB-22FA0999094A}" presName="textA" presStyleLbl="revTx" presStyleIdx="4" presStyleCnt="7" custLinFactX="-100000" custLinFactY="17031" custLinFactNeighborX="-121709" custLinFactNeighborY="100000">
        <dgm:presLayoutVars>
          <dgm:bulletEnabled val="1"/>
        </dgm:presLayoutVars>
      </dgm:prSet>
      <dgm:spPr/>
    </dgm:pt>
    <dgm:pt modelId="{3FFB98EB-13D4-47ED-A909-5DC3E1340F76}" type="pres">
      <dgm:prSet presAssocID="{8BA1F0B7-0752-4C46-ABFB-22FA0999094A}" presName="circleA" presStyleLbl="node1" presStyleIdx="4" presStyleCnt="7"/>
      <dgm:spPr/>
    </dgm:pt>
    <dgm:pt modelId="{FEBE0461-D1A5-4822-9958-DC0A5C2EEB5C}" type="pres">
      <dgm:prSet presAssocID="{8BA1F0B7-0752-4C46-ABFB-22FA0999094A}" presName="spaceA" presStyleCnt="0"/>
      <dgm:spPr/>
    </dgm:pt>
    <dgm:pt modelId="{0576B0BD-0075-43C7-BFAC-506B2087AB46}" type="pres">
      <dgm:prSet presAssocID="{B6498194-AE69-44CF-B383-E01FF90856ED}" presName="space" presStyleCnt="0"/>
      <dgm:spPr/>
    </dgm:pt>
    <dgm:pt modelId="{1EDC5A17-67A0-4F84-9FD3-6BD6AB691D64}" type="pres">
      <dgm:prSet presAssocID="{1EE501CE-6B23-4C2D-BC4A-6BA2F67A2894}" presName="compositeB" presStyleCnt="0"/>
      <dgm:spPr/>
    </dgm:pt>
    <dgm:pt modelId="{2BE5AA75-346C-4D54-A84C-13B22A1E84F6}" type="pres">
      <dgm:prSet presAssocID="{1EE501CE-6B23-4C2D-BC4A-6BA2F67A2894}" presName="textB" presStyleLbl="revTx" presStyleIdx="5" presStyleCnt="7" custLinFactNeighborX="-94301" custLinFactNeighborY="142">
        <dgm:presLayoutVars>
          <dgm:bulletEnabled val="1"/>
        </dgm:presLayoutVars>
      </dgm:prSet>
      <dgm:spPr/>
    </dgm:pt>
    <dgm:pt modelId="{C329438B-BBEE-4989-885C-3E1A816644FB}" type="pres">
      <dgm:prSet presAssocID="{1EE501CE-6B23-4C2D-BC4A-6BA2F67A2894}" presName="circleB" presStyleLbl="node1" presStyleIdx="5" presStyleCnt="7"/>
      <dgm:spPr/>
    </dgm:pt>
    <dgm:pt modelId="{CCFD082F-59A5-4F15-B614-7A9791A6795B}" type="pres">
      <dgm:prSet presAssocID="{1EE501CE-6B23-4C2D-BC4A-6BA2F67A2894}" presName="spaceB" presStyleCnt="0"/>
      <dgm:spPr/>
    </dgm:pt>
    <dgm:pt modelId="{7E05558D-5051-488E-A9ED-8656525DC53B}" type="pres">
      <dgm:prSet presAssocID="{5FB200B1-D97A-44A0-B403-D96C202C33B1}" presName="space" presStyleCnt="0"/>
      <dgm:spPr/>
    </dgm:pt>
    <dgm:pt modelId="{C701E5B1-C04C-4CC2-BC87-C5EF6C0745AE}" type="pres">
      <dgm:prSet presAssocID="{A6298CB8-4C69-48E4-A65C-ABBB82E19F93}" presName="compositeA" presStyleCnt="0"/>
      <dgm:spPr/>
    </dgm:pt>
    <dgm:pt modelId="{76B4A50C-3EC9-40B4-B958-3683D93461CA}" type="pres">
      <dgm:prSet presAssocID="{A6298CB8-4C69-48E4-A65C-ABBB82E19F93}" presName="textA" presStyleLbl="revTx" presStyleIdx="6" presStyleCnt="7" custLinFactX="-231699" custLinFactNeighborX="-300000" custLinFactNeighborY="-3766">
        <dgm:presLayoutVars>
          <dgm:bulletEnabled val="1"/>
        </dgm:presLayoutVars>
      </dgm:prSet>
      <dgm:spPr/>
    </dgm:pt>
    <dgm:pt modelId="{20504398-197F-4307-810A-B30E2CBD97CA}" type="pres">
      <dgm:prSet presAssocID="{A6298CB8-4C69-48E4-A65C-ABBB82E19F93}" presName="circleA" presStyleLbl="node1" presStyleIdx="6" presStyleCnt="7"/>
      <dgm:spPr/>
    </dgm:pt>
    <dgm:pt modelId="{475679D8-F66F-4E97-9692-30ACF2C22068}" type="pres">
      <dgm:prSet presAssocID="{A6298CB8-4C69-48E4-A65C-ABBB82E19F93}" presName="spaceA" presStyleCnt="0"/>
      <dgm:spPr/>
    </dgm:pt>
  </dgm:ptLst>
  <dgm:cxnLst>
    <dgm:cxn modelId="{2118EF02-4D19-4555-9E15-946A24EDCD31}" srcId="{C314C81C-6F23-4EA1-B5E5-2BE0EA983982}" destId="{A6298CB8-4C69-48E4-A65C-ABBB82E19F93}" srcOrd="6" destOrd="0" parTransId="{D2D06BFE-2490-4285-B5B7-99C6F9EF3EDE}" sibTransId="{1C0AC409-EFB0-4582-8C01-FF62B1BF4092}"/>
    <dgm:cxn modelId="{741A2433-9A85-426E-AE96-0CFC84EDDE20}" type="presOf" srcId="{21649C4F-60ED-4C40-822E-607F9BD65A74}" destId="{AA8E272B-0A99-4123-A566-F6CC798D0DA9}" srcOrd="0" destOrd="0" presId="urn:microsoft.com/office/officeart/2005/8/layout/hProcess11"/>
    <dgm:cxn modelId="{301FCF3B-96CC-4275-9BCE-3A94A16DF729}" srcId="{C314C81C-6F23-4EA1-B5E5-2BE0EA983982}" destId="{21649C4F-60ED-4C40-822E-607F9BD65A74}" srcOrd="2" destOrd="0" parTransId="{6BDA527D-0092-4C31-9680-ACC98D7306AF}" sibTransId="{D6B3FCFC-9BF2-4502-BC27-CE47B62FEC69}"/>
    <dgm:cxn modelId="{441C3A72-DE6C-456D-8366-F57DB12C0FF7}" srcId="{C314C81C-6F23-4EA1-B5E5-2BE0EA983982}" destId="{8BA1F0B7-0752-4C46-ABFB-22FA0999094A}" srcOrd="4" destOrd="0" parTransId="{F5CBECAE-516F-482E-A468-CCB63A25780D}" sibTransId="{B6498194-AE69-44CF-B383-E01FF90856ED}"/>
    <dgm:cxn modelId="{5D8BA156-AB65-446A-9A7D-83FD1270DE4D}" type="presOf" srcId="{70CE4F68-3C6E-4544-8DF4-D2F7E92ADF20}" destId="{A7D86130-660E-4452-A210-2A76E16133FA}" srcOrd="0" destOrd="0" presId="urn:microsoft.com/office/officeart/2005/8/layout/hProcess11"/>
    <dgm:cxn modelId="{7396FF8F-2277-4D8C-A4E8-0B9C62E7760A}" type="presOf" srcId="{6F2275C2-6EA8-4F87-A90F-180EAFAEF75A}" destId="{5778A7B4-E693-40C6-B611-9F4A2CC399E3}" srcOrd="0" destOrd="0" presId="urn:microsoft.com/office/officeart/2005/8/layout/hProcess11"/>
    <dgm:cxn modelId="{5E77B0B0-7017-4BBF-A93F-B51F9DFE346F}" type="presOf" srcId="{1EE501CE-6B23-4C2D-BC4A-6BA2F67A2894}" destId="{2BE5AA75-346C-4D54-A84C-13B22A1E84F6}" srcOrd="0" destOrd="0" presId="urn:microsoft.com/office/officeart/2005/8/layout/hProcess11"/>
    <dgm:cxn modelId="{2B202DB5-341A-47F4-AEAC-BB694A3A2DC2}" type="presOf" srcId="{8BA1F0B7-0752-4C46-ABFB-22FA0999094A}" destId="{77191F62-EAF8-4FB0-B157-FC0DBCA45932}" srcOrd="0" destOrd="0" presId="urn:microsoft.com/office/officeart/2005/8/layout/hProcess11"/>
    <dgm:cxn modelId="{FB70A4BC-F854-4F5A-B739-85D38D7E9717}" type="presOf" srcId="{A6298CB8-4C69-48E4-A65C-ABBB82E19F93}" destId="{76B4A50C-3EC9-40B4-B958-3683D93461CA}" srcOrd="0" destOrd="0" presId="urn:microsoft.com/office/officeart/2005/8/layout/hProcess11"/>
    <dgm:cxn modelId="{5FB4A6C4-47C2-4D44-AB2F-3297C9AA5AE5}" type="presOf" srcId="{C314C81C-6F23-4EA1-B5E5-2BE0EA983982}" destId="{86B00F50-AFDE-4F0B-8549-8CDEE99C0E5A}" srcOrd="0" destOrd="0" presId="urn:microsoft.com/office/officeart/2005/8/layout/hProcess11"/>
    <dgm:cxn modelId="{3A0CABC7-6E46-4F0B-A969-C9E24CF3A7BE}" srcId="{C314C81C-6F23-4EA1-B5E5-2BE0EA983982}" destId="{1EE501CE-6B23-4C2D-BC4A-6BA2F67A2894}" srcOrd="5" destOrd="0" parTransId="{7DC395C8-E469-480A-874E-FE873AF9F088}" sibTransId="{5FB200B1-D97A-44A0-B403-D96C202C33B1}"/>
    <dgm:cxn modelId="{B4327AC8-0449-475F-8F08-4F0B11540BCE}" srcId="{C314C81C-6F23-4EA1-B5E5-2BE0EA983982}" destId="{70CE4F68-3C6E-4544-8DF4-D2F7E92ADF20}" srcOrd="3" destOrd="0" parTransId="{4DE53ACC-8A16-41A6-8E27-FE3906BFCA57}" sibTransId="{45A20CD4-AF7B-410E-80FF-934C36C00034}"/>
    <dgm:cxn modelId="{8D02F0D3-4732-4FEE-8AE2-B5B19EB16125}" srcId="{C314C81C-6F23-4EA1-B5E5-2BE0EA983982}" destId="{5B34ACC1-E3E5-4160-9C86-8B4833BB680D}" srcOrd="0" destOrd="0" parTransId="{798D5ACD-DBFD-4841-AB5E-A5EFBE4FACDD}" sibTransId="{EC49F54A-214E-4DA6-BC52-06938AD52578}"/>
    <dgm:cxn modelId="{311806DF-152F-4375-8B43-40F33BDA9CF9}" srcId="{C314C81C-6F23-4EA1-B5E5-2BE0EA983982}" destId="{6F2275C2-6EA8-4F87-A90F-180EAFAEF75A}" srcOrd="1" destOrd="0" parTransId="{5D3B0B21-5A29-4721-9484-BA2669C120D0}" sibTransId="{34970783-5B0D-4CDD-A18A-379D223F5BB5}"/>
    <dgm:cxn modelId="{C1DEC7ED-AAD8-4EDA-9F0A-1607AF282BE2}" type="presOf" srcId="{5B34ACC1-E3E5-4160-9C86-8B4833BB680D}" destId="{24685103-EB6B-4CE9-887B-9678017DBBC7}" srcOrd="0" destOrd="0" presId="urn:microsoft.com/office/officeart/2005/8/layout/hProcess11"/>
    <dgm:cxn modelId="{C762BE7C-5729-43A0-8049-3962F0EDB84E}" type="presParOf" srcId="{86B00F50-AFDE-4F0B-8549-8CDEE99C0E5A}" destId="{AB40496D-CBAC-4C4C-8D5B-97CFF35ACA0E}" srcOrd="0" destOrd="0" presId="urn:microsoft.com/office/officeart/2005/8/layout/hProcess11"/>
    <dgm:cxn modelId="{269B257B-53D6-440C-8EBE-27AD942D086F}" type="presParOf" srcId="{86B00F50-AFDE-4F0B-8549-8CDEE99C0E5A}" destId="{436007F8-03B6-4092-B118-5F941BF3BCAA}" srcOrd="1" destOrd="0" presId="urn:microsoft.com/office/officeart/2005/8/layout/hProcess11"/>
    <dgm:cxn modelId="{FD562D4E-3103-4C81-8CAE-F91E929402FF}" type="presParOf" srcId="{436007F8-03B6-4092-B118-5F941BF3BCAA}" destId="{932BA83F-054E-4576-9BA2-B30D1FB6FD4E}" srcOrd="0" destOrd="0" presId="urn:microsoft.com/office/officeart/2005/8/layout/hProcess11"/>
    <dgm:cxn modelId="{77DBD79A-1544-41A3-ABD0-414AE1DE8B72}" type="presParOf" srcId="{932BA83F-054E-4576-9BA2-B30D1FB6FD4E}" destId="{24685103-EB6B-4CE9-887B-9678017DBBC7}" srcOrd="0" destOrd="0" presId="urn:microsoft.com/office/officeart/2005/8/layout/hProcess11"/>
    <dgm:cxn modelId="{81AC50FB-130B-4656-9DD8-C8066EEC2D95}" type="presParOf" srcId="{932BA83F-054E-4576-9BA2-B30D1FB6FD4E}" destId="{2848B7F7-7141-431A-AA2E-43D0BFCC7FF1}" srcOrd="1" destOrd="0" presId="urn:microsoft.com/office/officeart/2005/8/layout/hProcess11"/>
    <dgm:cxn modelId="{B7CA577B-CC96-466B-A436-D70C2BFF4E2F}" type="presParOf" srcId="{932BA83F-054E-4576-9BA2-B30D1FB6FD4E}" destId="{E864BE5A-EB63-44C6-8AA9-D22C10D8FC7A}" srcOrd="2" destOrd="0" presId="urn:microsoft.com/office/officeart/2005/8/layout/hProcess11"/>
    <dgm:cxn modelId="{ECD96A9B-D678-497F-AEBB-83ECF0651FAB}" type="presParOf" srcId="{436007F8-03B6-4092-B118-5F941BF3BCAA}" destId="{D2B63C88-FA83-4E29-A778-1DEC05791F1C}" srcOrd="1" destOrd="0" presId="urn:microsoft.com/office/officeart/2005/8/layout/hProcess11"/>
    <dgm:cxn modelId="{B0ED74F0-A187-40FD-9631-EA7C767D89A7}" type="presParOf" srcId="{436007F8-03B6-4092-B118-5F941BF3BCAA}" destId="{DCCAFFC6-3CFC-457A-A0C3-CDCCF579E888}" srcOrd="2" destOrd="0" presId="urn:microsoft.com/office/officeart/2005/8/layout/hProcess11"/>
    <dgm:cxn modelId="{9FE39530-4C39-47DB-A018-C90B99397481}" type="presParOf" srcId="{DCCAFFC6-3CFC-457A-A0C3-CDCCF579E888}" destId="{5778A7B4-E693-40C6-B611-9F4A2CC399E3}" srcOrd="0" destOrd="0" presId="urn:microsoft.com/office/officeart/2005/8/layout/hProcess11"/>
    <dgm:cxn modelId="{602C9BEC-449D-4EC7-8C5C-C0B228609953}" type="presParOf" srcId="{DCCAFFC6-3CFC-457A-A0C3-CDCCF579E888}" destId="{EE6F1F09-FCAB-4906-9350-A29CABFBDFEF}" srcOrd="1" destOrd="0" presId="urn:microsoft.com/office/officeart/2005/8/layout/hProcess11"/>
    <dgm:cxn modelId="{9CD867DE-AE1D-49BA-8F5D-28ADE26504DF}" type="presParOf" srcId="{DCCAFFC6-3CFC-457A-A0C3-CDCCF579E888}" destId="{0B1AB5AA-14E7-4072-9214-38DF17911516}" srcOrd="2" destOrd="0" presId="urn:microsoft.com/office/officeart/2005/8/layout/hProcess11"/>
    <dgm:cxn modelId="{3FE01BEE-D128-4A09-BE16-C95F9B10BAA6}" type="presParOf" srcId="{436007F8-03B6-4092-B118-5F941BF3BCAA}" destId="{9B3BD7D6-B7A1-47D3-892C-EF3F85BD93E9}" srcOrd="3" destOrd="0" presId="urn:microsoft.com/office/officeart/2005/8/layout/hProcess11"/>
    <dgm:cxn modelId="{F0701B12-BC8E-480A-B951-203A5A67A991}" type="presParOf" srcId="{436007F8-03B6-4092-B118-5F941BF3BCAA}" destId="{8AF73396-47E1-44B6-86D1-CC6EF933489B}" srcOrd="4" destOrd="0" presId="urn:microsoft.com/office/officeart/2005/8/layout/hProcess11"/>
    <dgm:cxn modelId="{96E598E7-3601-4792-895E-D4DBC767A7BB}" type="presParOf" srcId="{8AF73396-47E1-44B6-86D1-CC6EF933489B}" destId="{AA8E272B-0A99-4123-A566-F6CC798D0DA9}" srcOrd="0" destOrd="0" presId="urn:microsoft.com/office/officeart/2005/8/layout/hProcess11"/>
    <dgm:cxn modelId="{976D6A49-44EA-4C71-A746-12D1897B3A51}" type="presParOf" srcId="{8AF73396-47E1-44B6-86D1-CC6EF933489B}" destId="{8CD6A61E-9B52-421B-9CF7-704A9F59EDD3}" srcOrd="1" destOrd="0" presId="urn:microsoft.com/office/officeart/2005/8/layout/hProcess11"/>
    <dgm:cxn modelId="{D3878B66-C04E-45DE-8691-D9E2E1D22015}" type="presParOf" srcId="{8AF73396-47E1-44B6-86D1-CC6EF933489B}" destId="{3FCC0387-2BB1-4D08-AF23-EC54BE8C9EA2}" srcOrd="2" destOrd="0" presId="urn:microsoft.com/office/officeart/2005/8/layout/hProcess11"/>
    <dgm:cxn modelId="{0429F440-3605-4E6B-8788-4CCD3D83765D}" type="presParOf" srcId="{436007F8-03B6-4092-B118-5F941BF3BCAA}" destId="{2DAC7930-F4B7-46F9-AE6A-C73FCC20F29F}" srcOrd="5" destOrd="0" presId="urn:microsoft.com/office/officeart/2005/8/layout/hProcess11"/>
    <dgm:cxn modelId="{EAC08C5E-B4A1-4302-9C07-8A24C38EA18E}" type="presParOf" srcId="{436007F8-03B6-4092-B118-5F941BF3BCAA}" destId="{2FC00BE1-8EA0-4B20-A846-0AEA66BFBB1F}" srcOrd="6" destOrd="0" presId="urn:microsoft.com/office/officeart/2005/8/layout/hProcess11"/>
    <dgm:cxn modelId="{8FE33AF2-B3B6-443C-8F4B-2284FDA55877}" type="presParOf" srcId="{2FC00BE1-8EA0-4B20-A846-0AEA66BFBB1F}" destId="{A7D86130-660E-4452-A210-2A76E16133FA}" srcOrd="0" destOrd="0" presId="urn:microsoft.com/office/officeart/2005/8/layout/hProcess11"/>
    <dgm:cxn modelId="{9096B8FB-D2C9-4CE2-8A64-AE8C49F72E7B}" type="presParOf" srcId="{2FC00BE1-8EA0-4B20-A846-0AEA66BFBB1F}" destId="{77ABFF77-ADAC-4D6C-B9D5-9EC345894E98}" srcOrd="1" destOrd="0" presId="urn:microsoft.com/office/officeart/2005/8/layout/hProcess11"/>
    <dgm:cxn modelId="{18717647-47D4-4B3B-8665-15B510987B3F}" type="presParOf" srcId="{2FC00BE1-8EA0-4B20-A846-0AEA66BFBB1F}" destId="{C41D2B94-5D82-4AB7-8836-94791D6A1CF5}" srcOrd="2" destOrd="0" presId="urn:microsoft.com/office/officeart/2005/8/layout/hProcess11"/>
    <dgm:cxn modelId="{7A8A7BBB-BE03-4250-B39A-23A41AC33D57}" type="presParOf" srcId="{436007F8-03B6-4092-B118-5F941BF3BCAA}" destId="{55409043-7BEE-4953-82F7-2142556F5623}" srcOrd="7" destOrd="0" presId="urn:microsoft.com/office/officeart/2005/8/layout/hProcess11"/>
    <dgm:cxn modelId="{23921455-FED8-4D20-9D4C-8635F0CE382A}" type="presParOf" srcId="{436007F8-03B6-4092-B118-5F941BF3BCAA}" destId="{5F0A5A09-4703-484E-91CF-2290C66A6814}" srcOrd="8" destOrd="0" presId="urn:microsoft.com/office/officeart/2005/8/layout/hProcess11"/>
    <dgm:cxn modelId="{044E42AC-942C-471E-BB7B-25FB227294DE}" type="presParOf" srcId="{5F0A5A09-4703-484E-91CF-2290C66A6814}" destId="{77191F62-EAF8-4FB0-B157-FC0DBCA45932}" srcOrd="0" destOrd="0" presId="urn:microsoft.com/office/officeart/2005/8/layout/hProcess11"/>
    <dgm:cxn modelId="{C3BF3633-9C94-417E-B8F6-54BA2EA325AF}" type="presParOf" srcId="{5F0A5A09-4703-484E-91CF-2290C66A6814}" destId="{3FFB98EB-13D4-47ED-A909-5DC3E1340F76}" srcOrd="1" destOrd="0" presId="urn:microsoft.com/office/officeart/2005/8/layout/hProcess11"/>
    <dgm:cxn modelId="{339D21AD-E179-4863-A4C1-AE98CA793FD5}" type="presParOf" srcId="{5F0A5A09-4703-484E-91CF-2290C66A6814}" destId="{FEBE0461-D1A5-4822-9958-DC0A5C2EEB5C}" srcOrd="2" destOrd="0" presId="urn:microsoft.com/office/officeart/2005/8/layout/hProcess11"/>
    <dgm:cxn modelId="{3754377D-81ED-41D8-880C-0C70AC190A5D}" type="presParOf" srcId="{436007F8-03B6-4092-B118-5F941BF3BCAA}" destId="{0576B0BD-0075-43C7-BFAC-506B2087AB46}" srcOrd="9" destOrd="0" presId="urn:microsoft.com/office/officeart/2005/8/layout/hProcess11"/>
    <dgm:cxn modelId="{24D9E643-2525-4F44-BE5A-57FBDC88DCFB}" type="presParOf" srcId="{436007F8-03B6-4092-B118-5F941BF3BCAA}" destId="{1EDC5A17-67A0-4F84-9FD3-6BD6AB691D64}" srcOrd="10" destOrd="0" presId="urn:microsoft.com/office/officeart/2005/8/layout/hProcess11"/>
    <dgm:cxn modelId="{8DA4F216-E62E-4EE4-873D-909DB754301B}" type="presParOf" srcId="{1EDC5A17-67A0-4F84-9FD3-6BD6AB691D64}" destId="{2BE5AA75-346C-4D54-A84C-13B22A1E84F6}" srcOrd="0" destOrd="0" presId="urn:microsoft.com/office/officeart/2005/8/layout/hProcess11"/>
    <dgm:cxn modelId="{0A1966BF-73F2-4821-BE31-0553C95A3A8B}" type="presParOf" srcId="{1EDC5A17-67A0-4F84-9FD3-6BD6AB691D64}" destId="{C329438B-BBEE-4989-885C-3E1A816644FB}" srcOrd="1" destOrd="0" presId="urn:microsoft.com/office/officeart/2005/8/layout/hProcess11"/>
    <dgm:cxn modelId="{3047C2AB-7224-435D-A4B0-B7EEFB474420}" type="presParOf" srcId="{1EDC5A17-67A0-4F84-9FD3-6BD6AB691D64}" destId="{CCFD082F-59A5-4F15-B614-7A9791A6795B}" srcOrd="2" destOrd="0" presId="urn:microsoft.com/office/officeart/2005/8/layout/hProcess11"/>
    <dgm:cxn modelId="{56A2816E-D711-498E-9D7E-791C805F1801}" type="presParOf" srcId="{436007F8-03B6-4092-B118-5F941BF3BCAA}" destId="{7E05558D-5051-488E-A9ED-8656525DC53B}" srcOrd="11" destOrd="0" presId="urn:microsoft.com/office/officeart/2005/8/layout/hProcess11"/>
    <dgm:cxn modelId="{8451F2F6-AFBE-46D8-A9D8-DA71923A7ED4}" type="presParOf" srcId="{436007F8-03B6-4092-B118-5F941BF3BCAA}" destId="{C701E5B1-C04C-4CC2-BC87-C5EF6C0745AE}" srcOrd="12" destOrd="0" presId="urn:microsoft.com/office/officeart/2005/8/layout/hProcess11"/>
    <dgm:cxn modelId="{658105DF-36CF-4BC8-BDA2-23227859D4FE}" type="presParOf" srcId="{C701E5B1-C04C-4CC2-BC87-C5EF6C0745AE}" destId="{76B4A50C-3EC9-40B4-B958-3683D93461CA}" srcOrd="0" destOrd="0" presId="urn:microsoft.com/office/officeart/2005/8/layout/hProcess11"/>
    <dgm:cxn modelId="{820C8920-16E0-498C-A32C-96B7B6ECED06}" type="presParOf" srcId="{C701E5B1-C04C-4CC2-BC87-C5EF6C0745AE}" destId="{20504398-197F-4307-810A-B30E2CBD97CA}" srcOrd="1" destOrd="0" presId="urn:microsoft.com/office/officeart/2005/8/layout/hProcess11"/>
    <dgm:cxn modelId="{F8FB87BC-7F8B-43C7-9892-AC53827B295E}" type="presParOf" srcId="{C701E5B1-C04C-4CC2-BC87-C5EF6C0745AE}" destId="{475679D8-F66F-4E97-9692-30ACF2C2206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2F135-2BD2-4234-B886-F5D7E75E97A8}">
      <dsp:nvSpPr>
        <dsp:cNvPr id="0" name=""/>
        <dsp:cNvSpPr/>
      </dsp:nvSpPr>
      <dsp:spPr>
        <a:xfrm>
          <a:off x="1552159" y="1413"/>
          <a:ext cx="1230272" cy="6506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err="1"/>
            <a:t>Probleem-analyse</a:t>
          </a:r>
          <a:r>
            <a:rPr lang="nl-NL" sz="1600" kern="1200" dirty="0"/>
            <a:t> </a:t>
          </a:r>
        </a:p>
      </dsp:txBody>
      <dsp:txXfrm>
        <a:off x="1583919" y="33173"/>
        <a:ext cx="1166752" cy="587084"/>
      </dsp:txXfrm>
    </dsp:sp>
    <dsp:sp modelId="{589F8310-3DFD-4330-BADF-B72E4DCF726A}">
      <dsp:nvSpPr>
        <dsp:cNvPr id="0" name=""/>
        <dsp:cNvSpPr/>
      </dsp:nvSpPr>
      <dsp:spPr>
        <a:xfrm>
          <a:off x="866042" y="326715"/>
          <a:ext cx="2602506" cy="2602506"/>
        </a:xfrm>
        <a:custGeom>
          <a:avLst/>
          <a:gdLst/>
          <a:ahLst/>
          <a:cxnLst/>
          <a:rect l="0" t="0" r="0" b="0"/>
          <a:pathLst>
            <a:path>
              <a:moveTo>
                <a:pt x="2023572" y="218888"/>
              </a:moveTo>
              <a:arcTo wR="1301253" hR="1301253" stAng="18223037" swAng="100737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363CD77-D686-499D-9F25-6E222CB3F87C}">
      <dsp:nvSpPr>
        <dsp:cNvPr id="0" name=""/>
        <dsp:cNvSpPr/>
      </dsp:nvSpPr>
      <dsp:spPr>
        <a:xfrm>
          <a:off x="2810679" y="900557"/>
          <a:ext cx="1188363" cy="6506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Beleid formuleren</a:t>
          </a:r>
        </a:p>
      </dsp:txBody>
      <dsp:txXfrm>
        <a:off x="2842439" y="932317"/>
        <a:ext cx="1124843" cy="587084"/>
      </dsp:txXfrm>
    </dsp:sp>
    <dsp:sp modelId="{B5904EC8-3AB9-4000-A2E3-050A187E1251}">
      <dsp:nvSpPr>
        <dsp:cNvPr id="0" name=""/>
        <dsp:cNvSpPr/>
      </dsp:nvSpPr>
      <dsp:spPr>
        <a:xfrm>
          <a:off x="863946" y="228747"/>
          <a:ext cx="2602506" cy="2602506"/>
        </a:xfrm>
        <a:custGeom>
          <a:avLst/>
          <a:gdLst/>
          <a:ahLst/>
          <a:cxnLst/>
          <a:rect l="0" t="0" r="0" b="0"/>
          <a:pathLst>
            <a:path>
              <a:moveTo>
                <a:pt x="2592421" y="1462941"/>
              </a:moveTo>
              <a:arcTo wR="1301253" hR="1301253" stAng="428268" swAng="11406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650FFB8-09D5-46F3-9B09-64EA71BF5168}">
      <dsp:nvSpPr>
        <dsp:cNvPr id="0" name=""/>
        <dsp:cNvSpPr/>
      </dsp:nvSpPr>
      <dsp:spPr>
        <a:xfrm>
          <a:off x="2332390" y="2226370"/>
          <a:ext cx="1353356" cy="6506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Maatregelen treffen</a:t>
          </a:r>
        </a:p>
      </dsp:txBody>
      <dsp:txXfrm>
        <a:off x="2364150" y="2258130"/>
        <a:ext cx="1289836" cy="587084"/>
      </dsp:txXfrm>
    </dsp:sp>
    <dsp:sp modelId="{41FEB4C9-5566-4455-B7D7-91B971BFEBF2}">
      <dsp:nvSpPr>
        <dsp:cNvPr id="0" name=""/>
        <dsp:cNvSpPr/>
      </dsp:nvSpPr>
      <dsp:spPr>
        <a:xfrm>
          <a:off x="854567" y="276268"/>
          <a:ext cx="2602506" cy="2602506"/>
        </a:xfrm>
        <a:custGeom>
          <a:avLst/>
          <a:gdLst/>
          <a:ahLst/>
          <a:cxnLst/>
          <a:rect l="0" t="0" r="0" b="0"/>
          <a:pathLst>
            <a:path>
              <a:moveTo>
                <a:pt x="1373267" y="2600512"/>
              </a:moveTo>
              <a:arcTo wR="1301253" hR="1301253" stAng="5209650" swAng="8423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FD27B4E-877E-49E5-95A1-DE3753032140}">
      <dsp:nvSpPr>
        <dsp:cNvPr id="0" name=""/>
        <dsp:cNvSpPr/>
      </dsp:nvSpPr>
      <dsp:spPr>
        <a:xfrm>
          <a:off x="729566" y="2180893"/>
          <a:ext cx="1079782" cy="6506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Bijstellen</a:t>
          </a:r>
        </a:p>
      </dsp:txBody>
      <dsp:txXfrm>
        <a:off x="761326" y="2212653"/>
        <a:ext cx="1016262" cy="587084"/>
      </dsp:txXfrm>
    </dsp:sp>
    <dsp:sp modelId="{544B15E7-B2CC-4AC8-B7C9-366A11D12E96}">
      <dsp:nvSpPr>
        <dsp:cNvPr id="0" name=""/>
        <dsp:cNvSpPr/>
      </dsp:nvSpPr>
      <dsp:spPr>
        <a:xfrm>
          <a:off x="868215" y="234128"/>
          <a:ext cx="2602506" cy="2602506"/>
        </a:xfrm>
        <a:custGeom>
          <a:avLst/>
          <a:gdLst/>
          <a:ahLst/>
          <a:cxnLst/>
          <a:rect l="0" t="0" r="0" b="0"/>
          <a:pathLst>
            <a:path>
              <a:moveTo>
                <a:pt x="112436" y="1830379"/>
              </a:moveTo>
              <a:arcTo wR="1301253" hR="1301253" stAng="9360409" swAng="105307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1958FB2-8056-44BC-A0D4-6BD4A9024FCA}">
      <dsp:nvSpPr>
        <dsp:cNvPr id="0" name=""/>
        <dsp:cNvSpPr/>
      </dsp:nvSpPr>
      <dsp:spPr>
        <a:xfrm>
          <a:off x="362453" y="900557"/>
          <a:ext cx="1134553" cy="6506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Evalueren </a:t>
          </a:r>
        </a:p>
      </dsp:txBody>
      <dsp:txXfrm>
        <a:off x="394213" y="932317"/>
        <a:ext cx="1071033" cy="587084"/>
      </dsp:txXfrm>
    </dsp:sp>
    <dsp:sp modelId="{6093B79B-9FDE-4E46-8942-A274323714B9}">
      <dsp:nvSpPr>
        <dsp:cNvPr id="0" name=""/>
        <dsp:cNvSpPr/>
      </dsp:nvSpPr>
      <dsp:spPr>
        <a:xfrm>
          <a:off x="866042" y="326715"/>
          <a:ext cx="2602506" cy="2602506"/>
        </a:xfrm>
        <a:custGeom>
          <a:avLst/>
          <a:gdLst/>
          <a:ahLst/>
          <a:cxnLst/>
          <a:rect l="0" t="0" r="0" b="0"/>
          <a:pathLst>
            <a:path>
              <a:moveTo>
                <a:pt x="297075" y="473674"/>
              </a:moveTo>
              <a:arcTo wR="1301253" hR="1301253" stAng="13169588" swAng="100737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0496D-CBAC-4C4C-8D5B-97CFF35ACA0E}">
      <dsp:nvSpPr>
        <dsp:cNvPr id="0" name=""/>
        <dsp:cNvSpPr/>
      </dsp:nvSpPr>
      <dsp:spPr>
        <a:xfrm>
          <a:off x="0" y="492142"/>
          <a:ext cx="6807200" cy="65618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85103-EB6B-4CE9-887B-9678017DBBC7}">
      <dsp:nvSpPr>
        <dsp:cNvPr id="0" name=""/>
        <dsp:cNvSpPr/>
      </dsp:nvSpPr>
      <dsp:spPr>
        <a:xfrm>
          <a:off x="3464" y="0"/>
          <a:ext cx="821151" cy="656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nl-NL" sz="1600" kern="1200" dirty="0"/>
            <a:t>Vo</a:t>
          </a:r>
        </a:p>
      </dsp:txBody>
      <dsp:txXfrm>
        <a:off x="3464" y="0"/>
        <a:ext cx="821151" cy="656189"/>
      </dsp:txXfrm>
    </dsp:sp>
    <dsp:sp modelId="{2848B7F7-7141-431A-AA2E-43D0BFCC7FF1}">
      <dsp:nvSpPr>
        <dsp:cNvPr id="0" name=""/>
        <dsp:cNvSpPr/>
      </dsp:nvSpPr>
      <dsp:spPr>
        <a:xfrm>
          <a:off x="332016" y="738213"/>
          <a:ext cx="164047" cy="1640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8A7B4-E693-40C6-B611-9F4A2CC399E3}">
      <dsp:nvSpPr>
        <dsp:cNvPr id="0" name=""/>
        <dsp:cNvSpPr/>
      </dsp:nvSpPr>
      <dsp:spPr>
        <a:xfrm>
          <a:off x="873909" y="984284"/>
          <a:ext cx="821151" cy="656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nl-NL" sz="1600" kern="1200" dirty="0"/>
            <a:t>Jaar 1</a:t>
          </a:r>
        </a:p>
      </dsp:txBody>
      <dsp:txXfrm>
        <a:off x="873909" y="984284"/>
        <a:ext cx="821151" cy="656189"/>
      </dsp:txXfrm>
    </dsp:sp>
    <dsp:sp modelId="{EE6F1F09-FCAB-4906-9350-A29CABFBDFEF}">
      <dsp:nvSpPr>
        <dsp:cNvPr id="0" name=""/>
        <dsp:cNvSpPr/>
      </dsp:nvSpPr>
      <dsp:spPr>
        <a:xfrm>
          <a:off x="1194225" y="738213"/>
          <a:ext cx="164047" cy="1640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8E272B-0A99-4123-A566-F6CC798D0DA9}">
      <dsp:nvSpPr>
        <dsp:cNvPr id="0" name=""/>
        <dsp:cNvSpPr/>
      </dsp:nvSpPr>
      <dsp:spPr>
        <a:xfrm>
          <a:off x="0" y="757341"/>
          <a:ext cx="946295" cy="656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nl-NL" sz="1600" kern="1200" dirty="0"/>
            <a:t>Havo 5</a:t>
          </a:r>
        </a:p>
      </dsp:txBody>
      <dsp:txXfrm>
        <a:off x="0" y="757341"/>
        <a:ext cx="946295" cy="656189"/>
      </dsp:txXfrm>
    </dsp:sp>
    <dsp:sp modelId="{8CD6A61E-9B52-421B-9CF7-704A9F59EDD3}">
      <dsp:nvSpPr>
        <dsp:cNvPr id="0" name=""/>
        <dsp:cNvSpPr/>
      </dsp:nvSpPr>
      <dsp:spPr>
        <a:xfrm>
          <a:off x="2119006" y="738213"/>
          <a:ext cx="164047" cy="1640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86130-660E-4452-A210-2A76E16133FA}">
      <dsp:nvSpPr>
        <dsp:cNvPr id="0" name=""/>
        <dsp:cNvSpPr/>
      </dsp:nvSpPr>
      <dsp:spPr>
        <a:xfrm>
          <a:off x="2715235" y="984284"/>
          <a:ext cx="821151" cy="656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nl-NL" sz="1600" kern="1200" dirty="0"/>
            <a:t>Jaar 2</a:t>
          </a:r>
        </a:p>
      </dsp:txBody>
      <dsp:txXfrm>
        <a:off x="2715235" y="984284"/>
        <a:ext cx="821151" cy="656189"/>
      </dsp:txXfrm>
    </dsp:sp>
    <dsp:sp modelId="{77ABFF77-ADAC-4D6C-B9D5-9EC345894E98}">
      <dsp:nvSpPr>
        <dsp:cNvPr id="0" name=""/>
        <dsp:cNvSpPr/>
      </dsp:nvSpPr>
      <dsp:spPr>
        <a:xfrm>
          <a:off x="3043788" y="738213"/>
          <a:ext cx="164047" cy="1640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91F62-EAF8-4FB0-B157-FC0DBCA45932}">
      <dsp:nvSpPr>
        <dsp:cNvPr id="0" name=""/>
        <dsp:cNvSpPr/>
      </dsp:nvSpPr>
      <dsp:spPr>
        <a:xfrm>
          <a:off x="1756877" y="767945"/>
          <a:ext cx="821151" cy="656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nl-NL" sz="1600" kern="1200" dirty="0"/>
            <a:t>Jaar 3</a:t>
          </a:r>
        </a:p>
      </dsp:txBody>
      <dsp:txXfrm>
        <a:off x="1756877" y="767945"/>
        <a:ext cx="821151" cy="656189"/>
      </dsp:txXfrm>
    </dsp:sp>
    <dsp:sp modelId="{3FFB98EB-13D4-47ED-A909-5DC3E1340F76}">
      <dsp:nvSpPr>
        <dsp:cNvPr id="0" name=""/>
        <dsp:cNvSpPr/>
      </dsp:nvSpPr>
      <dsp:spPr>
        <a:xfrm>
          <a:off x="3905997" y="738213"/>
          <a:ext cx="164047" cy="1640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5AA75-346C-4D54-A84C-13B22A1E84F6}">
      <dsp:nvSpPr>
        <dsp:cNvPr id="0" name=""/>
        <dsp:cNvSpPr/>
      </dsp:nvSpPr>
      <dsp:spPr>
        <a:xfrm>
          <a:off x="3665300" y="984284"/>
          <a:ext cx="821151" cy="656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nl-NL" sz="1600" kern="1200" dirty="0"/>
            <a:t>Jaar 4</a:t>
          </a:r>
        </a:p>
      </dsp:txBody>
      <dsp:txXfrm>
        <a:off x="3665300" y="984284"/>
        <a:ext cx="821151" cy="656189"/>
      </dsp:txXfrm>
    </dsp:sp>
    <dsp:sp modelId="{C329438B-BBEE-4989-885C-3E1A816644FB}">
      <dsp:nvSpPr>
        <dsp:cNvPr id="0" name=""/>
        <dsp:cNvSpPr/>
      </dsp:nvSpPr>
      <dsp:spPr>
        <a:xfrm>
          <a:off x="4768206" y="738213"/>
          <a:ext cx="164047" cy="1640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4A50C-3EC9-40B4-B958-3683D93461CA}">
      <dsp:nvSpPr>
        <dsp:cNvPr id="0" name=""/>
        <dsp:cNvSpPr/>
      </dsp:nvSpPr>
      <dsp:spPr>
        <a:xfrm>
          <a:off x="935808" y="0"/>
          <a:ext cx="821151" cy="656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nl-NL" sz="1600" kern="1200" dirty="0"/>
            <a:t>hbo</a:t>
          </a:r>
        </a:p>
      </dsp:txBody>
      <dsp:txXfrm>
        <a:off x="935808" y="0"/>
        <a:ext cx="821151" cy="656189"/>
      </dsp:txXfrm>
    </dsp:sp>
    <dsp:sp modelId="{20504398-197F-4307-810A-B30E2CBD97CA}">
      <dsp:nvSpPr>
        <dsp:cNvPr id="0" name=""/>
        <dsp:cNvSpPr/>
      </dsp:nvSpPr>
      <dsp:spPr>
        <a:xfrm>
          <a:off x="5630416" y="738213"/>
          <a:ext cx="164047" cy="1640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05A2D-1D38-464A-925A-388F618A8EE3}" type="datetimeFigureOut">
              <a:rPr lang="nl-NL" smtClean="0"/>
              <a:t>6-3-2019</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D10B4-ACE7-447C-A704-EAC85791AB82}" type="slidenum">
              <a:rPr lang="nl-NL" smtClean="0"/>
              <a:t>‹#›</a:t>
            </a:fld>
            <a:endParaRPr lang="nl-NL"/>
          </a:p>
        </p:txBody>
      </p:sp>
    </p:spTree>
    <p:extLst>
      <p:ext uri="{BB962C8B-B14F-4D97-AF65-F5344CB8AC3E}">
        <p14:creationId xmlns:p14="http://schemas.microsoft.com/office/powerpoint/2010/main" val="16747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94D10B4-ACE7-447C-A704-EAC85791AB82}" type="slidenum">
              <a:rPr lang="nl-NL" smtClean="0"/>
              <a:t>3</a:t>
            </a:fld>
            <a:endParaRPr lang="nl-NL"/>
          </a:p>
        </p:txBody>
      </p:sp>
    </p:spTree>
    <p:extLst>
      <p:ext uri="{BB962C8B-B14F-4D97-AF65-F5344CB8AC3E}">
        <p14:creationId xmlns:p14="http://schemas.microsoft.com/office/powerpoint/2010/main" val="264981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2F voor vmbo en mbo 1, 2 en 3</a:t>
            </a:r>
            <a:br>
              <a:rPr lang="nl-NL" sz="1200" dirty="0"/>
            </a:br>
            <a:r>
              <a:rPr lang="nl-NL" sz="1200" dirty="0"/>
              <a:t>3F voor mbo-4 en havo </a:t>
            </a:r>
            <a:br>
              <a:rPr lang="nl-NL" sz="1200" dirty="0"/>
            </a:br>
            <a:r>
              <a:rPr lang="nl-NL" sz="1200" dirty="0"/>
              <a:t>4F voor vwo </a:t>
            </a:r>
          </a:p>
          <a:p>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7CFFA-6356-469E-A3C4-0BB502AF30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641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Voor de implementatie van het beoogde taalbeleid zijn onderwijsmaterialen nodig voor het hoger onderwijs, zoals lesmethoden, (digitaal) cursusmateriaal en </a:t>
            </a:r>
            <a:r>
              <a:rPr lang="nl-NL" dirty="0" err="1"/>
              <a:t>toetsvoorbeelden</a:t>
            </a:r>
            <a:r>
              <a:rPr lang="nl-NL" dirty="0"/>
              <a:t>. Hogescholen en universiteiten hebben al veel op hun bord.</a:t>
            </a:r>
          </a:p>
          <a:p>
            <a:r>
              <a:rPr lang="nl-NL" dirty="0"/>
              <a:t>Ze willen materialen efficiënt en effectief kunnen inpassen in het curriculum. Daarom is het van belang een gemeenschappelijke, internationaal georiënteerde kennisbasis te ontwikkelen over taalontwikkeling op tertiair niveau met voorbeelden van leerzame praktijken uit binnen- en buitenland. Die zijn er, bleek al tijdens de expertbijeenkomst die de Taalunie in maart 2014 heeft georganiseerd. De uitwisseling van kennis en ervaring tussen experts kan de implementatie verder stimuleren.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7CFFA-6356-469E-A3C4-0BB502AF30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78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7CFFA-6356-469E-A3C4-0BB502AF30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960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7CFFA-6356-469E-A3C4-0BB502AF30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489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7CFFA-6356-469E-A3C4-0BB502AF30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062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7CFFA-6356-469E-A3C4-0BB502AF30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036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7CFFA-6356-469E-A3C4-0BB502AF30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021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7CFFA-6356-469E-A3C4-0BB502AF30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97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73CCA3-A131-4B6C-938B-07040862F5F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62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73CCA3-A131-4B6C-938B-07040862F5F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6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73CCA3-A131-4B6C-938B-07040862F5F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21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73CCA3-A131-4B6C-938B-07040862F5F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73CCA3-A131-4B6C-938B-07040862F5F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55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73CCA3-A131-4B6C-938B-07040862F5F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22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73CCA3-A131-4B6C-938B-07040862F5F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70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73CCA3-A131-4B6C-938B-07040862F5F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73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5" cy="6858000"/>
          </a:xfrm>
          <a:prstGeom prst="rect">
            <a:avLst/>
          </a:prstGeom>
        </p:spPr>
      </p:pic>
      <p:sp>
        <p:nvSpPr>
          <p:cNvPr id="2" name="Title 1"/>
          <p:cNvSpPr>
            <a:spLocks noGrp="1"/>
          </p:cNvSpPr>
          <p:nvPr>
            <p:ph type="ctrTitle"/>
          </p:nvPr>
        </p:nvSpPr>
        <p:spPr>
          <a:xfrm>
            <a:off x="1524000" y="852106"/>
            <a:ext cx="9144000" cy="1824993"/>
          </a:xfrm>
        </p:spPr>
        <p:txBody>
          <a:bodyPr anchor="b">
            <a:normAutofit/>
          </a:bodyPr>
          <a:lstStyle>
            <a:lvl1pPr algn="ctr">
              <a:defRPr sz="5400">
                <a:solidFill>
                  <a:srgbClr val="54B6C3"/>
                </a:solidFill>
              </a:defRPr>
            </a:lvl1pPr>
          </a:lstStyle>
          <a:p>
            <a:r>
              <a:rPr lang="en-US" dirty="0"/>
              <a:t>Click to edit Master title style</a:t>
            </a:r>
            <a:endParaRPr lang="nl-NL" dirty="0"/>
          </a:p>
        </p:txBody>
      </p:sp>
      <p:sp>
        <p:nvSpPr>
          <p:cNvPr id="3" name="Subtitle 2"/>
          <p:cNvSpPr>
            <a:spLocks noGrp="1"/>
          </p:cNvSpPr>
          <p:nvPr>
            <p:ph type="subTitle" idx="1"/>
          </p:nvPr>
        </p:nvSpPr>
        <p:spPr>
          <a:xfrm>
            <a:off x="1524000" y="2677099"/>
            <a:ext cx="9144000" cy="2580701"/>
          </a:xfrm>
        </p:spPr>
        <p:txBody>
          <a:bodyPr/>
          <a:lstStyle>
            <a:lvl1pPr marL="0" indent="0" algn="ctr">
              <a:buNone/>
              <a:defRPr sz="2400">
                <a:solidFill>
                  <a:srgbClr val="54B6C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bg1"/>
                </a:solidFill>
              </a:defRPr>
            </a:lvl1pPr>
          </a:lstStyle>
          <a:p>
            <a:fld id="{03823644-F9D8-41AD-9952-0C13E99CD8BA}" type="datetimeFigureOut">
              <a:rPr lang="nl-NL" smtClean="0"/>
              <a:pPr/>
              <a:t>6-3-2019</a:t>
            </a:fld>
            <a:endParaRPr lang="nl-NL" dirty="0"/>
          </a:p>
        </p:txBody>
      </p:sp>
    </p:spTree>
    <p:extLst>
      <p:ext uri="{BB962C8B-B14F-4D97-AF65-F5344CB8AC3E}">
        <p14:creationId xmlns:p14="http://schemas.microsoft.com/office/powerpoint/2010/main" val="40627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914538" y="1980710"/>
            <a:ext cx="5128022" cy="4114799"/>
          </a:xfrm>
        </p:spPr>
        <p:txBody>
          <a:bodyPr/>
          <a:lstStyle>
            <a:lvl1pPr>
              <a:defRPr sz="1943"/>
            </a:lvl1pPr>
            <a:lvl2pPr>
              <a:defRPr sz="1666"/>
            </a:lvl2pPr>
            <a:lvl3pPr>
              <a:defRPr sz="1388"/>
            </a:lvl3pPr>
            <a:lvl4pPr>
              <a:defRPr sz="1249"/>
            </a:lvl4pPr>
            <a:lvl5pPr>
              <a:defRPr sz="1249"/>
            </a:lvl5pPr>
            <a:lvl6pPr>
              <a:defRPr sz="1249"/>
            </a:lvl6pPr>
            <a:lvl7pPr>
              <a:defRPr sz="1249"/>
            </a:lvl7pPr>
            <a:lvl8pPr>
              <a:defRPr sz="1249"/>
            </a:lvl8pPr>
            <a:lvl9pPr>
              <a:defRPr sz="124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48338" y="1980710"/>
            <a:ext cx="5129124" cy="4114799"/>
          </a:xfrm>
        </p:spPr>
        <p:txBody>
          <a:bodyPr/>
          <a:lstStyle>
            <a:lvl1pPr>
              <a:defRPr sz="1943"/>
            </a:lvl1pPr>
            <a:lvl2pPr>
              <a:defRPr sz="1666"/>
            </a:lvl2pPr>
            <a:lvl3pPr>
              <a:defRPr sz="1388"/>
            </a:lvl3pPr>
            <a:lvl4pPr>
              <a:defRPr sz="1249"/>
            </a:lvl4pPr>
            <a:lvl5pPr>
              <a:defRPr sz="1249"/>
            </a:lvl5pPr>
            <a:lvl6pPr>
              <a:defRPr sz="1249"/>
            </a:lvl6pPr>
            <a:lvl7pPr>
              <a:defRPr sz="1249"/>
            </a:lvl7pPr>
            <a:lvl8pPr>
              <a:defRPr sz="1249"/>
            </a:lvl8pPr>
            <a:lvl9pPr>
              <a:defRPr sz="124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F13D2BE6-0F55-43FE-9D09-5BF602BA6C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2CEFAB9-F7A6-4EA2-AFB9-964EAB070C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BC25A9-2E64-4FB4-AFB6-07C34A42BB85}"/>
              </a:ext>
            </a:extLst>
          </p:cNvPr>
          <p:cNvSpPr>
            <a:spLocks noGrp="1" noChangeArrowheads="1"/>
          </p:cNvSpPr>
          <p:nvPr>
            <p:ph type="sldNum" sz="quarter" idx="12"/>
          </p:nvPr>
        </p:nvSpPr>
        <p:spPr>
          <a:ln/>
        </p:spPr>
        <p:txBody>
          <a:bodyPr/>
          <a:lstStyle>
            <a:lvl1pPr>
              <a:defRPr/>
            </a:lvl1pPr>
          </a:lstStyle>
          <a:p>
            <a:pPr>
              <a:defRPr/>
            </a:pPr>
            <a:fld id="{78611CFE-968D-422D-9A7D-8557D971CF1A}" type="slidenum">
              <a:rPr lang="en-US" altLang="nl-NL"/>
              <a:pPr>
                <a:defRPr/>
              </a:pPr>
              <a:t>‹#›</a:t>
            </a:fld>
            <a:endParaRPr lang="en-US" altLang="nl-NL"/>
          </a:p>
        </p:txBody>
      </p:sp>
    </p:spTree>
    <p:extLst>
      <p:ext uri="{BB962C8B-B14F-4D97-AF65-F5344CB8AC3E}">
        <p14:creationId xmlns:p14="http://schemas.microsoft.com/office/powerpoint/2010/main" val="378168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325" y="274762"/>
            <a:ext cx="10973350" cy="1143184"/>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325" y="1534912"/>
            <a:ext cx="5386957" cy="640006"/>
          </a:xfrm>
        </p:spPr>
        <p:txBody>
          <a:bodyPr anchor="b"/>
          <a:lstStyle>
            <a:lvl1pPr marL="0" indent="0">
              <a:buNone/>
              <a:defRPr sz="1666" b="1"/>
            </a:lvl1pPr>
            <a:lvl2pPr marL="317343" indent="0">
              <a:buNone/>
              <a:defRPr sz="1388" b="1"/>
            </a:lvl2pPr>
            <a:lvl3pPr marL="634685" indent="0">
              <a:buNone/>
              <a:defRPr sz="1249" b="1"/>
            </a:lvl3pPr>
            <a:lvl4pPr marL="952028" indent="0">
              <a:buNone/>
              <a:defRPr sz="1111" b="1"/>
            </a:lvl4pPr>
            <a:lvl5pPr marL="1269370" indent="0">
              <a:buNone/>
              <a:defRPr sz="1111" b="1"/>
            </a:lvl5pPr>
            <a:lvl6pPr marL="1586713" indent="0">
              <a:buNone/>
              <a:defRPr sz="1111" b="1"/>
            </a:lvl6pPr>
            <a:lvl7pPr marL="1904055" indent="0">
              <a:buNone/>
              <a:defRPr sz="1111" b="1"/>
            </a:lvl7pPr>
            <a:lvl8pPr marL="2221398" indent="0">
              <a:buNone/>
              <a:defRPr sz="1111" b="1"/>
            </a:lvl8pPr>
            <a:lvl9pPr marL="2538740" indent="0">
              <a:buNone/>
              <a:defRPr sz="1111" b="1"/>
            </a:lvl9pPr>
          </a:lstStyle>
          <a:p>
            <a:pPr lvl="0"/>
            <a:r>
              <a:rPr lang="nl-NL"/>
              <a:t>Klik om de modelstijlen te bewerken</a:t>
            </a:r>
          </a:p>
        </p:txBody>
      </p:sp>
      <p:sp>
        <p:nvSpPr>
          <p:cNvPr id="4" name="Tijdelijke aanduiding voor inhoud 3"/>
          <p:cNvSpPr>
            <a:spLocks noGrp="1"/>
          </p:cNvSpPr>
          <p:nvPr>
            <p:ph sz="half" idx="2"/>
          </p:nvPr>
        </p:nvSpPr>
        <p:spPr>
          <a:xfrm>
            <a:off x="609325" y="2174919"/>
            <a:ext cx="5386957" cy="3951487"/>
          </a:xfrm>
        </p:spPr>
        <p:txBody>
          <a:bodyPr/>
          <a:lstStyle>
            <a:lvl1pPr>
              <a:defRPr sz="1666"/>
            </a:lvl1pPr>
            <a:lvl2pPr>
              <a:defRPr sz="1388"/>
            </a:lvl2pPr>
            <a:lvl3pPr>
              <a:defRPr sz="1249"/>
            </a:lvl3pPr>
            <a:lvl4pPr>
              <a:defRPr sz="1111"/>
            </a:lvl4pPr>
            <a:lvl5pPr>
              <a:defRPr sz="1111"/>
            </a:lvl5pPr>
            <a:lvl6pPr>
              <a:defRPr sz="1111"/>
            </a:lvl6pPr>
            <a:lvl7pPr>
              <a:defRPr sz="1111"/>
            </a:lvl7pPr>
            <a:lvl8pPr>
              <a:defRPr sz="1111"/>
            </a:lvl8pPr>
            <a:lvl9pPr>
              <a:defRPr sz="1111"/>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514" y="1534912"/>
            <a:ext cx="5389161" cy="640006"/>
          </a:xfrm>
        </p:spPr>
        <p:txBody>
          <a:bodyPr anchor="b"/>
          <a:lstStyle>
            <a:lvl1pPr marL="0" indent="0">
              <a:buNone/>
              <a:defRPr sz="1666" b="1"/>
            </a:lvl1pPr>
            <a:lvl2pPr marL="317343" indent="0">
              <a:buNone/>
              <a:defRPr sz="1388" b="1"/>
            </a:lvl2pPr>
            <a:lvl3pPr marL="634685" indent="0">
              <a:buNone/>
              <a:defRPr sz="1249" b="1"/>
            </a:lvl3pPr>
            <a:lvl4pPr marL="952028" indent="0">
              <a:buNone/>
              <a:defRPr sz="1111" b="1"/>
            </a:lvl4pPr>
            <a:lvl5pPr marL="1269370" indent="0">
              <a:buNone/>
              <a:defRPr sz="1111" b="1"/>
            </a:lvl5pPr>
            <a:lvl6pPr marL="1586713" indent="0">
              <a:buNone/>
              <a:defRPr sz="1111" b="1"/>
            </a:lvl6pPr>
            <a:lvl7pPr marL="1904055" indent="0">
              <a:buNone/>
              <a:defRPr sz="1111" b="1"/>
            </a:lvl7pPr>
            <a:lvl8pPr marL="2221398" indent="0">
              <a:buNone/>
              <a:defRPr sz="1111" b="1"/>
            </a:lvl8pPr>
            <a:lvl9pPr marL="2538740" indent="0">
              <a:buNone/>
              <a:defRPr sz="1111" b="1"/>
            </a:lvl9pPr>
          </a:lstStyle>
          <a:p>
            <a:pPr lvl="0"/>
            <a:r>
              <a:rPr lang="nl-NL"/>
              <a:t>Klik om de modelstijlen te bewerken</a:t>
            </a:r>
          </a:p>
        </p:txBody>
      </p:sp>
      <p:sp>
        <p:nvSpPr>
          <p:cNvPr id="6" name="Tijdelijke aanduiding voor inhoud 5"/>
          <p:cNvSpPr>
            <a:spLocks noGrp="1"/>
          </p:cNvSpPr>
          <p:nvPr>
            <p:ph sz="quarter" idx="4"/>
          </p:nvPr>
        </p:nvSpPr>
        <p:spPr>
          <a:xfrm>
            <a:off x="6193514" y="2174919"/>
            <a:ext cx="5389161" cy="3951487"/>
          </a:xfrm>
        </p:spPr>
        <p:txBody>
          <a:bodyPr/>
          <a:lstStyle>
            <a:lvl1pPr>
              <a:defRPr sz="1666"/>
            </a:lvl1pPr>
            <a:lvl2pPr>
              <a:defRPr sz="1388"/>
            </a:lvl2pPr>
            <a:lvl3pPr>
              <a:defRPr sz="1249"/>
            </a:lvl3pPr>
            <a:lvl4pPr>
              <a:defRPr sz="1111"/>
            </a:lvl4pPr>
            <a:lvl5pPr>
              <a:defRPr sz="1111"/>
            </a:lvl5pPr>
            <a:lvl6pPr>
              <a:defRPr sz="1111"/>
            </a:lvl6pPr>
            <a:lvl7pPr>
              <a:defRPr sz="1111"/>
            </a:lvl7pPr>
            <a:lvl8pPr>
              <a:defRPr sz="1111"/>
            </a:lvl8pPr>
            <a:lvl9pPr>
              <a:defRPr sz="1111"/>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FB3B5A92-63C8-4140-8FF0-B7574841287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B933712-D320-494E-B432-BE25C43536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619FBC-C3F9-47AD-BBBF-0370E4168BAF}"/>
              </a:ext>
            </a:extLst>
          </p:cNvPr>
          <p:cNvSpPr>
            <a:spLocks noGrp="1" noChangeArrowheads="1"/>
          </p:cNvSpPr>
          <p:nvPr>
            <p:ph type="sldNum" sz="quarter" idx="12"/>
          </p:nvPr>
        </p:nvSpPr>
        <p:spPr>
          <a:ln/>
        </p:spPr>
        <p:txBody>
          <a:bodyPr/>
          <a:lstStyle>
            <a:lvl1pPr>
              <a:defRPr/>
            </a:lvl1pPr>
          </a:lstStyle>
          <a:p>
            <a:pPr>
              <a:defRPr/>
            </a:pPr>
            <a:fld id="{721A3145-9272-4144-89F1-B32D18F5F99F}" type="slidenum">
              <a:rPr lang="en-US" altLang="nl-NL"/>
              <a:pPr>
                <a:defRPr/>
              </a:pPr>
              <a:t>‹#›</a:t>
            </a:fld>
            <a:endParaRPr lang="en-US" altLang="nl-NL"/>
          </a:p>
        </p:txBody>
      </p:sp>
    </p:spTree>
    <p:extLst>
      <p:ext uri="{BB962C8B-B14F-4D97-AF65-F5344CB8AC3E}">
        <p14:creationId xmlns:p14="http://schemas.microsoft.com/office/powerpoint/2010/main" val="71533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DDD560A4-A909-4C4D-9CE5-DCCC6117010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6A3E7B7-A0A0-42C7-A313-A96FE913C9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63BF04F-7796-444C-A9A8-0BD9518ECD1A}"/>
              </a:ext>
            </a:extLst>
          </p:cNvPr>
          <p:cNvSpPr>
            <a:spLocks noGrp="1" noChangeArrowheads="1"/>
          </p:cNvSpPr>
          <p:nvPr>
            <p:ph type="sldNum" sz="quarter" idx="12"/>
          </p:nvPr>
        </p:nvSpPr>
        <p:spPr>
          <a:ln/>
        </p:spPr>
        <p:txBody>
          <a:bodyPr/>
          <a:lstStyle>
            <a:lvl1pPr>
              <a:defRPr/>
            </a:lvl1pPr>
          </a:lstStyle>
          <a:p>
            <a:pPr>
              <a:defRPr/>
            </a:pPr>
            <a:fld id="{3569C1B1-9E7B-4210-A1A6-93A6D4A49EC8}" type="slidenum">
              <a:rPr lang="en-US" altLang="nl-NL"/>
              <a:pPr>
                <a:defRPr/>
              </a:pPr>
              <a:t>‹#›</a:t>
            </a:fld>
            <a:endParaRPr lang="en-US" altLang="nl-NL"/>
          </a:p>
        </p:txBody>
      </p:sp>
    </p:spTree>
    <p:extLst>
      <p:ext uri="{BB962C8B-B14F-4D97-AF65-F5344CB8AC3E}">
        <p14:creationId xmlns:p14="http://schemas.microsoft.com/office/powerpoint/2010/main" val="79579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E4E290-0F34-48EC-90C4-0F81742A185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D8BE9E4-87E2-403C-8946-AE35720204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C4210A3-269B-4595-BC30-8EC9245C5CAE}"/>
              </a:ext>
            </a:extLst>
          </p:cNvPr>
          <p:cNvSpPr>
            <a:spLocks noGrp="1" noChangeArrowheads="1"/>
          </p:cNvSpPr>
          <p:nvPr>
            <p:ph type="sldNum" sz="quarter" idx="12"/>
          </p:nvPr>
        </p:nvSpPr>
        <p:spPr>
          <a:ln/>
        </p:spPr>
        <p:txBody>
          <a:bodyPr/>
          <a:lstStyle>
            <a:lvl1pPr>
              <a:defRPr/>
            </a:lvl1pPr>
          </a:lstStyle>
          <a:p>
            <a:pPr>
              <a:defRPr/>
            </a:pPr>
            <a:fld id="{76D990E4-F473-4D8D-AA85-5EAD1D4A2140}" type="slidenum">
              <a:rPr lang="en-US" altLang="nl-NL"/>
              <a:pPr>
                <a:defRPr/>
              </a:pPr>
              <a:t>‹#›</a:t>
            </a:fld>
            <a:endParaRPr lang="en-US" altLang="nl-NL"/>
          </a:p>
        </p:txBody>
      </p:sp>
    </p:spTree>
    <p:extLst>
      <p:ext uri="{BB962C8B-B14F-4D97-AF65-F5344CB8AC3E}">
        <p14:creationId xmlns:p14="http://schemas.microsoft.com/office/powerpoint/2010/main" val="218917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325" y="272555"/>
            <a:ext cx="4011845" cy="1163046"/>
          </a:xfrm>
        </p:spPr>
        <p:txBody>
          <a:bodyPr anchor="b"/>
          <a:lstStyle>
            <a:lvl1pPr algn="l">
              <a:defRPr sz="1388" b="1"/>
            </a:lvl1pPr>
          </a:lstStyle>
          <a:p>
            <a:r>
              <a:rPr lang="nl-NL"/>
              <a:t>Klik om de stijl te bewerken</a:t>
            </a:r>
          </a:p>
        </p:txBody>
      </p:sp>
      <p:sp>
        <p:nvSpPr>
          <p:cNvPr id="3" name="Tijdelijke aanduiding voor inhoud 2"/>
          <p:cNvSpPr>
            <a:spLocks noGrp="1"/>
          </p:cNvSpPr>
          <p:nvPr>
            <p:ph idx="1"/>
          </p:nvPr>
        </p:nvSpPr>
        <p:spPr>
          <a:xfrm>
            <a:off x="4766615" y="272555"/>
            <a:ext cx="6816061" cy="5853851"/>
          </a:xfrm>
        </p:spPr>
        <p:txBody>
          <a:bodyPr/>
          <a:lstStyle>
            <a:lvl1pPr>
              <a:defRPr sz="2221"/>
            </a:lvl1pPr>
            <a:lvl2pPr>
              <a:defRPr sz="1943"/>
            </a:lvl2pPr>
            <a:lvl3pPr>
              <a:defRPr sz="1666"/>
            </a:lvl3pPr>
            <a:lvl4pPr>
              <a:defRPr sz="1388"/>
            </a:lvl4pPr>
            <a:lvl5pPr>
              <a:defRPr sz="1388"/>
            </a:lvl5pPr>
            <a:lvl6pPr>
              <a:defRPr sz="1388"/>
            </a:lvl6pPr>
            <a:lvl7pPr>
              <a:defRPr sz="1388"/>
            </a:lvl7pPr>
            <a:lvl8pPr>
              <a:defRPr sz="1388"/>
            </a:lvl8pPr>
            <a:lvl9pPr>
              <a:defRPr sz="138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325" y="1435601"/>
            <a:ext cx="4011845" cy="4690805"/>
          </a:xfrm>
        </p:spPr>
        <p:txBody>
          <a:bodyPr/>
          <a:lstStyle>
            <a:lvl1pPr marL="0" indent="0">
              <a:buNone/>
              <a:defRPr sz="972"/>
            </a:lvl1pPr>
            <a:lvl2pPr marL="317343" indent="0">
              <a:buNone/>
              <a:defRPr sz="833"/>
            </a:lvl2pPr>
            <a:lvl3pPr marL="634685" indent="0">
              <a:buNone/>
              <a:defRPr sz="694"/>
            </a:lvl3pPr>
            <a:lvl4pPr marL="952028" indent="0">
              <a:buNone/>
              <a:defRPr sz="625"/>
            </a:lvl4pPr>
            <a:lvl5pPr marL="1269370" indent="0">
              <a:buNone/>
              <a:defRPr sz="625"/>
            </a:lvl5pPr>
            <a:lvl6pPr marL="1586713" indent="0">
              <a:buNone/>
              <a:defRPr sz="625"/>
            </a:lvl6pPr>
            <a:lvl7pPr marL="1904055" indent="0">
              <a:buNone/>
              <a:defRPr sz="625"/>
            </a:lvl7pPr>
            <a:lvl8pPr marL="2221398" indent="0">
              <a:buNone/>
              <a:defRPr sz="625"/>
            </a:lvl8pPr>
            <a:lvl9pPr marL="2538740" indent="0">
              <a:buNone/>
              <a:defRPr sz="625"/>
            </a:lvl9pPr>
          </a:lstStyle>
          <a:p>
            <a:pPr lvl="0"/>
            <a:r>
              <a:rPr lang="nl-NL"/>
              <a:t>Klik om de modelstijlen te bewerken</a:t>
            </a:r>
          </a:p>
        </p:txBody>
      </p:sp>
      <p:sp>
        <p:nvSpPr>
          <p:cNvPr id="5" name="Rectangle 4">
            <a:extLst>
              <a:ext uri="{FF2B5EF4-FFF2-40B4-BE49-F238E27FC236}">
                <a16:creationId xmlns:a16="http://schemas.microsoft.com/office/drawing/2014/main" id="{4297E699-C685-42A5-B4D6-CE42DB6F77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AC03F6-5A78-4041-B770-A3AF0B4F70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F497D21-2EC1-4CA1-9360-2AE35C14ADFB}"/>
              </a:ext>
            </a:extLst>
          </p:cNvPr>
          <p:cNvSpPr>
            <a:spLocks noGrp="1" noChangeArrowheads="1"/>
          </p:cNvSpPr>
          <p:nvPr>
            <p:ph type="sldNum" sz="quarter" idx="12"/>
          </p:nvPr>
        </p:nvSpPr>
        <p:spPr>
          <a:ln/>
        </p:spPr>
        <p:txBody>
          <a:bodyPr/>
          <a:lstStyle>
            <a:lvl1pPr>
              <a:defRPr/>
            </a:lvl1pPr>
          </a:lstStyle>
          <a:p>
            <a:pPr>
              <a:defRPr/>
            </a:pPr>
            <a:fld id="{20AD131D-57B9-4EE2-8625-CB8452CB4C47}" type="slidenum">
              <a:rPr lang="en-US" altLang="nl-NL"/>
              <a:pPr>
                <a:defRPr/>
              </a:pPr>
              <a:t>‹#›</a:t>
            </a:fld>
            <a:endParaRPr lang="en-US" altLang="nl-NL"/>
          </a:p>
        </p:txBody>
      </p:sp>
    </p:spTree>
    <p:extLst>
      <p:ext uri="{BB962C8B-B14F-4D97-AF65-F5344CB8AC3E}">
        <p14:creationId xmlns:p14="http://schemas.microsoft.com/office/powerpoint/2010/main" val="318723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919" y="4801152"/>
            <a:ext cx="7315199" cy="566074"/>
          </a:xfrm>
        </p:spPr>
        <p:txBody>
          <a:bodyPr anchor="b"/>
          <a:lstStyle>
            <a:lvl1pPr algn="l">
              <a:defRPr sz="1388" b="1"/>
            </a:lvl1pPr>
          </a:lstStyle>
          <a:p>
            <a:r>
              <a:rPr lang="nl-NL"/>
              <a:t>Klik om de stijl te bewerken</a:t>
            </a:r>
          </a:p>
        </p:txBody>
      </p:sp>
      <p:sp>
        <p:nvSpPr>
          <p:cNvPr id="3" name="Tijdelijke aanduiding voor afbeelding 2"/>
          <p:cNvSpPr>
            <a:spLocks noGrp="1"/>
          </p:cNvSpPr>
          <p:nvPr>
            <p:ph type="pic" idx="1"/>
          </p:nvPr>
        </p:nvSpPr>
        <p:spPr>
          <a:xfrm>
            <a:off x="2389919" y="612421"/>
            <a:ext cx="7315199" cy="4114799"/>
          </a:xfrm>
        </p:spPr>
        <p:txBody>
          <a:bodyPr/>
          <a:lstStyle>
            <a:lvl1pPr marL="0" indent="0">
              <a:buNone/>
              <a:defRPr sz="2221"/>
            </a:lvl1pPr>
            <a:lvl2pPr marL="317343" indent="0">
              <a:buNone/>
              <a:defRPr sz="1943"/>
            </a:lvl2pPr>
            <a:lvl3pPr marL="634685" indent="0">
              <a:buNone/>
              <a:defRPr sz="1666"/>
            </a:lvl3pPr>
            <a:lvl4pPr marL="952028" indent="0">
              <a:buNone/>
              <a:defRPr sz="1388"/>
            </a:lvl4pPr>
            <a:lvl5pPr marL="1269370" indent="0">
              <a:buNone/>
              <a:defRPr sz="1388"/>
            </a:lvl5pPr>
            <a:lvl6pPr marL="1586713" indent="0">
              <a:buNone/>
              <a:defRPr sz="1388"/>
            </a:lvl6pPr>
            <a:lvl7pPr marL="1904055" indent="0">
              <a:buNone/>
              <a:defRPr sz="1388"/>
            </a:lvl7pPr>
            <a:lvl8pPr marL="2221398" indent="0">
              <a:buNone/>
              <a:defRPr sz="1388"/>
            </a:lvl8pPr>
            <a:lvl9pPr marL="2538740" indent="0">
              <a:buNone/>
              <a:defRPr sz="1388"/>
            </a:lvl9pPr>
          </a:lstStyle>
          <a:p>
            <a:pPr lvl="0"/>
            <a:endParaRPr lang="nl-NL" noProof="0"/>
          </a:p>
        </p:txBody>
      </p:sp>
      <p:sp>
        <p:nvSpPr>
          <p:cNvPr id="4" name="Tijdelijke aanduiding voor tekst 3"/>
          <p:cNvSpPr>
            <a:spLocks noGrp="1"/>
          </p:cNvSpPr>
          <p:nvPr>
            <p:ph type="body" sz="half" idx="2"/>
          </p:nvPr>
        </p:nvSpPr>
        <p:spPr>
          <a:xfrm>
            <a:off x="2389919" y="5367227"/>
            <a:ext cx="7315199" cy="805525"/>
          </a:xfrm>
        </p:spPr>
        <p:txBody>
          <a:bodyPr/>
          <a:lstStyle>
            <a:lvl1pPr marL="0" indent="0">
              <a:buNone/>
              <a:defRPr sz="972"/>
            </a:lvl1pPr>
            <a:lvl2pPr marL="317343" indent="0">
              <a:buNone/>
              <a:defRPr sz="833"/>
            </a:lvl2pPr>
            <a:lvl3pPr marL="634685" indent="0">
              <a:buNone/>
              <a:defRPr sz="694"/>
            </a:lvl3pPr>
            <a:lvl4pPr marL="952028" indent="0">
              <a:buNone/>
              <a:defRPr sz="625"/>
            </a:lvl4pPr>
            <a:lvl5pPr marL="1269370" indent="0">
              <a:buNone/>
              <a:defRPr sz="625"/>
            </a:lvl5pPr>
            <a:lvl6pPr marL="1586713" indent="0">
              <a:buNone/>
              <a:defRPr sz="625"/>
            </a:lvl6pPr>
            <a:lvl7pPr marL="1904055" indent="0">
              <a:buNone/>
              <a:defRPr sz="625"/>
            </a:lvl7pPr>
            <a:lvl8pPr marL="2221398" indent="0">
              <a:buNone/>
              <a:defRPr sz="625"/>
            </a:lvl8pPr>
            <a:lvl9pPr marL="2538740" indent="0">
              <a:buNone/>
              <a:defRPr sz="625"/>
            </a:lvl9pPr>
          </a:lstStyle>
          <a:p>
            <a:pPr lvl="0"/>
            <a:r>
              <a:rPr lang="nl-NL"/>
              <a:t>Klik om de modelstijlen te bewerken</a:t>
            </a:r>
          </a:p>
        </p:txBody>
      </p:sp>
      <p:sp>
        <p:nvSpPr>
          <p:cNvPr id="5" name="Rectangle 4">
            <a:extLst>
              <a:ext uri="{FF2B5EF4-FFF2-40B4-BE49-F238E27FC236}">
                <a16:creationId xmlns:a16="http://schemas.microsoft.com/office/drawing/2014/main" id="{B17DBE64-7AAD-4C41-BFEE-B480EE4375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6266AC-0C72-447A-8FBF-6D9FBCD01D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14005F-0CB7-4692-B547-1524DE7BE4CA}"/>
              </a:ext>
            </a:extLst>
          </p:cNvPr>
          <p:cNvSpPr>
            <a:spLocks noGrp="1" noChangeArrowheads="1"/>
          </p:cNvSpPr>
          <p:nvPr>
            <p:ph type="sldNum" sz="quarter" idx="12"/>
          </p:nvPr>
        </p:nvSpPr>
        <p:spPr>
          <a:ln/>
        </p:spPr>
        <p:txBody>
          <a:bodyPr/>
          <a:lstStyle>
            <a:lvl1pPr>
              <a:defRPr/>
            </a:lvl1pPr>
          </a:lstStyle>
          <a:p>
            <a:pPr>
              <a:defRPr/>
            </a:pPr>
            <a:fld id="{42681710-ECB0-49B9-9B43-5A6648652BC1}" type="slidenum">
              <a:rPr lang="en-US" altLang="nl-NL"/>
              <a:pPr>
                <a:defRPr/>
              </a:pPr>
              <a:t>‹#›</a:t>
            </a:fld>
            <a:endParaRPr lang="en-US" altLang="nl-NL"/>
          </a:p>
        </p:txBody>
      </p:sp>
    </p:spTree>
    <p:extLst>
      <p:ext uri="{BB962C8B-B14F-4D97-AF65-F5344CB8AC3E}">
        <p14:creationId xmlns:p14="http://schemas.microsoft.com/office/powerpoint/2010/main" val="367157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685013F4-10F0-4A0C-8DE7-0190C6390A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63191B-87C8-45FE-A54A-B90D270F56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C19069-CE35-4495-BA49-188976844F62}"/>
              </a:ext>
            </a:extLst>
          </p:cNvPr>
          <p:cNvSpPr>
            <a:spLocks noGrp="1" noChangeArrowheads="1"/>
          </p:cNvSpPr>
          <p:nvPr>
            <p:ph type="sldNum" sz="quarter" idx="12"/>
          </p:nvPr>
        </p:nvSpPr>
        <p:spPr>
          <a:ln/>
        </p:spPr>
        <p:txBody>
          <a:bodyPr/>
          <a:lstStyle>
            <a:lvl1pPr>
              <a:defRPr/>
            </a:lvl1pPr>
          </a:lstStyle>
          <a:p>
            <a:pPr>
              <a:defRPr/>
            </a:pPr>
            <a:fld id="{25EE0C9C-64B0-4FEE-B9CA-61762BCA0F41}" type="slidenum">
              <a:rPr lang="en-US" altLang="nl-NL"/>
              <a:pPr>
                <a:defRPr/>
              </a:pPr>
              <a:t>‹#›</a:t>
            </a:fld>
            <a:endParaRPr lang="en-US" altLang="nl-NL"/>
          </a:p>
        </p:txBody>
      </p:sp>
    </p:spTree>
    <p:extLst>
      <p:ext uri="{BB962C8B-B14F-4D97-AF65-F5344CB8AC3E}">
        <p14:creationId xmlns:p14="http://schemas.microsoft.com/office/powerpoint/2010/main" val="630066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7007" y="609109"/>
            <a:ext cx="2590456"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914538" y="609109"/>
            <a:ext cx="7666691"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4A0A7536-06ED-423E-84F6-2A20ED950B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6BA077-2107-4EC6-8A13-7B62648017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92131D-9C2F-4EF0-9F59-DBE2EE8561B4}"/>
              </a:ext>
            </a:extLst>
          </p:cNvPr>
          <p:cNvSpPr>
            <a:spLocks noGrp="1" noChangeArrowheads="1"/>
          </p:cNvSpPr>
          <p:nvPr>
            <p:ph type="sldNum" sz="quarter" idx="12"/>
          </p:nvPr>
        </p:nvSpPr>
        <p:spPr>
          <a:ln/>
        </p:spPr>
        <p:txBody>
          <a:bodyPr/>
          <a:lstStyle>
            <a:lvl1pPr>
              <a:defRPr/>
            </a:lvl1pPr>
          </a:lstStyle>
          <a:p>
            <a:pPr>
              <a:defRPr/>
            </a:pPr>
            <a:fld id="{296D9003-E081-4586-82DE-95278CF89014}" type="slidenum">
              <a:rPr lang="en-US" altLang="nl-NL"/>
              <a:pPr>
                <a:defRPr/>
              </a:pPr>
              <a:t>‹#›</a:t>
            </a:fld>
            <a:endParaRPr lang="en-US" altLang="nl-NL"/>
          </a:p>
        </p:txBody>
      </p:sp>
    </p:spTree>
    <p:extLst>
      <p:ext uri="{BB962C8B-B14F-4D97-AF65-F5344CB8AC3E}">
        <p14:creationId xmlns:p14="http://schemas.microsoft.com/office/powerpoint/2010/main" val="2669449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78B2AE7-6985-498C-B178-8DD17F6ED425}"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2369934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B2AE7-6985-498C-B178-8DD17F6ED425}"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107570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6"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400">
                <a:solidFill>
                  <a:srgbClr val="54B6C3"/>
                </a:solidFill>
              </a:defRPr>
            </a:lvl1pPr>
          </a:lstStyle>
          <a:p>
            <a:r>
              <a:rPr lang="en-US" dirty="0"/>
              <a:t>Click to edit Master title style</a:t>
            </a:r>
            <a:endParaRPr lang="nl-NL"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Tree>
    <p:extLst>
      <p:ext uri="{BB962C8B-B14F-4D97-AF65-F5344CB8AC3E}">
        <p14:creationId xmlns:p14="http://schemas.microsoft.com/office/powerpoint/2010/main" val="2726990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B2AE7-6985-498C-B178-8DD17F6ED425}"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685265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78B2AE7-6985-498C-B178-8DD17F6ED425}" type="datetimeFigureOut">
              <a:rPr lang="nl-NL" smtClean="0"/>
              <a:t>6-3-2019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1120783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78B2AE7-6985-498C-B178-8DD17F6ED425}" type="datetimeFigureOut">
              <a:rPr lang="nl-NL" smtClean="0"/>
              <a:t>6-3-2019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3195214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378B2AE7-6985-498C-B178-8DD17F6ED425}" type="datetimeFigureOut">
              <a:rPr lang="nl-NL" smtClean="0"/>
              <a:t>6-3-2019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4084474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B2AE7-6985-498C-B178-8DD17F6ED425}" type="datetimeFigureOut">
              <a:rPr lang="nl-NL" smtClean="0"/>
              <a:t>6-3-2019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1256761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78B2AE7-6985-498C-B178-8DD17F6ED425}" type="datetimeFigureOut">
              <a:rPr lang="nl-NL" smtClean="0"/>
              <a:t>6-3-2019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21421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756C7-0451-4960-9030-4C2EA6963485}" type="slidenum">
              <a:rPr lang="nl-NL" smtClean="0"/>
              <a:t>‹#›</a:t>
            </a:fld>
            <a:endParaRPr lang="nl-NL"/>
          </a:p>
        </p:txBody>
      </p:sp>
      <p:sp>
        <p:nvSpPr>
          <p:cNvPr id="5" name="Date Placeholder 4"/>
          <p:cNvSpPr>
            <a:spLocks noGrp="1"/>
          </p:cNvSpPr>
          <p:nvPr>
            <p:ph type="dt" sz="half" idx="10"/>
          </p:nvPr>
        </p:nvSpPr>
        <p:spPr/>
        <p:txBody>
          <a:bodyPr/>
          <a:lstStyle/>
          <a:p>
            <a:fld id="{378B2AE7-6985-498C-B178-8DD17F6ED425}" type="datetimeFigureOut">
              <a:rPr lang="nl-NL" smtClean="0"/>
              <a:t>6-3-2019</a:t>
            </a:fld>
            <a:endParaRPr lang="nl-NL"/>
          </a:p>
        </p:txBody>
      </p:sp>
    </p:spTree>
    <p:extLst>
      <p:ext uri="{BB962C8B-B14F-4D97-AF65-F5344CB8AC3E}">
        <p14:creationId xmlns:p14="http://schemas.microsoft.com/office/powerpoint/2010/main" val="2000553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B2AE7-6985-498C-B178-8DD17F6ED425}"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278250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B2AE7-6985-498C-B178-8DD17F6ED425}"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756C7-0451-4960-9030-4C2EA6963485}" type="slidenum">
              <a:rPr lang="nl-NL" smtClean="0"/>
              <a:t>‹#›</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1321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B2AE7-6985-498C-B178-8DD17F6ED425}"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44759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5" cy="6858000"/>
          </a:xfrm>
          <a:prstGeom prst="rect">
            <a:avLst/>
          </a:prstGeom>
        </p:spPr>
      </p:pic>
      <p:sp>
        <p:nvSpPr>
          <p:cNvPr id="2" name="Title 1"/>
          <p:cNvSpPr>
            <a:spLocks noGrp="1"/>
          </p:cNvSpPr>
          <p:nvPr>
            <p:ph type="title"/>
          </p:nvPr>
        </p:nvSpPr>
        <p:spPr>
          <a:xfrm>
            <a:off x="3018622" y="387160"/>
            <a:ext cx="8335178" cy="538258"/>
          </a:xfrm>
        </p:spPr>
        <p:txBody>
          <a:bodyPr>
            <a:noAutofit/>
          </a:bodyPr>
          <a:lstStyle>
            <a:lvl1pPr>
              <a:defRPr sz="3600" b="0">
                <a:solidFill>
                  <a:srgbClr val="54B6C3"/>
                </a:solidFill>
              </a:defRPr>
            </a:lvl1pPr>
          </a:lstStyle>
          <a:p>
            <a:r>
              <a:rPr lang="en-US" dirty="0"/>
              <a:t>Click to edit Master title style</a:t>
            </a:r>
            <a:endParaRPr lang="nl-NL" dirty="0"/>
          </a:p>
        </p:txBody>
      </p:sp>
      <p:sp>
        <p:nvSpPr>
          <p:cNvPr id="3" name="Content Placeholder 2"/>
          <p:cNvSpPr>
            <a:spLocks noGrp="1"/>
          </p:cNvSpPr>
          <p:nvPr>
            <p:ph idx="1"/>
          </p:nvPr>
        </p:nvSpPr>
        <p:spPr>
          <a:xfrm>
            <a:off x="838200" y="1476260"/>
            <a:ext cx="10515600" cy="4700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1793980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B2AE7-6985-498C-B178-8DD17F6ED425}"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756C7-0451-4960-9030-4C2EA6963485}" type="slidenum">
              <a:rPr lang="nl-NL" smtClean="0"/>
              <a:t>‹#›</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6391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B2AE7-6985-498C-B178-8DD17F6ED425}"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2856789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B2AE7-6985-498C-B178-8DD17F6ED425}"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4224737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B2AE7-6985-498C-B178-8DD17F6ED425}"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756C7-0451-4960-9030-4C2EA6963485}" type="slidenum">
              <a:rPr lang="nl-NL" smtClean="0"/>
              <a:t>‹#›</a:t>
            </a:fld>
            <a:endParaRPr lang="nl-NL"/>
          </a:p>
        </p:txBody>
      </p:sp>
    </p:spTree>
    <p:extLst>
      <p:ext uri="{BB962C8B-B14F-4D97-AF65-F5344CB8AC3E}">
        <p14:creationId xmlns:p14="http://schemas.microsoft.com/office/powerpoint/2010/main" val="1613225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427679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90574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a:t>Click to edit Master title style</a:t>
            </a:r>
            <a:endParaRPr lang="en-GB" dirty="0"/>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38367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5" cy="6858000"/>
          </a:xfrm>
          <a:prstGeom prst="rect">
            <a:avLst/>
          </a:prstGeom>
        </p:spPr>
      </p:pic>
      <p:sp>
        <p:nvSpPr>
          <p:cNvPr id="3" name="Content Placeholder 2"/>
          <p:cNvSpPr>
            <a:spLocks noGrp="1"/>
          </p:cNvSpPr>
          <p:nvPr>
            <p:ph sz="half" idx="1"/>
          </p:nvPr>
        </p:nvSpPr>
        <p:spPr>
          <a:xfrm>
            <a:off x="838200" y="147308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Content Placeholder 3"/>
          <p:cNvSpPr>
            <a:spLocks noGrp="1"/>
          </p:cNvSpPr>
          <p:nvPr>
            <p:ph sz="half" idx="2"/>
          </p:nvPr>
        </p:nvSpPr>
        <p:spPr>
          <a:xfrm>
            <a:off x="6172200" y="14730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0" name="Title 1"/>
          <p:cNvSpPr>
            <a:spLocks noGrp="1"/>
          </p:cNvSpPr>
          <p:nvPr>
            <p:ph type="title"/>
          </p:nvPr>
        </p:nvSpPr>
        <p:spPr>
          <a:xfrm>
            <a:off x="3018622" y="387160"/>
            <a:ext cx="8335178" cy="538258"/>
          </a:xfrm>
        </p:spPr>
        <p:txBody>
          <a:bodyPr>
            <a:noAutofit/>
          </a:bodyPr>
          <a:lstStyle>
            <a:lvl1pPr>
              <a:defRPr sz="3600" b="0">
                <a:solidFill>
                  <a:srgbClr val="54B6C3"/>
                </a:solidFill>
              </a:defRPr>
            </a:lvl1pPr>
          </a:lstStyle>
          <a:p>
            <a:r>
              <a:rPr lang="en-US" dirty="0"/>
              <a:t>Click to edit Master title style</a:t>
            </a:r>
            <a:endParaRPr lang="nl-NL" dirty="0"/>
          </a:p>
        </p:txBody>
      </p:sp>
    </p:spTree>
    <p:extLst>
      <p:ext uri="{BB962C8B-B14F-4D97-AF65-F5344CB8AC3E}">
        <p14:creationId xmlns:p14="http://schemas.microsoft.com/office/powerpoint/2010/main" val="337704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5" cy="6858000"/>
          </a:xfrm>
          <a:prstGeom prst="rect">
            <a:avLst/>
          </a:prstGeom>
        </p:spPr>
      </p:pic>
      <p:sp>
        <p:nvSpPr>
          <p:cNvPr id="3" name="Text Placeholder 2"/>
          <p:cNvSpPr>
            <a:spLocks noGrp="1"/>
          </p:cNvSpPr>
          <p:nvPr>
            <p:ph type="body" idx="1"/>
          </p:nvPr>
        </p:nvSpPr>
        <p:spPr>
          <a:xfrm>
            <a:off x="850805" y="150489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50805" y="2328803"/>
            <a:ext cx="5157787" cy="3684588"/>
          </a:xfrm>
        </p:spPr>
        <p:txBody>
          <a:bodyPr/>
          <a:lstStyle>
            <a:lvl1pPr>
              <a:defRPr sz="2400"/>
            </a:lvl1pPr>
            <a:lvl2pPr>
              <a:defRPr sz="20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nl-NL" dirty="0"/>
          </a:p>
        </p:txBody>
      </p:sp>
      <p:sp>
        <p:nvSpPr>
          <p:cNvPr id="5" name="Text Placeholder 4"/>
          <p:cNvSpPr>
            <a:spLocks noGrp="1"/>
          </p:cNvSpPr>
          <p:nvPr>
            <p:ph type="body" sz="quarter" idx="3"/>
          </p:nvPr>
        </p:nvSpPr>
        <p:spPr>
          <a:xfrm>
            <a:off x="6183217" y="150489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71353" y="2416939"/>
            <a:ext cx="5183188" cy="3684588"/>
          </a:xfrm>
        </p:spPr>
        <p:txBody>
          <a:bodyPr/>
          <a:lstStyle>
            <a:lvl1pPr>
              <a:defRPr sz="2400"/>
            </a:lvl1pPr>
            <a:lvl2pPr>
              <a:defRPr sz="20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nl-NL" dirty="0"/>
          </a:p>
        </p:txBody>
      </p:sp>
      <p:sp>
        <p:nvSpPr>
          <p:cNvPr id="14" name="Title 1"/>
          <p:cNvSpPr>
            <a:spLocks noGrp="1"/>
          </p:cNvSpPr>
          <p:nvPr>
            <p:ph type="title"/>
          </p:nvPr>
        </p:nvSpPr>
        <p:spPr>
          <a:xfrm>
            <a:off x="3018622" y="387160"/>
            <a:ext cx="8335178" cy="538258"/>
          </a:xfrm>
        </p:spPr>
        <p:txBody>
          <a:bodyPr>
            <a:noAutofit/>
          </a:bodyPr>
          <a:lstStyle>
            <a:lvl1pPr>
              <a:defRPr sz="3600" b="0">
                <a:solidFill>
                  <a:srgbClr val="54B6C3"/>
                </a:solidFill>
              </a:defRPr>
            </a:lvl1pPr>
          </a:lstStyle>
          <a:p>
            <a:r>
              <a:rPr lang="en-US" dirty="0"/>
              <a:t>Click to edit Master title style</a:t>
            </a:r>
            <a:endParaRPr lang="nl-NL" dirty="0"/>
          </a:p>
        </p:txBody>
      </p:sp>
    </p:spTree>
    <p:extLst>
      <p:ext uri="{BB962C8B-B14F-4D97-AF65-F5344CB8AC3E}">
        <p14:creationId xmlns:p14="http://schemas.microsoft.com/office/powerpoint/2010/main" val="163724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5" cy="6858000"/>
          </a:xfrm>
          <a:prstGeom prst="rect">
            <a:avLst/>
          </a:prstGeom>
        </p:spPr>
      </p:pic>
    </p:spTree>
    <p:extLst>
      <p:ext uri="{BB962C8B-B14F-4D97-AF65-F5344CB8AC3E}">
        <p14:creationId xmlns:p14="http://schemas.microsoft.com/office/powerpoint/2010/main" val="50958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538" y="2130780"/>
            <a:ext cx="10362925" cy="1469808"/>
          </a:xfrm>
        </p:spPr>
        <p:txBody>
          <a:bodyPr/>
          <a:lstStyle/>
          <a:p>
            <a:r>
              <a:rPr lang="nl-NL"/>
              <a:t>Klik om de stijl te bewerken</a:t>
            </a:r>
          </a:p>
        </p:txBody>
      </p:sp>
      <p:sp>
        <p:nvSpPr>
          <p:cNvPr id="3" name="Ondertitel 2"/>
          <p:cNvSpPr>
            <a:spLocks noGrp="1"/>
          </p:cNvSpPr>
          <p:nvPr>
            <p:ph type="subTitle" idx="1"/>
          </p:nvPr>
        </p:nvSpPr>
        <p:spPr>
          <a:xfrm>
            <a:off x="1829076" y="3886384"/>
            <a:ext cx="8533849" cy="1752293"/>
          </a:xfrm>
        </p:spPr>
        <p:txBody>
          <a:bodyPr/>
          <a:lstStyle>
            <a:lvl1pPr marL="0" indent="0" algn="ctr">
              <a:buNone/>
              <a:defRPr/>
            </a:lvl1pPr>
            <a:lvl2pPr marL="317343" indent="0" algn="ctr">
              <a:buNone/>
              <a:defRPr/>
            </a:lvl2pPr>
            <a:lvl3pPr marL="634685" indent="0" algn="ctr">
              <a:buNone/>
              <a:defRPr/>
            </a:lvl3pPr>
            <a:lvl4pPr marL="952028" indent="0" algn="ctr">
              <a:buNone/>
              <a:defRPr/>
            </a:lvl4pPr>
            <a:lvl5pPr marL="1269370" indent="0" algn="ctr">
              <a:buNone/>
              <a:defRPr/>
            </a:lvl5pPr>
            <a:lvl6pPr marL="1586713" indent="0" algn="ctr">
              <a:buNone/>
              <a:defRPr/>
            </a:lvl6pPr>
            <a:lvl7pPr marL="1904055" indent="0" algn="ctr">
              <a:buNone/>
              <a:defRPr/>
            </a:lvl7pPr>
            <a:lvl8pPr marL="2221398" indent="0" algn="ctr">
              <a:buNone/>
              <a:defRPr/>
            </a:lvl8pPr>
            <a:lvl9pPr marL="2538740" indent="0" algn="ctr">
              <a:buNone/>
              <a:defRPr/>
            </a:lvl9pPr>
          </a:lstStyle>
          <a:p>
            <a:r>
              <a:rPr lang="nl-NL"/>
              <a:t>Klik om de ondertitelstijl van het model te bewerken</a:t>
            </a:r>
          </a:p>
        </p:txBody>
      </p:sp>
      <p:sp>
        <p:nvSpPr>
          <p:cNvPr id="4" name="Rectangle 4">
            <a:extLst>
              <a:ext uri="{FF2B5EF4-FFF2-40B4-BE49-F238E27FC236}">
                <a16:creationId xmlns:a16="http://schemas.microsoft.com/office/drawing/2014/main" id="{039987A6-A414-4BF3-9CBE-DF6BF81E6F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7AB886-DD27-41F6-AB9F-1D6B2928A1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425EC8-C20C-4A3C-AC16-6D89D8A8B108}"/>
              </a:ext>
            </a:extLst>
          </p:cNvPr>
          <p:cNvSpPr>
            <a:spLocks noGrp="1" noChangeArrowheads="1"/>
          </p:cNvSpPr>
          <p:nvPr>
            <p:ph type="sldNum" sz="quarter" idx="12"/>
          </p:nvPr>
        </p:nvSpPr>
        <p:spPr>
          <a:ln/>
        </p:spPr>
        <p:txBody>
          <a:bodyPr/>
          <a:lstStyle>
            <a:lvl1pPr>
              <a:defRPr/>
            </a:lvl1pPr>
          </a:lstStyle>
          <a:p>
            <a:pPr>
              <a:defRPr/>
            </a:pPr>
            <a:fld id="{3E59ADD9-9C3B-4FD7-A428-10A188F670AD}" type="slidenum">
              <a:rPr lang="en-US" altLang="nl-NL"/>
              <a:pPr>
                <a:defRPr/>
              </a:pPr>
              <a:t>‹#›</a:t>
            </a:fld>
            <a:endParaRPr lang="en-US" altLang="nl-NL"/>
          </a:p>
        </p:txBody>
      </p:sp>
    </p:spTree>
    <p:extLst>
      <p:ext uri="{BB962C8B-B14F-4D97-AF65-F5344CB8AC3E}">
        <p14:creationId xmlns:p14="http://schemas.microsoft.com/office/powerpoint/2010/main" val="343751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FD92318E-9E05-4A41-959E-6C3AD89FD0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FF2FAB-1277-4C84-87CA-E6E1A1AE9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4183C9-51B9-4F94-A4A4-4366C3804125}"/>
              </a:ext>
            </a:extLst>
          </p:cNvPr>
          <p:cNvSpPr>
            <a:spLocks noGrp="1" noChangeArrowheads="1"/>
          </p:cNvSpPr>
          <p:nvPr>
            <p:ph type="sldNum" sz="quarter" idx="12"/>
          </p:nvPr>
        </p:nvSpPr>
        <p:spPr>
          <a:ln/>
        </p:spPr>
        <p:txBody>
          <a:bodyPr/>
          <a:lstStyle>
            <a:lvl1pPr>
              <a:defRPr/>
            </a:lvl1pPr>
          </a:lstStyle>
          <a:p>
            <a:pPr>
              <a:defRPr/>
            </a:pPr>
            <a:fld id="{5DA18670-4B8A-4ED8-9433-3AE197E65DB4}" type="slidenum">
              <a:rPr lang="en-US" altLang="nl-NL"/>
              <a:pPr>
                <a:defRPr/>
              </a:pPr>
              <a:t>‹#›</a:t>
            </a:fld>
            <a:endParaRPr lang="en-US" altLang="nl-NL"/>
          </a:p>
        </p:txBody>
      </p:sp>
    </p:spTree>
    <p:extLst>
      <p:ext uri="{BB962C8B-B14F-4D97-AF65-F5344CB8AC3E}">
        <p14:creationId xmlns:p14="http://schemas.microsoft.com/office/powerpoint/2010/main" val="6518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19" y="4407217"/>
            <a:ext cx="10362925" cy="1361669"/>
          </a:xfrm>
        </p:spPr>
        <p:txBody>
          <a:bodyPr anchor="t"/>
          <a:lstStyle>
            <a:lvl1pPr algn="l">
              <a:defRPr sz="2776" b="1" cap="all"/>
            </a:lvl1pPr>
          </a:lstStyle>
          <a:p>
            <a:r>
              <a:rPr lang="nl-NL"/>
              <a:t>Klik om de stijl te bewerken</a:t>
            </a:r>
          </a:p>
        </p:txBody>
      </p:sp>
      <p:sp>
        <p:nvSpPr>
          <p:cNvPr id="3" name="Tijdelijke aanduiding voor tekst 2"/>
          <p:cNvSpPr>
            <a:spLocks noGrp="1"/>
          </p:cNvSpPr>
          <p:nvPr>
            <p:ph type="body" idx="1"/>
          </p:nvPr>
        </p:nvSpPr>
        <p:spPr>
          <a:xfrm>
            <a:off x="963019" y="2906512"/>
            <a:ext cx="10362925" cy="1500705"/>
          </a:xfrm>
        </p:spPr>
        <p:txBody>
          <a:bodyPr anchor="b"/>
          <a:lstStyle>
            <a:lvl1pPr marL="0" indent="0">
              <a:buNone/>
              <a:defRPr sz="1388"/>
            </a:lvl1pPr>
            <a:lvl2pPr marL="317343" indent="0">
              <a:buNone/>
              <a:defRPr sz="1249"/>
            </a:lvl2pPr>
            <a:lvl3pPr marL="634685" indent="0">
              <a:buNone/>
              <a:defRPr sz="1111"/>
            </a:lvl3pPr>
            <a:lvl4pPr marL="952028" indent="0">
              <a:buNone/>
              <a:defRPr sz="972"/>
            </a:lvl4pPr>
            <a:lvl5pPr marL="1269370" indent="0">
              <a:buNone/>
              <a:defRPr sz="972"/>
            </a:lvl5pPr>
            <a:lvl6pPr marL="1586713" indent="0">
              <a:buNone/>
              <a:defRPr sz="972"/>
            </a:lvl6pPr>
            <a:lvl7pPr marL="1904055" indent="0">
              <a:buNone/>
              <a:defRPr sz="972"/>
            </a:lvl7pPr>
            <a:lvl8pPr marL="2221398" indent="0">
              <a:buNone/>
              <a:defRPr sz="972"/>
            </a:lvl8pPr>
            <a:lvl9pPr marL="2538740" indent="0">
              <a:buNone/>
              <a:defRPr sz="972"/>
            </a:lvl9pPr>
          </a:lstStyle>
          <a:p>
            <a:pPr lvl="0"/>
            <a:r>
              <a:rPr lang="nl-NL"/>
              <a:t>Klik om de modelstijlen te bewerken</a:t>
            </a:r>
          </a:p>
        </p:txBody>
      </p:sp>
      <p:sp>
        <p:nvSpPr>
          <p:cNvPr id="4" name="Rectangle 4">
            <a:extLst>
              <a:ext uri="{FF2B5EF4-FFF2-40B4-BE49-F238E27FC236}">
                <a16:creationId xmlns:a16="http://schemas.microsoft.com/office/drawing/2014/main" id="{3A212CD6-7071-434F-AC4E-2542FCD767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BE005D-433B-4B0D-8F3C-41BD2A4518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26051E-2F05-44DD-8C0C-CE62053BCB17}"/>
              </a:ext>
            </a:extLst>
          </p:cNvPr>
          <p:cNvSpPr>
            <a:spLocks noGrp="1" noChangeArrowheads="1"/>
          </p:cNvSpPr>
          <p:nvPr>
            <p:ph type="sldNum" sz="quarter" idx="12"/>
          </p:nvPr>
        </p:nvSpPr>
        <p:spPr>
          <a:ln/>
        </p:spPr>
        <p:txBody>
          <a:bodyPr/>
          <a:lstStyle>
            <a:lvl1pPr>
              <a:defRPr/>
            </a:lvl1pPr>
          </a:lstStyle>
          <a:p>
            <a:pPr>
              <a:defRPr/>
            </a:pPr>
            <a:fld id="{D707DC4D-5595-4DF9-902D-FDCA26BCF262}" type="slidenum">
              <a:rPr lang="en-US" altLang="nl-NL"/>
              <a:pPr>
                <a:defRPr/>
              </a:pPr>
              <a:t>‹#›</a:t>
            </a:fld>
            <a:endParaRPr lang="en-US" altLang="nl-NL"/>
          </a:p>
        </p:txBody>
      </p:sp>
    </p:spTree>
    <p:extLst>
      <p:ext uri="{BB962C8B-B14F-4D97-AF65-F5344CB8AC3E}">
        <p14:creationId xmlns:p14="http://schemas.microsoft.com/office/powerpoint/2010/main" val="3557260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bg1"/>
                </a:solidFill>
                <a:latin typeface="Arial" panose="020B0604020202020204" pitchFamily="34" charset="0"/>
                <a:cs typeface="Arial" panose="020B0604020202020204" pitchFamily="34" charset="0"/>
              </a:defRPr>
            </a:lvl1pPr>
          </a:lstStyle>
          <a:p>
            <a:fld id="{03823644-F9D8-41AD-9952-0C13E99CD8BA}" type="datetimeFigureOut">
              <a:rPr lang="nl-NL" smtClean="0"/>
              <a:pPr/>
              <a:t>6-3-2019</a:t>
            </a:fld>
            <a:endParaRPr lang="nl-NL" dirty="0"/>
          </a:p>
        </p:txBody>
      </p:sp>
    </p:spTree>
    <p:extLst>
      <p:ext uri="{BB962C8B-B14F-4D97-AF65-F5344CB8AC3E}">
        <p14:creationId xmlns:p14="http://schemas.microsoft.com/office/powerpoint/2010/main" val="7067382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54B6C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4B6C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4B6C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4B6C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4B6C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8B6DE1-9C61-4783-BB47-EBC882372F61}"/>
              </a:ext>
            </a:extLst>
          </p:cNvPr>
          <p:cNvSpPr>
            <a:spLocks noGrp="1" noChangeArrowheads="1"/>
          </p:cNvSpPr>
          <p:nvPr>
            <p:ph type="title"/>
          </p:nvPr>
        </p:nvSpPr>
        <p:spPr bwMode="auto">
          <a:xfrm>
            <a:off x="914538" y="609109"/>
            <a:ext cx="10362925" cy="114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56746" tIns="78373" rIns="156746" bIns="78373" numCol="1" anchor="ctr" anchorCtr="0" compatLnSpc="1">
            <a:prstTxWarp prst="textNoShape">
              <a:avLst/>
            </a:prstTxWarp>
          </a:bodyPr>
          <a:lstStyle/>
          <a:p>
            <a:pPr lvl="0"/>
            <a:r>
              <a:rPr lang="en-US" altLang="nl-NL"/>
              <a:t>Titelstijl van model bewerken</a:t>
            </a:r>
          </a:p>
        </p:txBody>
      </p:sp>
      <p:sp>
        <p:nvSpPr>
          <p:cNvPr id="1027" name="Rectangle 3">
            <a:extLst>
              <a:ext uri="{FF2B5EF4-FFF2-40B4-BE49-F238E27FC236}">
                <a16:creationId xmlns:a16="http://schemas.microsoft.com/office/drawing/2014/main" id="{9123EDB6-1553-417A-AF03-66D5303B49D7}"/>
              </a:ext>
            </a:extLst>
          </p:cNvPr>
          <p:cNvSpPr>
            <a:spLocks noGrp="1" noChangeArrowheads="1"/>
          </p:cNvSpPr>
          <p:nvPr>
            <p:ph type="body" idx="1"/>
          </p:nvPr>
        </p:nvSpPr>
        <p:spPr bwMode="auto">
          <a:xfrm>
            <a:off x="914538" y="1980710"/>
            <a:ext cx="10362925"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56746" tIns="78373" rIns="156746" bIns="78373"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p>
        </p:txBody>
      </p:sp>
      <p:sp>
        <p:nvSpPr>
          <p:cNvPr id="1028" name="Rectangle 4">
            <a:extLst>
              <a:ext uri="{FF2B5EF4-FFF2-40B4-BE49-F238E27FC236}">
                <a16:creationId xmlns:a16="http://schemas.microsoft.com/office/drawing/2014/main" id="{A1A396C9-B36B-4CF1-8C11-94029FF91672}"/>
              </a:ext>
            </a:extLst>
          </p:cNvPr>
          <p:cNvSpPr>
            <a:spLocks noGrp="1" noChangeArrowheads="1"/>
          </p:cNvSpPr>
          <p:nvPr>
            <p:ph type="dt" sz="half" idx="2"/>
          </p:nvPr>
        </p:nvSpPr>
        <p:spPr bwMode="auto">
          <a:xfrm>
            <a:off x="914538" y="6248891"/>
            <a:ext cx="2539771" cy="45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56746" tIns="78373" rIns="156746" bIns="78373" numCol="1" anchor="t" anchorCtr="0" compatLnSpc="1">
            <a:prstTxWarp prst="textNoShape">
              <a:avLst/>
            </a:prstTxWarp>
          </a:bodyPr>
          <a:lstStyle>
            <a:lvl1pPr defTabSz="1087560">
              <a:defRPr>
                <a:latin typeface="Arial" charset="0"/>
              </a:defRPr>
            </a:lvl1pPr>
          </a:lstStyle>
          <a:p>
            <a:pPr>
              <a:defRPr/>
            </a:pPr>
            <a:endParaRPr lang="en-US"/>
          </a:p>
        </p:txBody>
      </p:sp>
      <p:sp>
        <p:nvSpPr>
          <p:cNvPr id="1029" name="Rectangle 5">
            <a:extLst>
              <a:ext uri="{FF2B5EF4-FFF2-40B4-BE49-F238E27FC236}">
                <a16:creationId xmlns:a16="http://schemas.microsoft.com/office/drawing/2014/main" id="{C154DD21-D98F-4DDA-AE12-66D1AFEA0356}"/>
              </a:ext>
            </a:extLst>
          </p:cNvPr>
          <p:cNvSpPr>
            <a:spLocks noGrp="1" noChangeArrowheads="1"/>
          </p:cNvSpPr>
          <p:nvPr>
            <p:ph type="ftr" sz="quarter" idx="3"/>
          </p:nvPr>
        </p:nvSpPr>
        <p:spPr bwMode="auto">
          <a:xfrm>
            <a:off x="4166105" y="6248891"/>
            <a:ext cx="3859790" cy="45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56746" tIns="78373" rIns="156746" bIns="78373" numCol="1" anchor="t" anchorCtr="0" compatLnSpc="1">
            <a:prstTxWarp prst="textNoShape">
              <a:avLst/>
            </a:prstTxWarp>
          </a:bodyPr>
          <a:lstStyle>
            <a:lvl1pPr algn="ctr" defTabSz="1087560">
              <a:defRPr>
                <a:latin typeface="Arial" charset="0"/>
              </a:defRPr>
            </a:lvl1pPr>
          </a:lstStyle>
          <a:p>
            <a:pPr>
              <a:defRPr/>
            </a:pPr>
            <a:endParaRPr lang="en-US"/>
          </a:p>
        </p:txBody>
      </p:sp>
      <p:sp>
        <p:nvSpPr>
          <p:cNvPr id="1030" name="Rectangle 6">
            <a:extLst>
              <a:ext uri="{FF2B5EF4-FFF2-40B4-BE49-F238E27FC236}">
                <a16:creationId xmlns:a16="http://schemas.microsoft.com/office/drawing/2014/main" id="{C3904DFA-39A4-4083-AB47-6FEE973E8CD8}"/>
              </a:ext>
            </a:extLst>
          </p:cNvPr>
          <p:cNvSpPr>
            <a:spLocks noGrp="1" noChangeArrowheads="1"/>
          </p:cNvSpPr>
          <p:nvPr>
            <p:ph type="sldNum" sz="quarter" idx="4"/>
          </p:nvPr>
        </p:nvSpPr>
        <p:spPr bwMode="auto">
          <a:xfrm>
            <a:off x="8737691" y="6248891"/>
            <a:ext cx="2539771" cy="45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56746" tIns="78373" rIns="156746" bIns="78373" numCol="1" anchor="t" anchorCtr="0" compatLnSpc="1">
            <a:prstTxWarp prst="textNoShape">
              <a:avLst/>
            </a:prstTxWarp>
          </a:bodyPr>
          <a:lstStyle>
            <a:lvl1pPr algn="r" defTabSz="1087560">
              <a:defRPr/>
            </a:lvl1pPr>
          </a:lstStyle>
          <a:p>
            <a:pPr>
              <a:defRPr/>
            </a:pPr>
            <a:fld id="{70630459-D1D6-4052-ACF0-1A67098C8EDD}" type="slidenum">
              <a:rPr lang="en-US" altLang="nl-NL"/>
              <a:pPr>
                <a:defRPr/>
              </a:pPr>
              <a:t>‹#›</a:t>
            </a:fld>
            <a:endParaRPr lang="en-US" altLang="nl-NL"/>
          </a:p>
        </p:txBody>
      </p:sp>
    </p:spTree>
    <p:extLst>
      <p:ext uri="{BB962C8B-B14F-4D97-AF65-F5344CB8AC3E}">
        <p14:creationId xmlns:p14="http://schemas.microsoft.com/office/powerpoint/2010/main" val="5068056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087560" rtl="0" eaLnBrk="0" fontAlgn="base" hangingPunct="0">
        <a:spcBef>
          <a:spcPct val="0"/>
        </a:spcBef>
        <a:spcAft>
          <a:spcPct val="0"/>
        </a:spcAft>
        <a:defRPr sz="5206">
          <a:solidFill>
            <a:schemeClr val="tx2"/>
          </a:solidFill>
          <a:latin typeface="+mj-lt"/>
          <a:ea typeface="+mj-ea"/>
          <a:cs typeface="+mj-cs"/>
        </a:defRPr>
      </a:lvl1pPr>
      <a:lvl2pPr algn="ctr" defTabSz="1087560" rtl="0" eaLnBrk="0" fontAlgn="base" hangingPunct="0">
        <a:spcBef>
          <a:spcPct val="0"/>
        </a:spcBef>
        <a:spcAft>
          <a:spcPct val="0"/>
        </a:spcAft>
        <a:defRPr sz="5206">
          <a:solidFill>
            <a:schemeClr val="tx2"/>
          </a:solidFill>
          <a:latin typeface="Arial" charset="0"/>
          <a:ea typeface="ヒラギノ角ゴ Pro W3" pitchFamily="-16" charset="-128"/>
        </a:defRPr>
      </a:lvl2pPr>
      <a:lvl3pPr algn="ctr" defTabSz="1087560" rtl="0" eaLnBrk="0" fontAlgn="base" hangingPunct="0">
        <a:spcBef>
          <a:spcPct val="0"/>
        </a:spcBef>
        <a:spcAft>
          <a:spcPct val="0"/>
        </a:spcAft>
        <a:defRPr sz="5206">
          <a:solidFill>
            <a:schemeClr val="tx2"/>
          </a:solidFill>
          <a:latin typeface="Arial" charset="0"/>
          <a:ea typeface="ヒラギノ角ゴ Pro W3" pitchFamily="-16" charset="-128"/>
        </a:defRPr>
      </a:lvl3pPr>
      <a:lvl4pPr algn="ctr" defTabSz="1087560" rtl="0" eaLnBrk="0" fontAlgn="base" hangingPunct="0">
        <a:spcBef>
          <a:spcPct val="0"/>
        </a:spcBef>
        <a:spcAft>
          <a:spcPct val="0"/>
        </a:spcAft>
        <a:defRPr sz="5206">
          <a:solidFill>
            <a:schemeClr val="tx2"/>
          </a:solidFill>
          <a:latin typeface="Arial" charset="0"/>
          <a:ea typeface="ヒラギノ角ゴ Pro W3" pitchFamily="-16" charset="-128"/>
        </a:defRPr>
      </a:lvl4pPr>
      <a:lvl5pPr algn="ctr" defTabSz="1087560" rtl="0" eaLnBrk="0" fontAlgn="base" hangingPunct="0">
        <a:spcBef>
          <a:spcPct val="0"/>
        </a:spcBef>
        <a:spcAft>
          <a:spcPct val="0"/>
        </a:spcAft>
        <a:defRPr sz="5206">
          <a:solidFill>
            <a:schemeClr val="tx2"/>
          </a:solidFill>
          <a:latin typeface="Arial" charset="0"/>
          <a:ea typeface="ヒラギノ角ゴ Pro W3" pitchFamily="-16" charset="-128"/>
        </a:defRPr>
      </a:lvl5pPr>
      <a:lvl6pPr marL="317343" algn="ctr" defTabSz="1087560" rtl="0" fontAlgn="base">
        <a:spcBef>
          <a:spcPct val="0"/>
        </a:spcBef>
        <a:spcAft>
          <a:spcPct val="0"/>
        </a:spcAft>
        <a:defRPr sz="5206">
          <a:solidFill>
            <a:schemeClr val="tx2"/>
          </a:solidFill>
          <a:latin typeface="Arial" charset="0"/>
          <a:ea typeface="ヒラギノ角ゴ Pro W3" pitchFamily="-16" charset="-128"/>
        </a:defRPr>
      </a:lvl6pPr>
      <a:lvl7pPr marL="634685" algn="ctr" defTabSz="1087560" rtl="0" fontAlgn="base">
        <a:spcBef>
          <a:spcPct val="0"/>
        </a:spcBef>
        <a:spcAft>
          <a:spcPct val="0"/>
        </a:spcAft>
        <a:defRPr sz="5206">
          <a:solidFill>
            <a:schemeClr val="tx2"/>
          </a:solidFill>
          <a:latin typeface="Arial" charset="0"/>
          <a:ea typeface="ヒラギノ角ゴ Pro W3" pitchFamily="-16" charset="-128"/>
        </a:defRPr>
      </a:lvl7pPr>
      <a:lvl8pPr marL="952028" algn="ctr" defTabSz="1087560" rtl="0" fontAlgn="base">
        <a:spcBef>
          <a:spcPct val="0"/>
        </a:spcBef>
        <a:spcAft>
          <a:spcPct val="0"/>
        </a:spcAft>
        <a:defRPr sz="5206">
          <a:solidFill>
            <a:schemeClr val="tx2"/>
          </a:solidFill>
          <a:latin typeface="Arial" charset="0"/>
          <a:ea typeface="ヒラギノ角ゴ Pro W3" pitchFamily="-16" charset="-128"/>
        </a:defRPr>
      </a:lvl8pPr>
      <a:lvl9pPr marL="1269370" algn="ctr" defTabSz="1087560" rtl="0" fontAlgn="base">
        <a:spcBef>
          <a:spcPct val="0"/>
        </a:spcBef>
        <a:spcAft>
          <a:spcPct val="0"/>
        </a:spcAft>
        <a:defRPr sz="5206">
          <a:solidFill>
            <a:schemeClr val="tx2"/>
          </a:solidFill>
          <a:latin typeface="Arial" charset="0"/>
          <a:ea typeface="ヒラギノ角ゴ Pro W3" pitchFamily="-16" charset="-128"/>
        </a:defRPr>
      </a:lvl9pPr>
    </p:titleStyle>
    <p:bodyStyle>
      <a:lvl1pPr marL="407697" indent="-407697" algn="l" defTabSz="1087560" rtl="0" eaLnBrk="0" fontAlgn="base" hangingPunct="0">
        <a:spcBef>
          <a:spcPct val="20000"/>
        </a:spcBef>
        <a:spcAft>
          <a:spcPct val="0"/>
        </a:spcAft>
        <a:buChar char="•"/>
        <a:defRPr sz="3818">
          <a:solidFill>
            <a:schemeClr val="tx1"/>
          </a:solidFill>
          <a:latin typeface="+mn-lt"/>
          <a:ea typeface="+mn-ea"/>
          <a:cs typeface="+mn-cs"/>
        </a:defRPr>
      </a:lvl1pPr>
      <a:lvl2pPr marL="883711" indent="-339380" algn="l" defTabSz="1087560" rtl="0" eaLnBrk="0" fontAlgn="base" hangingPunct="0">
        <a:spcBef>
          <a:spcPct val="20000"/>
        </a:spcBef>
        <a:spcAft>
          <a:spcPct val="0"/>
        </a:spcAft>
        <a:buChar char="–"/>
        <a:defRPr sz="3332">
          <a:solidFill>
            <a:schemeClr val="tx1"/>
          </a:solidFill>
          <a:latin typeface="+mn-lt"/>
          <a:ea typeface="+mn-ea"/>
        </a:defRPr>
      </a:lvl2pPr>
      <a:lvl3pPr marL="1359725" indent="-272166" algn="l" defTabSz="1087560" rtl="0" eaLnBrk="0" fontAlgn="base" hangingPunct="0">
        <a:spcBef>
          <a:spcPct val="20000"/>
        </a:spcBef>
        <a:spcAft>
          <a:spcPct val="0"/>
        </a:spcAft>
        <a:buChar char="•"/>
        <a:defRPr sz="2846">
          <a:solidFill>
            <a:schemeClr val="tx1"/>
          </a:solidFill>
          <a:latin typeface="+mn-lt"/>
          <a:ea typeface="+mn-ea"/>
        </a:defRPr>
      </a:lvl3pPr>
      <a:lvl4pPr marL="1904055" indent="-272166" algn="l" defTabSz="1087560" rtl="0" eaLnBrk="0" fontAlgn="base" hangingPunct="0">
        <a:spcBef>
          <a:spcPct val="20000"/>
        </a:spcBef>
        <a:spcAft>
          <a:spcPct val="0"/>
        </a:spcAft>
        <a:buChar char="–"/>
        <a:defRPr sz="2360">
          <a:solidFill>
            <a:schemeClr val="tx1"/>
          </a:solidFill>
          <a:latin typeface="+mn-lt"/>
          <a:ea typeface="+mn-ea"/>
        </a:defRPr>
      </a:lvl4pPr>
      <a:lvl5pPr marL="2448386" indent="-272166" algn="l" defTabSz="1087560" rtl="0" eaLnBrk="0" fontAlgn="base" hangingPunct="0">
        <a:spcBef>
          <a:spcPct val="20000"/>
        </a:spcBef>
        <a:spcAft>
          <a:spcPct val="0"/>
        </a:spcAft>
        <a:buChar char="»"/>
        <a:defRPr sz="2360">
          <a:solidFill>
            <a:schemeClr val="tx1"/>
          </a:solidFill>
          <a:latin typeface="+mn-lt"/>
          <a:ea typeface="+mn-ea"/>
        </a:defRPr>
      </a:lvl5pPr>
      <a:lvl6pPr marL="2765728" indent="-272166" algn="l" defTabSz="1087560" rtl="0" fontAlgn="base">
        <a:spcBef>
          <a:spcPct val="20000"/>
        </a:spcBef>
        <a:spcAft>
          <a:spcPct val="0"/>
        </a:spcAft>
        <a:buChar char="»"/>
        <a:defRPr sz="2360">
          <a:solidFill>
            <a:schemeClr val="tx1"/>
          </a:solidFill>
          <a:latin typeface="+mn-lt"/>
          <a:ea typeface="+mn-ea"/>
        </a:defRPr>
      </a:lvl6pPr>
      <a:lvl7pPr marL="3083071" indent="-272166" algn="l" defTabSz="1087560" rtl="0" fontAlgn="base">
        <a:spcBef>
          <a:spcPct val="20000"/>
        </a:spcBef>
        <a:spcAft>
          <a:spcPct val="0"/>
        </a:spcAft>
        <a:buChar char="»"/>
        <a:defRPr sz="2360">
          <a:solidFill>
            <a:schemeClr val="tx1"/>
          </a:solidFill>
          <a:latin typeface="+mn-lt"/>
          <a:ea typeface="+mn-ea"/>
        </a:defRPr>
      </a:lvl7pPr>
      <a:lvl8pPr marL="3400413" indent="-272166" algn="l" defTabSz="1087560" rtl="0" fontAlgn="base">
        <a:spcBef>
          <a:spcPct val="20000"/>
        </a:spcBef>
        <a:spcAft>
          <a:spcPct val="0"/>
        </a:spcAft>
        <a:buChar char="»"/>
        <a:defRPr sz="2360">
          <a:solidFill>
            <a:schemeClr val="tx1"/>
          </a:solidFill>
          <a:latin typeface="+mn-lt"/>
          <a:ea typeface="+mn-ea"/>
        </a:defRPr>
      </a:lvl8pPr>
      <a:lvl9pPr marL="3717756" indent="-272166" algn="l" defTabSz="1087560" rtl="0" fontAlgn="base">
        <a:spcBef>
          <a:spcPct val="20000"/>
        </a:spcBef>
        <a:spcAft>
          <a:spcPct val="0"/>
        </a:spcAft>
        <a:buChar char="»"/>
        <a:defRPr sz="2360">
          <a:solidFill>
            <a:schemeClr val="tx1"/>
          </a:solidFill>
          <a:latin typeface="+mn-lt"/>
          <a:ea typeface="+mn-ea"/>
        </a:defRPr>
      </a:lvl9pPr>
    </p:bodyStyle>
    <p:otherStyle>
      <a:defPPr>
        <a:defRPr lang="nl-NL"/>
      </a:defPPr>
      <a:lvl1pPr marL="0" algn="l" defTabSz="634685" rtl="0" eaLnBrk="1" latinLnBrk="0" hangingPunct="1">
        <a:defRPr sz="1249" kern="1200">
          <a:solidFill>
            <a:schemeClr val="tx1"/>
          </a:solidFill>
          <a:latin typeface="+mn-lt"/>
          <a:ea typeface="+mn-ea"/>
          <a:cs typeface="+mn-cs"/>
        </a:defRPr>
      </a:lvl1pPr>
      <a:lvl2pPr marL="317343" algn="l" defTabSz="634685" rtl="0" eaLnBrk="1" latinLnBrk="0" hangingPunct="1">
        <a:defRPr sz="1249" kern="1200">
          <a:solidFill>
            <a:schemeClr val="tx1"/>
          </a:solidFill>
          <a:latin typeface="+mn-lt"/>
          <a:ea typeface="+mn-ea"/>
          <a:cs typeface="+mn-cs"/>
        </a:defRPr>
      </a:lvl2pPr>
      <a:lvl3pPr marL="634685" algn="l" defTabSz="634685" rtl="0" eaLnBrk="1" latinLnBrk="0" hangingPunct="1">
        <a:defRPr sz="1249" kern="1200">
          <a:solidFill>
            <a:schemeClr val="tx1"/>
          </a:solidFill>
          <a:latin typeface="+mn-lt"/>
          <a:ea typeface="+mn-ea"/>
          <a:cs typeface="+mn-cs"/>
        </a:defRPr>
      </a:lvl3pPr>
      <a:lvl4pPr marL="952028" algn="l" defTabSz="634685" rtl="0" eaLnBrk="1" latinLnBrk="0" hangingPunct="1">
        <a:defRPr sz="1249" kern="1200">
          <a:solidFill>
            <a:schemeClr val="tx1"/>
          </a:solidFill>
          <a:latin typeface="+mn-lt"/>
          <a:ea typeface="+mn-ea"/>
          <a:cs typeface="+mn-cs"/>
        </a:defRPr>
      </a:lvl4pPr>
      <a:lvl5pPr marL="1269370" algn="l" defTabSz="634685" rtl="0" eaLnBrk="1" latinLnBrk="0" hangingPunct="1">
        <a:defRPr sz="1249" kern="1200">
          <a:solidFill>
            <a:schemeClr val="tx1"/>
          </a:solidFill>
          <a:latin typeface="+mn-lt"/>
          <a:ea typeface="+mn-ea"/>
          <a:cs typeface="+mn-cs"/>
        </a:defRPr>
      </a:lvl5pPr>
      <a:lvl6pPr marL="1586713" algn="l" defTabSz="634685" rtl="0" eaLnBrk="1" latinLnBrk="0" hangingPunct="1">
        <a:defRPr sz="1249" kern="1200">
          <a:solidFill>
            <a:schemeClr val="tx1"/>
          </a:solidFill>
          <a:latin typeface="+mn-lt"/>
          <a:ea typeface="+mn-ea"/>
          <a:cs typeface="+mn-cs"/>
        </a:defRPr>
      </a:lvl6pPr>
      <a:lvl7pPr marL="1904055" algn="l" defTabSz="634685" rtl="0" eaLnBrk="1" latinLnBrk="0" hangingPunct="1">
        <a:defRPr sz="1249" kern="1200">
          <a:solidFill>
            <a:schemeClr val="tx1"/>
          </a:solidFill>
          <a:latin typeface="+mn-lt"/>
          <a:ea typeface="+mn-ea"/>
          <a:cs typeface="+mn-cs"/>
        </a:defRPr>
      </a:lvl7pPr>
      <a:lvl8pPr marL="2221398" algn="l" defTabSz="634685" rtl="0" eaLnBrk="1" latinLnBrk="0" hangingPunct="1">
        <a:defRPr sz="1249" kern="1200">
          <a:solidFill>
            <a:schemeClr val="tx1"/>
          </a:solidFill>
          <a:latin typeface="+mn-lt"/>
          <a:ea typeface="+mn-ea"/>
          <a:cs typeface="+mn-cs"/>
        </a:defRPr>
      </a:lvl8pPr>
      <a:lvl9pPr marL="2538740" algn="l" defTabSz="634685" rtl="0" eaLnBrk="1" latinLnBrk="0" hangingPunct="1">
        <a:defRPr sz="12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8B2AE7-6985-498C-B178-8DD17F6ED425}" type="datetimeFigureOut">
              <a:rPr lang="nl-NL" smtClean="0"/>
              <a:t>6-3-2019</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7756C7-0451-4960-9030-4C2EA6963485}" type="slidenum">
              <a:rPr lang="nl-NL" smtClean="0"/>
              <a:t>‹#›</a:t>
            </a:fld>
            <a:endParaRPr lang="nl-NL"/>
          </a:p>
        </p:txBody>
      </p:sp>
    </p:spTree>
    <p:extLst>
      <p:ext uri="{BB962C8B-B14F-4D97-AF65-F5344CB8AC3E}">
        <p14:creationId xmlns:p14="http://schemas.microsoft.com/office/powerpoint/2010/main" val="17310259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image" Target="../media/image24.sv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24.sv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24.sv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4.xml"/><Relationship Id="rId5" Type="http://schemas.openxmlformats.org/officeDocument/2006/relationships/image" Target="../media/image30.sv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www.trouw.nl/samenleving/nederlands-is-door-de-verengelsing-van-de-universiteit-tweederangs-geworden~adcac116/"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nrc.nl/nieuws/2019/03/01/de-bachelor-nederlands-is-niet-langer-relevant-a3862635"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hyperlink" Target="https://www.groene.nl/artikel/de-hollandsche-welsprekend-heid" TargetMode="External"/><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hyperlink" Target="https://www.tzum.info/2019/02/nieuws-op-twitter-weten-ze-wel-waarom-opleiding-nederlands-wordt-opgeheven-aan-de-vu/" TargetMode="External"/><Relationship Id="rId4" Type="http://schemas.openxmlformats.org/officeDocument/2006/relationships/image" Target="../media/image6.png"/><Relationship Id="rId9" Type="http://schemas.openxmlformats.org/officeDocument/2006/relationships/hyperlink" Target="https://www.trouw.nl/cultuur/de-diaspora-van-de-neerlandistiek~aaff7518/" TargetMode="External"/><Relationship Id="rId1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l-NL" sz="4800" dirty="0"/>
              <a:t>Op weg naar taalbeleid vo-hbo! </a:t>
            </a:r>
          </a:p>
        </p:txBody>
      </p:sp>
      <p:sp>
        <p:nvSpPr>
          <p:cNvPr id="3" name="Subtitle 2"/>
          <p:cNvSpPr>
            <a:spLocks noGrp="1"/>
          </p:cNvSpPr>
          <p:nvPr>
            <p:ph type="subTitle" idx="1"/>
          </p:nvPr>
        </p:nvSpPr>
        <p:spPr/>
        <p:txBody>
          <a:bodyPr>
            <a:normAutofit lnSpcReduction="10000"/>
          </a:bodyPr>
          <a:lstStyle/>
          <a:p>
            <a:endParaRPr lang="nl-NL" dirty="0"/>
          </a:p>
          <a:p>
            <a:r>
              <a:rPr lang="nl-NL" dirty="0"/>
              <a:t>Roel Huysmans &amp; Evelyne van der Neut</a:t>
            </a:r>
          </a:p>
          <a:p>
            <a:r>
              <a:rPr lang="nl-NL" dirty="0"/>
              <a:t>Yvonne </a:t>
            </a:r>
            <a:r>
              <a:rPr lang="nl-NL" dirty="0" err="1"/>
              <a:t>Lankwarden</a:t>
            </a:r>
            <a:endParaRPr lang="nl-NL" dirty="0"/>
          </a:p>
          <a:p>
            <a:r>
              <a:rPr lang="nl-NL" dirty="0"/>
              <a:t>Kirsten van den Heuij</a:t>
            </a:r>
          </a:p>
        </p:txBody>
      </p:sp>
    </p:spTree>
    <p:extLst>
      <p:ext uri="{BB962C8B-B14F-4D97-AF65-F5344CB8AC3E}">
        <p14:creationId xmlns:p14="http://schemas.microsoft.com/office/powerpoint/2010/main" val="156419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Tijdelijke aanduiding voor inhoud 3">
            <a:extLst>
              <a:ext uri="{FF2B5EF4-FFF2-40B4-BE49-F238E27FC236}">
                <a16:creationId xmlns:a16="http://schemas.microsoft.com/office/drawing/2014/main" id="{85B051FC-9FE6-42EC-B131-C7DC4BA9E61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627"/>
          <a:stretch>
            <a:fillRect/>
          </a:stretch>
        </p:blipFill>
        <p:spPr>
          <a:xfrm>
            <a:off x="4596930" y="1748124"/>
            <a:ext cx="3576614" cy="3895050"/>
          </a:xfrm>
        </p:spPr>
      </p:pic>
      <p:pic>
        <p:nvPicPr>
          <p:cNvPr id="7171" name="Afbeelding 4">
            <a:extLst>
              <a:ext uri="{FF2B5EF4-FFF2-40B4-BE49-F238E27FC236}">
                <a16:creationId xmlns:a16="http://schemas.microsoft.com/office/drawing/2014/main" id="{B1D85D1F-C76E-4F9A-8C1D-C4A39E5036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102" y="1761347"/>
            <a:ext cx="3881827" cy="388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Afbeelding 6">
            <a:extLst>
              <a:ext uri="{FF2B5EF4-FFF2-40B4-BE49-F238E27FC236}">
                <a16:creationId xmlns:a16="http://schemas.microsoft.com/office/drawing/2014/main" id="{70881CCB-82EC-451D-A20C-9E91F8ED6112}"/>
              </a:ext>
            </a:extLst>
          </p:cNvPr>
          <p:cNvPicPr>
            <a:picLocks noChangeAspect="1"/>
          </p:cNvPicPr>
          <p:nvPr/>
        </p:nvPicPr>
        <p:blipFill>
          <a:blip r:embed="rId4" cstate="print">
            <a:extLst>
              <a:ext uri="{28A0092B-C50C-407E-A947-70E740481C1C}">
                <a14:useLocalDpi xmlns:a14="http://schemas.microsoft.com/office/drawing/2010/main" val="0"/>
              </a:ext>
            </a:extLst>
          </a:blip>
          <a:srcRect l="16537" r="33852" b="8353"/>
          <a:stretch>
            <a:fillRect/>
          </a:stretch>
        </p:blipFill>
        <p:spPr bwMode="auto">
          <a:xfrm>
            <a:off x="8173543" y="1748124"/>
            <a:ext cx="2887956" cy="389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B6901517-426E-4BAE-8829-40C76AB1F2E5}"/>
              </a:ext>
            </a:extLst>
          </p:cNvPr>
          <p:cNvSpPr>
            <a:spLocks noGrp="1"/>
          </p:cNvSpPr>
          <p:nvPr>
            <p:ph type="title"/>
          </p:nvPr>
        </p:nvSpPr>
        <p:spPr>
          <a:xfrm>
            <a:off x="914538" y="609109"/>
            <a:ext cx="10362925" cy="1143184"/>
          </a:xfrm>
        </p:spPr>
        <p:txBody>
          <a:bodyPr/>
          <a:lstStyle/>
          <a:p>
            <a:r>
              <a:rPr lang="nl-NL" altLang="nl-NL" dirty="0">
                <a:solidFill>
                  <a:srgbClr val="004080"/>
                </a:solidFill>
              </a:rPr>
              <a:t>En nu?</a:t>
            </a:r>
            <a:r>
              <a:rPr lang="nl-NL" altLang="nl-NL" dirty="0"/>
              <a:t>	</a:t>
            </a:r>
          </a:p>
        </p:txBody>
      </p:sp>
      <p:sp>
        <p:nvSpPr>
          <p:cNvPr id="8195" name="Tijdelijke aanduiding voor inhoud 2">
            <a:extLst>
              <a:ext uri="{FF2B5EF4-FFF2-40B4-BE49-F238E27FC236}">
                <a16:creationId xmlns:a16="http://schemas.microsoft.com/office/drawing/2014/main" id="{0F380CFB-93A4-43BE-8B4E-D9140E0EFB02}"/>
              </a:ext>
            </a:extLst>
          </p:cNvPr>
          <p:cNvSpPr>
            <a:spLocks noGrp="1"/>
          </p:cNvSpPr>
          <p:nvPr>
            <p:ph idx="1"/>
          </p:nvPr>
        </p:nvSpPr>
        <p:spPr/>
        <p:txBody>
          <a:bodyPr/>
          <a:lstStyle/>
          <a:p>
            <a:r>
              <a:rPr lang="nl-NL" altLang="nl-NL" dirty="0">
                <a:solidFill>
                  <a:srgbClr val="004080"/>
                </a:solidFill>
              </a:rPr>
              <a:t>Inzetten op nieuw taalbeleid met behoud van bestaande succesonderdelen.</a:t>
            </a:r>
          </a:p>
          <a:p>
            <a:r>
              <a:rPr lang="nl-NL" altLang="nl-NL" dirty="0">
                <a:solidFill>
                  <a:srgbClr val="004080"/>
                </a:solidFill>
              </a:rPr>
              <a:t>Andere insteek: eerst draagvlak, dan pas implementatie.</a:t>
            </a:r>
          </a:p>
          <a:p>
            <a:r>
              <a:rPr lang="nl-NL" altLang="nl-NL" dirty="0">
                <a:solidFill>
                  <a:srgbClr val="004080"/>
                </a:solidFill>
              </a:rPr>
              <a:t>Basis van het nieuwe taalbeleid: TOL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85F6-0F22-436B-971D-EC3BB8C87B1D}"/>
              </a:ext>
            </a:extLst>
          </p:cNvPr>
          <p:cNvSpPr>
            <a:spLocks noGrp="1"/>
          </p:cNvSpPr>
          <p:nvPr>
            <p:ph type="ctrTitle"/>
          </p:nvPr>
        </p:nvSpPr>
        <p:spPr/>
        <p:txBody>
          <a:bodyPr/>
          <a:lstStyle/>
          <a:p>
            <a:r>
              <a:rPr lang="nl-NL" dirty="0"/>
              <a:t>Taalbeleid Logopedie</a:t>
            </a:r>
          </a:p>
        </p:txBody>
      </p:sp>
      <p:sp>
        <p:nvSpPr>
          <p:cNvPr id="3" name="Subtitle 2">
            <a:extLst>
              <a:ext uri="{FF2B5EF4-FFF2-40B4-BE49-F238E27FC236}">
                <a16:creationId xmlns:a16="http://schemas.microsoft.com/office/drawing/2014/main" id="{108546DD-820B-4695-BB8A-B9E0E459A65F}"/>
              </a:ext>
            </a:extLst>
          </p:cNvPr>
          <p:cNvSpPr>
            <a:spLocks noGrp="1"/>
          </p:cNvSpPr>
          <p:nvPr>
            <p:ph type="subTitle" idx="1"/>
          </p:nvPr>
        </p:nvSpPr>
        <p:spPr/>
        <p:txBody>
          <a:bodyPr/>
          <a:lstStyle/>
          <a:p>
            <a:r>
              <a:rPr lang="nl-NL" dirty="0"/>
              <a:t>Kirsten van den Heuij</a:t>
            </a:r>
          </a:p>
          <a:p>
            <a:r>
              <a:rPr lang="nl-NL" dirty="0"/>
              <a:t>Hogeschool Rotterdam</a:t>
            </a:r>
          </a:p>
        </p:txBody>
      </p:sp>
    </p:spTree>
    <p:extLst>
      <p:ext uri="{BB962C8B-B14F-4D97-AF65-F5344CB8AC3E}">
        <p14:creationId xmlns:p14="http://schemas.microsoft.com/office/powerpoint/2010/main" val="369533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160033" y="459331"/>
            <a:ext cx="5486857" cy="1646302"/>
          </a:xfrm>
        </p:spPr>
        <p:txBody>
          <a:bodyPr/>
          <a:lstStyle/>
          <a:p>
            <a:r>
              <a:rPr lang="nl-NL" sz="4400" dirty="0">
                <a:solidFill>
                  <a:schemeClr val="accent2">
                    <a:lumMod val="75000"/>
                  </a:schemeClr>
                </a:solidFill>
              </a:rPr>
              <a:t> </a:t>
            </a:r>
            <a:br>
              <a:rPr lang="nl-NL" sz="4400" dirty="0">
                <a:solidFill>
                  <a:schemeClr val="accent2">
                    <a:lumMod val="75000"/>
                  </a:schemeClr>
                </a:solidFill>
              </a:rPr>
            </a:br>
            <a:r>
              <a:rPr lang="nl-NL" sz="4400" dirty="0">
                <a:solidFill>
                  <a:schemeClr val="accent2">
                    <a:lumMod val="75000"/>
                  </a:schemeClr>
                </a:solidFill>
              </a:rPr>
              <a:t>Vo-hbo: aan de slag met taalbeleid!</a:t>
            </a:r>
          </a:p>
        </p:txBody>
      </p:sp>
      <p:sp>
        <p:nvSpPr>
          <p:cNvPr id="3" name="Ondertitel 2"/>
          <p:cNvSpPr>
            <a:spLocks noGrp="1"/>
          </p:cNvSpPr>
          <p:nvPr>
            <p:ph type="subTitle" idx="1"/>
          </p:nvPr>
        </p:nvSpPr>
        <p:spPr>
          <a:xfrm>
            <a:off x="83856" y="5641319"/>
            <a:ext cx="4624777" cy="1096899"/>
          </a:xfrm>
        </p:spPr>
        <p:txBody>
          <a:bodyPr>
            <a:normAutofit/>
          </a:bodyPr>
          <a:lstStyle/>
          <a:p>
            <a:pPr algn="l"/>
            <a:r>
              <a:rPr lang="nl-NL" dirty="0"/>
              <a:t>Kirsten van den Heuij – opleiding logopedie</a:t>
            </a:r>
          </a:p>
          <a:p>
            <a:pPr algn="l"/>
            <a:r>
              <a:rPr lang="nl-NL" dirty="0"/>
              <a:t>5 maart 2019</a:t>
            </a:r>
          </a:p>
          <a:p>
            <a:endParaRPr lang="nl-NL" dirty="0"/>
          </a:p>
        </p:txBody>
      </p:sp>
      <p:pic>
        <p:nvPicPr>
          <p:cNvPr id="5" name="Afbeelding 4"/>
          <p:cNvPicPr>
            <a:picLocks noChangeAspect="1"/>
          </p:cNvPicPr>
          <p:nvPr/>
        </p:nvPicPr>
        <p:blipFill>
          <a:blip r:embed="rId2"/>
          <a:stretch>
            <a:fillRect/>
          </a:stretch>
        </p:blipFill>
        <p:spPr>
          <a:xfrm>
            <a:off x="832058" y="459331"/>
            <a:ext cx="2037268" cy="3043918"/>
          </a:xfrm>
          <a:prstGeom prst="rect">
            <a:avLst/>
          </a:prstGeom>
        </p:spPr>
      </p:pic>
      <p:sp>
        <p:nvSpPr>
          <p:cNvPr id="4" name="Arrow: Down 3">
            <a:extLst>
              <a:ext uri="{FF2B5EF4-FFF2-40B4-BE49-F238E27FC236}">
                <a16:creationId xmlns:a16="http://schemas.microsoft.com/office/drawing/2014/main" id="{A4CA927A-EEDA-4571-9CF2-7CEAC57A2B34}"/>
              </a:ext>
            </a:extLst>
          </p:cNvPr>
          <p:cNvSpPr/>
          <p:nvPr/>
        </p:nvSpPr>
        <p:spPr>
          <a:xfrm>
            <a:off x="5777337" y="2751083"/>
            <a:ext cx="1008993" cy="13558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itel 1">
            <a:extLst>
              <a:ext uri="{FF2B5EF4-FFF2-40B4-BE49-F238E27FC236}">
                <a16:creationId xmlns:a16="http://schemas.microsoft.com/office/drawing/2014/main" id="{57D34D27-CC3E-4820-AE81-2B49874C25E8}"/>
              </a:ext>
            </a:extLst>
          </p:cNvPr>
          <p:cNvSpPr txBox="1">
            <a:spLocks/>
          </p:cNvSpPr>
          <p:nvPr/>
        </p:nvSpPr>
        <p:spPr>
          <a:xfrm>
            <a:off x="3464832" y="3503249"/>
            <a:ext cx="5486857"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dirty="0">
                <a:ln>
                  <a:noFill/>
                </a:ln>
                <a:solidFill>
                  <a:srgbClr val="2E83C3">
                    <a:lumMod val="75000"/>
                  </a:srgbClr>
                </a:solidFill>
                <a:effectLst/>
                <a:uLnTx/>
                <a:uFillTx/>
                <a:latin typeface="Trebuchet MS" panose="020B0603020202020204"/>
                <a:ea typeface="+mj-ea"/>
                <a:cs typeface="+mj-cs"/>
              </a:rPr>
              <a:t> Opleiding logopedie</a:t>
            </a:r>
          </a:p>
        </p:txBody>
      </p:sp>
    </p:spTree>
    <p:extLst>
      <p:ext uri="{BB962C8B-B14F-4D97-AF65-F5344CB8AC3E}">
        <p14:creationId xmlns:p14="http://schemas.microsoft.com/office/powerpoint/2010/main" val="378070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Formulering Taalbeleid</a:t>
            </a:r>
          </a:p>
        </p:txBody>
      </p:sp>
      <p:sp>
        <p:nvSpPr>
          <p:cNvPr id="3" name="Tijdelijke aanduiding voor inhoud 2"/>
          <p:cNvSpPr>
            <a:spLocks noGrp="1"/>
          </p:cNvSpPr>
          <p:nvPr>
            <p:ph idx="1"/>
          </p:nvPr>
        </p:nvSpPr>
        <p:spPr>
          <a:xfrm>
            <a:off x="677334" y="1930400"/>
            <a:ext cx="8596668" cy="3880773"/>
          </a:xfrm>
        </p:spPr>
        <p:txBody>
          <a:bodyPr>
            <a:normAutofit/>
          </a:bodyPr>
          <a:lstStyle/>
          <a:p>
            <a:r>
              <a:rPr lang="nl-NL" sz="1600" dirty="0"/>
              <a:t>Gefragmenteerd taalbeleid</a:t>
            </a:r>
          </a:p>
          <a:p>
            <a:pPr lvl="1"/>
            <a:r>
              <a:rPr lang="nl-NL" sz="1400" dirty="0"/>
              <a:t>Taaltest</a:t>
            </a:r>
          </a:p>
          <a:p>
            <a:pPr lvl="1"/>
            <a:r>
              <a:rPr lang="nl-NL" sz="1400" dirty="0"/>
              <a:t>Taalvoorwaarden</a:t>
            </a:r>
          </a:p>
          <a:p>
            <a:pPr lvl="1"/>
            <a:r>
              <a:rPr lang="nl-NL" sz="1400" dirty="0"/>
              <a:t>Dyslexiebeleid</a:t>
            </a:r>
          </a:p>
          <a:p>
            <a:pPr lvl="1"/>
            <a:r>
              <a:rPr lang="nl-NL" sz="1400" dirty="0"/>
              <a:t>Woordenschat-stimulering </a:t>
            </a:r>
          </a:p>
          <a:p>
            <a:endParaRPr lang="nl-NL" sz="1600" dirty="0"/>
          </a:p>
          <a:p>
            <a:r>
              <a:rPr lang="nl-NL" sz="1600" dirty="0"/>
              <a:t>Taalbeleid als continuüm </a:t>
            </a:r>
          </a:p>
          <a:p>
            <a:endParaRPr lang="nl-NL" sz="1600" dirty="0"/>
          </a:p>
          <a:p>
            <a:pPr marL="0" indent="0">
              <a:buNone/>
            </a:pPr>
            <a:endParaRPr lang="nl-NL" sz="1200" dirty="0"/>
          </a:p>
        </p:txBody>
      </p:sp>
      <p:pic>
        <p:nvPicPr>
          <p:cNvPr id="4" name="Afbeelding 3"/>
          <p:cNvPicPr>
            <a:picLocks noChangeAspect="1"/>
          </p:cNvPicPr>
          <p:nvPr/>
        </p:nvPicPr>
        <p:blipFill>
          <a:blip r:embed="rId2"/>
          <a:stretch>
            <a:fillRect/>
          </a:stretch>
        </p:blipFill>
        <p:spPr>
          <a:xfrm>
            <a:off x="10116064" y="4119244"/>
            <a:ext cx="1589905" cy="2375505"/>
          </a:xfrm>
          <a:prstGeom prst="rect">
            <a:avLst/>
          </a:prstGeom>
        </p:spPr>
      </p:pic>
      <p:sp>
        <p:nvSpPr>
          <p:cNvPr id="8" name="Tijdelijke aanduiding voor inhoud 2"/>
          <p:cNvSpPr txBox="1">
            <a:spLocks/>
          </p:cNvSpPr>
          <p:nvPr/>
        </p:nvSpPr>
        <p:spPr>
          <a:xfrm>
            <a:off x="10030411" y="6615290"/>
            <a:ext cx="1924345" cy="24271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Van den Heuij et al., 2018</a:t>
            </a:r>
          </a:p>
        </p:txBody>
      </p:sp>
      <p:graphicFrame>
        <p:nvGraphicFramePr>
          <p:cNvPr id="9" name="Diagram 8"/>
          <p:cNvGraphicFramePr/>
          <p:nvPr>
            <p:extLst/>
          </p:nvPr>
        </p:nvGraphicFramePr>
        <p:xfrm>
          <a:off x="1653059" y="4486759"/>
          <a:ext cx="6807200" cy="1640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hthoek 9"/>
          <p:cNvSpPr/>
          <p:nvPr/>
        </p:nvSpPr>
        <p:spPr>
          <a:xfrm>
            <a:off x="1738184" y="4634673"/>
            <a:ext cx="1614616" cy="1334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Rechthoek 10"/>
          <p:cNvSpPr/>
          <p:nvPr/>
        </p:nvSpPr>
        <p:spPr>
          <a:xfrm>
            <a:off x="2545492" y="4634673"/>
            <a:ext cx="3649362" cy="1334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4599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609600"/>
            <a:ext cx="8845325" cy="1320800"/>
          </a:xfrm>
        </p:spPr>
        <p:txBody>
          <a:bodyPr/>
          <a:lstStyle/>
          <a:p>
            <a:r>
              <a:rPr lang="nl-NL" dirty="0"/>
              <a:t>Het fundament van een taalbeleid vo-hbo</a:t>
            </a:r>
          </a:p>
        </p:txBody>
      </p:sp>
      <p:sp>
        <p:nvSpPr>
          <p:cNvPr id="3" name="Tijdelijke aanduiding voor inhoud 2"/>
          <p:cNvSpPr>
            <a:spLocks noGrp="1"/>
          </p:cNvSpPr>
          <p:nvPr>
            <p:ph idx="1"/>
          </p:nvPr>
        </p:nvSpPr>
        <p:spPr>
          <a:xfrm>
            <a:off x="677334" y="1930400"/>
            <a:ext cx="8845324" cy="3880773"/>
          </a:xfrm>
        </p:spPr>
        <p:txBody>
          <a:bodyPr>
            <a:normAutofit/>
          </a:bodyPr>
          <a:lstStyle/>
          <a:p>
            <a:pPr marL="0" indent="0" algn="ctr">
              <a:lnSpc>
                <a:spcPct val="250000"/>
              </a:lnSpc>
              <a:buNone/>
            </a:pPr>
            <a:r>
              <a:rPr lang="nl-NL" dirty="0"/>
              <a:t>“Taalbeleid is een </a:t>
            </a:r>
            <a:r>
              <a:rPr lang="nl-NL" b="1" dirty="0">
                <a:solidFill>
                  <a:schemeClr val="accent2"/>
                </a:solidFill>
              </a:rPr>
              <a:t>structurele</a:t>
            </a:r>
            <a:r>
              <a:rPr lang="nl-NL" dirty="0"/>
              <a:t> en </a:t>
            </a:r>
            <a:r>
              <a:rPr lang="nl-NL" b="1" dirty="0">
                <a:solidFill>
                  <a:schemeClr val="accent2"/>
                </a:solidFill>
              </a:rPr>
              <a:t>strategische</a:t>
            </a:r>
            <a:r>
              <a:rPr lang="nl-NL" dirty="0">
                <a:solidFill>
                  <a:schemeClr val="accent2"/>
                </a:solidFill>
              </a:rPr>
              <a:t> </a:t>
            </a:r>
            <a:r>
              <a:rPr lang="nl-NL" dirty="0"/>
              <a:t>poging van een schoolteam om de </a:t>
            </a:r>
            <a:r>
              <a:rPr lang="nl-NL" b="1" dirty="0">
                <a:solidFill>
                  <a:schemeClr val="accent2"/>
                </a:solidFill>
              </a:rPr>
              <a:t>onderwijspraktijk aan te passen </a:t>
            </a:r>
            <a:r>
              <a:rPr lang="nl-NL" dirty="0"/>
              <a:t>aan de taalleerbehoeften van de leerlingen met het oog op het </a:t>
            </a:r>
            <a:r>
              <a:rPr lang="nl-NL" b="1" dirty="0">
                <a:solidFill>
                  <a:schemeClr val="accent2"/>
                </a:solidFill>
              </a:rPr>
              <a:t>bevorderen</a:t>
            </a:r>
            <a:r>
              <a:rPr lang="nl-NL" dirty="0"/>
              <a:t> van hun </a:t>
            </a:r>
            <a:r>
              <a:rPr lang="nl-NL" b="1" dirty="0">
                <a:solidFill>
                  <a:schemeClr val="accent2"/>
                </a:solidFill>
              </a:rPr>
              <a:t>algehele ontwikkeling </a:t>
            </a:r>
            <a:r>
              <a:rPr lang="nl-NL" dirty="0"/>
              <a:t>en het </a:t>
            </a:r>
            <a:r>
              <a:rPr lang="nl-NL" b="1" dirty="0">
                <a:solidFill>
                  <a:schemeClr val="accent2"/>
                </a:solidFill>
              </a:rPr>
              <a:t>verbeteren</a:t>
            </a:r>
            <a:r>
              <a:rPr lang="nl-NL" dirty="0"/>
              <a:t> van hun </a:t>
            </a:r>
            <a:r>
              <a:rPr lang="nl-NL" b="1" dirty="0">
                <a:solidFill>
                  <a:schemeClr val="accent2"/>
                </a:solidFill>
              </a:rPr>
              <a:t>onderwijsresultaten</a:t>
            </a:r>
            <a:r>
              <a:rPr lang="nl-NL" dirty="0"/>
              <a:t>”</a:t>
            </a:r>
            <a:endParaRPr lang="nl-NL" sz="1200" dirty="0"/>
          </a:p>
        </p:txBody>
      </p:sp>
      <p:pic>
        <p:nvPicPr>
          <p:cNvPr id="4" name="Afbeelding 3"/>
          <p:cNvPicPr>
            <a:picLocks noChangeAspect="1"/>
          </p:cNvPicPr>
          <p:nvPr/>
        </p:nvPicPr>
        <p:blipFill>
          <a:blip r:embed="rId3"/>
          <a:stretch>
            <a:fillRect/>
          </a:stretch>
        </p:blipFill>
        <p:spPr>
          <a:xfrm>
            <a:off x="10116064" y="4119244"/>
            <a:ext cx="1589905" cy="2375505"/>
          </a:xfrm>
          <a:prstGeom prst="rect">
            <a:avLst/>
          </a:prstGeom>
        </p:spPr>
      </p:pic>
      <p:sp>
        <p:nvSpPr>
          <p:cNvPr id="8" name="Tijdelijke aanduiding voor inhoud 2"/>
          <p:cNvSpPr txBox="1">
            <a:spLocks/>
          </p:cNvSpPr>
          <p:nvPr/>
        </p:nvSpPr>
        <p:spPr>
          <a:xfrm>
            <a:off x="10030411" y="6615290"/>
            <a:ext cx="1924345" cy="24271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Van den Heuij et al., 2018</a:t>
            </a:r>
          </a:p>
        </p:txBody>
      </p:sp>
      <p:sp>
        <p:nvSpPr>
          <p:cNvPr id="13" name="Tijdelijke aanduiding voor inhoud 2"/>
          <p:cNvSpPr txBox="1">
            <a:spLocks/>
          </p:cNvSpPr>
          <p:nvPr/>
        </p:nvSpPr>
        <p:spPr>
          <a:xfrm>
            <a:off x="6817161" y="5055271"/>
            <a:ext cx="2456841" cy="2517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Van den Branden, 2004, p. 51</a:t>
            </a:r>
            <a:endParaRPr kumimoji="0" lang="nl-NL" sz="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0448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609600"/>
            <a:ext cx="8845325" cy="1320800"/>
          </a:xfrm>
        </p:spPr>
        <p:txBody>
          <a:bodyPr/>
          <a:lstStyle/>
          <a:p>
            <a:r>
              <a:rPr lang="nl-NL" dirty="0"/>
              <a:t>Aansluitingsmodel</a:t>
            </a:r>
          </a:p>
        </p:txBody>
      </p:sp>
      <p:pic>
        <p:nvPicPr>
          <p:cNvPr id="5" name="Tijdelijke aanduiding voor inhoud 4"/>
          <p:cNvPicPr>
            <a:picLocks noGrp="1" noChangeAspect="1"/>
          </p:cNvPicPr>
          <p:nvPr>
            <p:ph idx="1"/>
          </p:nvPr>
        </p:nvPicPr>
        <p:blipFill rotWithShape="1">
          <a:blip r:embed="rId3"/>
          <a:srcRect b="73110"/>
          <a:stretch/>
        </p:blipFill>
        <p:spPr>
          <a:xfrm>
            <a:off x="677108" y="1572818"/>
            <a:ext cx="8845550" cy="1004127"/>
          </a:xfrm>
          <a:prstGeom prst="rect">
            <a:avLst/>
          </a:prstGeom>
        </p:spPr>
      </p:pic>
      <p:pic>
        <p:nvPicPr>
          <p:cNvPr id="4" name="Afbeelding 3"/>
          <p:cNvPicPr>
            <a:picLocks noChangeAspect="1"/>
          </p:cNvPicPr>
          <p:nvPr/>
        </p:nvPicPr>
        <p:blipFill>
          <a:blip r:embed="rId4"/>
          <a:stretch>
            <a:fillRect/>
          </a:stretch>
        </p:blipFill>
        <p:spPr>
          <a:xfrm>
            <a:off x="10116064" y="4119244"/>
            <a:ext cx="1589905" cy="2375505"/>
          </a:xfrm>
          <a:prstGeom prst="rect">
            <a:avLst/>
          </a:prstGeom>
        </p:spPr>
      </p:pic>
      <p:sp>
        <p:nvSpPr>
          <p:cNvPr id="8" name="Tijdelijke aanduiding voor inhoud 2"/>
          <p:cNvSpPr txBox="1">
            <a:spLocks/>
          </p:cNvSpPr>
          <p:nvPr/>
        </p:nvSpPr>
        <p:spPr>
          <a:xfrm>
            <a:off x="10030411" y="6615290"/>
            <a:ext cx="1924345" cy="24271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Van den Heuij et al., 2018</a:t>
            </a:r>
          </a:p>
        </p:txBody>
      </p:sp>
    </p:spTree>
    <p:extLst>
      <p:ext uri="{BB962C8B-B14F-4D97-AF65-F5344CB8AC3E}">
        <p14:creationId xmlns:p14="http://schemas.microsoft.com/office/powerpoint/2010/main" val="43828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609600"/>
            <a:ext cx="8845325" cy="1320800"/>
          </a:xfrm>
        </p:spPr>
        <p:txBody>
          <a:bodyPr/>
          <a:lstStyle/>
          <a:p>
            <a:r>
              <a:rPr lang="nl-NL" dirty="0"/>
              <a:t>Aansluitingsmodel</a:t>
            </a:r>
          </a:p>
        </p:txBody>
      </p:sp>
      <p:pic>
        <p:nvPicPr>
          <p:cNvPr id="5" name="Tijdelijke aanduiding voor inhoud 4"/>
          <p:cNvPicPr>
            <a:picLocks noGrp="1" noChangeAspect="1"/>
          </p:cNvPicPr>
          <p:nvPr>
            <p:ph idx="1"/>
          </p:nvPr>
        </p:nvPicPr>
        <p:blipFill>
          <a:blip r:embed="rId3"/>
          <a:stretch>
            <a:fillRect/>
          </a:stretch>
        </p:blipFill>
        <p:spPr>
          <a:xfrm>
            <a:off x="677108" y="1572818"/>
            <a:ext cx="8845550" cy="3734178"/>
          </a:xfrm>
          <a:prstGeom prst="rect">
            <a:avLst/>
          </a:prstGeom>
        </p:spPr>
      </p:pic>
      <p:pic>
        <p:nvPicPr>
          <p:cNvPr id="4" name="Afbeelding 3"/>
          <p:cNvPicPr>
            <a:picLocks noChangeAspect="1"/>
          </p:cNvPicPr>
          <p:nvPr/>
        </p:nvPicPr>
        <p:blipFill>
          <a:blip r:embed="rId4"/>
          <a:stretch>
            <a:fillRect/>
          </a:stretch>
        </p:blipFill>
        <p:spPr>
          <a:xfrm>
            <a:off x="10116064" y="4119244"/>
            <a:ext cx="1589905" cy="2375505"/>
          </a:xfrm>
          <a:prstGeom prst="rect">
            <a:avLst/>
          </a:prstGeom>
        </p:spPr>
      </p:pic>
      <p:sp>
        <p:nvSpPr>
          <p:cNvPr id="8" name="Tijdelijke aanduiding voor inhoud 2"/>
          <p:cNvSpPr txBox="1">
            <a:spLocks/>
          </p:cNvSpPr>
          <p:nvPr/>
        </p:nvSpPr>
        <p:spPr>
          <a:xfrm>
            <a:off x="10030411" y="6615290"/>
            <a:ext cx="1924345" cy="24271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Van den Heuij et al., 2018</a:t>
            </a:r>
          </a:p>
        </p:txBody>
      </p:sp>
      <p:sp>
        <p:nvSpPr>
          <p:cNvPr id="3" name="Rechthoek 2"/>
          <p:cNvSpPr/>
          <p:nvPr/>
        </p:nvSpPr>
        <p:spPr>
          <a:xfrm>
            <a:off x="2836719" y="2587336"/>
            <a:ext cx="6685940" cy="259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solidFill>
                  <a:prstClr val="white"/>
                </a:solid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2708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609600"/>
            <a:ext cx="8845325" cy="1320800"/>
          </a:xfrm>
        </p:spPr>
        <p:txBody>
          <a:bodyPr/>
          <a:lstStyle/>
          <a:p>
            <a:r>
              <a:rPr lang="nl-NL" dirty="0"/>
              <a:t>Aansluitingsmodel</a:t>
            </a:r>
          </a:p>
        </p:txBody>
      </p:sp>
      <p:pic>
        <p:nvPicPr>
          <p:cNvPr id="5" name="Tijdelijke aanduiding voor inhoud 4"/>
          <p:cNvPicPr>
            <a:picLocks noGrp="1" noChangeAspect="1"/>
          </p:cNvPicPr>
          <p:nvPr>
            <p:ph idx="1"/>
          </p:nvPr>
        </p:nvPicPr>
        <p:blipFill>
          <a:blip r:embed="rId3"/>
          <a:stretch>
            <a:fillRect/>
          </a:stretch>
        </p:blipFill>
        <p:spPr>
          <a:xfrm>
            <a:off x="677108" y="1572818"/>
            <a:ext cx="8845550" cy="3734178"/>
          </a:xfrm>
          <a:prstGeom prst="rect">
            <a:avLst/>
          </a:prstGeom>
        </p:spPr>
      </p:pic>
      <p:pic>
        <p:nvPicPr>
          <p:cNvPr id="4" name="Afbeelding 3"/>
          <p:cNvPicPr>
            <a:picLocks noChangeAspect="1"/>
          </p:cNvPicPr>
          <p:nvPr/>
        </p:nvPicPr>
        <p:blipFill>
          <a:blip r:embed="rId4"/>
          <a:stretch>
            <a:fillRect/>
          </a:stretch>
        </p:blipFill>
        <p:spPr>
          <a:xfrm>
            <a:off x="10116064" y="4119244"/>
            <a:ext cx="1589905" cy="2375505"/>
          </a:xfrm>
          <a:prstGeom prst="rect">
            <a:avLst/>
          </a:prstGeom>
        </p:spPr>
      </p:pic>
      <p:sp>
        <p:nvSpPr>
          <p:cNvPr id="8" name="Tijdelijke aanduiding voor inhoud 2"/>
          <p:cNvSpPr txBox="1">
            <a:spLocks/>
          </p:cNvSpPr>
          <p:nvPr/>
        </p:nvSpPr>
        <p:spPr>
          <a:xfrm>
            <a:off x="10030411" y="6615290"/>
            <a:ext cx="1924345" cy="24271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Van den Heuij et al., 2018</a:t>
            </a:r>
          </a:p>
        </p:txBody>
      </p:sp>
      <p:sp>
        <p:nvSpPr>
          <p:cNvPr id="3" name="Rechthoek 2"/>
          <p:cNvSpPr/>
          <p:nvPr/>
        </p:nvSpPr>
        <p:spPr>
          <a:xfrm>
            <a:off x="5081155" y="2587336"/>
            <a:ext cx="4441503" cy="259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solidFill>
                  <a:prstClr val="white"/>
                </a:solid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980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609600"/>
            <a:ext cx="8845325" cy="1320800"/>
          </a:xfrm>
        </p:spPr>
        <p:txBody>
          <a:bodyPr/>
          <a:lstStyle/>
          <a:p>
            <a:r>
              <a:rPr lang="nl-NL" dirty="0"/>
              <a:t>Aansluitingsmodel</a:t>
            </a:r>
          </a:p>
        </p:txBody>
      </p:sp>
      <p:pic>
        <p:nvPicPr>
          <p:cNvPr id="5" name="Tijdelijke aanduiding voor inhoud 4"/>
          <p:cNvPicPr>
            <a:picLocks noGrp="1" noChangeAspect="1"/>
          </p:cNvPicPr>
          <p:nvPr>
            <p:ph idx="1"/>
          </p:nvPr>
        </p:nvPicPr>
        <p:blipFill>
          <a:blip r:embed="rId3"/>
          <a:stretch>
            <a:fillRect/>
          </a:stretch>
        </p:blipFill>
        <p:spPr>
          <a:xfrm>
            <a:off x="677108" y="1572818"/>
            <a:ext cx="8845550" cy="3734178"/>
          </a:xfrm>
          <a:prstGeom prst="rect">
            <a:avLst/>
          </a:prstGeom>
        </p:spPr>
      </p:pic>
      <p:pic>
        <p:nvPicPr>
          <p:cNvPr id="4" name="Afbeelding 3"/>
          <p:cNvPicPr>
            <a:picLocks noChangeAspect="1"/>
          </p:cNvPicPr>
          <p:nvPr/>
        </p:nvPicPr>
        <p:blipFill>
          <a:blip r:embed="rId4"/>
          <a:stretch>
            <a:fillRect/>
          </a:stretch>
        </p:blipFill>
        <p:spPr>
          <a:xfrm>
            <a:off x="10116064" y="4119244"/>
            <a:ext cx="1589905" cy="2375505"/>
          </a:xfrm>
          <a:prstGeom prst="rect">
            <a:avLst/>
          </a:prstGeom>
        </p:spPr>
      </p:pic>
      <p:sp>
        <p:nvSpPr>
          <p:cNvPr id="8" name="Tijdelijke aanduiding voor inhoud 2"/>
          <p:cNvSpPr txBox="1">
            <a:spLocks/>
          </p:cNvSpPr>
          <p:nvPr/>
        </p:nvSpPr>
        <p:spPr>
          <a:xfrm>
            <a:off x="10030411" y="6615290"/>
            <a:ext cx="1924345" cy="24271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Van den Heuij et al., 2018</a:t>
            </a:r>
          </a:p>
        </p:txBody>
      </p:sp>
      <p:sp>
        <p:nvSpPr>
          <p:cNvPr id="3" name="Rechthoek 2"/>
          <p:cNvSpPr/>
          <p:nvPr/>
        </p:nvSpPr>
        <p:spPr>
          <a:xfrm>
            <a:off x="7294418" y="2587336"/>
            <a:ext cx="2228240" cy="259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solidFill>
                  <a:prstClr val="white"/>
                </a:solid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3009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nl-NL" dirty="0"/>
            </a:br>
            <a:r>
              <a:rPr lang="nl-NL" dirty="0"/>
              <a:t>Programma</a:t>
            </a:r>
            <a:br>
              <a:rPr lang="nl-NL" dirty="0"/>
            </a:br>
            <a:endParaRPr lang="nl-NL" dirty="0"/>
          </a:p>
        </p:txBody>
      </p:sp>
      <p:sp>
        <p:nvSpPr>
          <p:cNvPr id="5" name="Content Placeholder 4"/>
          <p:cNvSpPr>
            <a:spLocks noGrp="1"/>
          </p:cNvSpPr>
          <p:nvPr>
            <p:ph idx="1"/>
          </p:nvPr>
        </p:nvSpPr>
        <p:spPr/>
        <p:txBody>
          <a:bodyPr>
            <a:normAutofit/>
          </a:bodyPr>
          <a:lstStyle/>
          <a:p>
            <a:r>
              <a:rPr lang="nl-NL" sz="2400" dirty="0"/>
              <a:t>Introductie</a:t>
            </a:r>
          </a:p>
          <a:p>
            <a:r>
              <a:rPr lang="nl-NL" sz="2400" dirty="0"/>
              <a:t>Taalbeleid </a:t>
            </a:r>
            <a:r>
              <a:rPr lang="nl-NL" sz="2400" dirty="0" err="1"/>
              <a:t>Lentiz</a:t>
            </a:r>
            <a:r>
              <a:rPr lang="nl-NL" sz="2400" dirty="0"/>
              <a:t> onderwijsgroep – Yvonne </a:t>
            </a:r>
            <a:r>
              <a:rPr lang="nl-NL" sz="2400" dirty="0" err="1"/>
              <a:t>Lankwarden</a:t>
            </a:r>
            <a:endParaRPr lang="nl-NL" sz="2400" dirty="0"/>
          </a:p>
          <a:p>
            <a:r>
              <a:rPr lang="nl-NL" sz="2400" dirty="0"/>
              <a:t>Taalbeleid Logopedie – Kirsten van den Heuij</a:t>
            </a:r>
          </a:p>
          <a:p>
            <a:r>
              <a:rPr lang="nl-NL" sz="2400" dirty="0"/>
              <a:t>Discussie</a:t>
            </a:r>
          </a:p>
          <a:p>
            <a:r>
              <a:rPr lang="nl-NL" sz="2400" dirty="0"/>
              <a:t>Afsluiting </a:t>
            </a:r>
          </a:p>
        </p:txBody>
      </p:sp>
    </p:spTree>
    <p:extLst>
      <p:ext uri="{BB962C8B-B14F-4D97-AF65-F5344CB8AC3E}">
        <p14:creationId xmlns:p14="http://schemas.microsoft.com/office/powerpoint/2010/main" val="2066179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609600"/>
            <a:ext cx="8845325" cy="1320800"/>
          </a:xfrm>
        </p:spPr>
        <p:txBody>
          <a:bodyPr/>
          <a:lstStyle/>
          <a:p>
            <a:r>
              <a:rPr lang="nl-NL" dirty="0"/>
              <a:t>Aansluitingsmodel</a:t>
            </a:r>
          </a:p>
        </p:txBody>
      </p:sp>
      <p:pic>
        <p:nvPicPr>
          <p:cNvPr id="5" name="Tijdelijke aanduiding voor inhoud 4"/>
          <p:cNvPicPr>
            <a:picLocks noGrp="1" noChangeAspect="1"/>
          </p:cNvPicPr>
          <p:nvPr>
            <p:ph idx="1"/>
          </p:nvPr>
        </p:nvPicPr>
        <p:blipFill>
          <a:blip r:embed="rId3"/>
          <a:stretch>
            <a:fillRect/>
          </a:stretch>
        </p:blipFill>
        <p:spPr>
          <a:xfrm>
            <a:off x="677108" y="1572818"/>
            <a:ext cx="8845550" cy="3734178"/>
          </a:xfrm>
          <a:prstGeom prst="rect">
            <a:avLst/>
          </a:prstGeom>
        </p:spPr>
      </p:pic>
      <p:pic>
        <p:nvPicPr>
          <p:cNvPr id="4" name="Afbeelding 3"/>
          <p:cNvPicPr>
            <a:picLocks noChangeAspect="1"/>
          </p:cNvPicPr>
          <p:nvPr/>
        </p:nvPicPr>
        <p:blipFill>
          <a:blip r:embed="rId4"/>
          <a:stretch>
            <a:fillRect/>
          </a:stretch>
        </p:blipFill>
        <p:spPr>
          <a:xfrm>
            <a:off x="10116064" y="4119244"/>
            <a:ext cx="1589905" cy="2375505"/>
          </a:xfrm>
          <a:prstGeom prst="rect">
            <a:avLst/>
          </a:prstGeom>
        </p:spPr>
      </p:pic>
      <p:sp>
        <p:nvSpPr>
          <p:cNvPr id="8" name="Tijdelijke aanduiding voor inhoud 2"/>
          <p:cNvSpPr txBox="1">
            <a:spLocks/>
          </p:cNvSpPr>
          <p:nvPr/>
        </p:nvSpPr>
        <p:spPr>
          <a:xfrm>
            <a:off x="10030411" y="6615290"/>
            <a:ext cx="1924345" cy="24271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Van den Heuij et al., 2018</a:t>
            </a:r>
          </a:p>
        </p:txBody>
      </p:sp>
    </p:spTree>
    <p:extLst>
      <p:ext uri="{BB962C8B-B14F-4D97-AF65-F5344CB8AC3E}">
        <p14:creationId xmlns:p14="http://schemas.microsoft.com/office/powerpoint/2010/main" val="785287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609600"/>
            <a:ext cx="8845325" cy="1320800"/>
          </a:xfrm>
        </p:spPr>
        <p:txBody>
          <a:bodyPr/>
          <a:lstStyle/>
          <a:p>
            <a:r>
              <a:rPr lang="nl-NL" dirty="0"/>
              <a:t>Checklist</a:t>
            </a:r>
          </a:p>
        </p:txBody>
      </p:sp>
      <p:pic>
        <p:nvPicPr>
          <p:cNvPr id="4" name="Afbeelding 3"/>
          <p:cNvPicPr>
            <a:picLocks noChangeAspect="1"/>
          </p:cNvPicPr>
          <p:nvPr/>
        </p:nvPicPr>
        <p:blipFill>
          <a:blip r:embed="rId3"/>
          <a:stretch>
            <a:fillRect/>
          </a:stretch>
        </p:blipFill>
        <p:spPr>
          <a:xfrm>
            <a:off x="10116064" y="4119244"/>
            <a:ext cx="1589905" cy="2375505"/>
          </a:xfrm>
          <a:prstGeom prst="rect">
            <a:avLst/>
          </a:prstGeom>
        </p:spPr>
      </p:pic>
      <p:sp>
        <p:nvSpPr>
          <p:cNvPr id="8" name="Tijdelijke aanduiding voor inhoud 2"/>
          <p:cNvSpPr txBox="1">
            <a:spLocks/>
          </p:cNvSpPr>
          <p:nvPr/>
        </p:nvSpPr>
        <p:spPr>
          <a:xfrm>
            <a:off x="10030411" y="6615290"/>
            <a:ext cx="1924345" cy="24271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Van den Heuij et al., 2018</a:t>
            </a:r>
          </a:p>
        </p:txBody>
      </p:sp>
      <p:sp>
        <p:nvSpPr>
          <p:cNvPr id="3" name="Tijdelijke aanduiding voor inhoud 2"/>
          <p:cNvSpPr>
            <a:spLocks noGrp="1"/>
          </p:cNvSpPr>
          <p:nvPr>
            <p:ph idx="1"/>
          </p:nvPr>
        </p:nvSpPr>
        <p:spPr>
          <a:xfrm>
            <a:off x="1561687" y="1981885"/>
            <a:ext cx="8596668" cy="3880773"/>
          </a:xfrm>
        </p:spPr>
        <p:txBody>
          <a:bodyPr>
            <a:normAutofit/>
          </a:bodyPr>
          <a:lstStyle/>
          <a:p>
            <a:pPr marL="114300" indent="0">
              <a:buNone/>
            </a:pPr>
            <a:r>
              <a:rPr lang="nl-NL" sz="2400" b="1" dirty="0"/>
              <a:t>Visie op taalbeleid</a:t>
            </a:r>
          </a:p>
          <a:p>
            <a:endParaRPr lang="nl-NL" dirty="0"/>
          </a:p>
          <a:p>
            <a:pPr marL="0" indent="0">
              <a:buNone/>
            </a:pPr>
            <a:r>
              <a:rPr lang="nl-NL" dirty="0"/>
              <a:t>Doorlopende leerlijn Nederlands/communicatie</a:t>
            </a:r>
          </a:p>
          <a:p>
            <a:pPr marL="0" indent="0">
              <a:buNone/>
            </a:pPr>
            <a:endParaRPr lang="nl-NL" dirty="0"/>
          </a:p>
          <a:p>
            <a:pPr marL="0" indent="0">
              <a:buNone/>
            </a:pPr>
            <a:r>
              <a:rPr lang="nl-NL" dirty="0"/>
              <a:t>Doorlopende leerlijn </a:t>
            </a:r>
            <a:r>
              <a:rPr lang="nl-NL" dirty="0" err="1"/>
              <a:t>onderzoeksvaardigheden</a:t>
            </a:r>
            <a:endParaRPr lang="nl-NL" dirty="0"/>
          </a:p>
          <a:p>
            <a:pPr marL="0" indent="0">
              <a:buNone/>
            </a:pPr>
            <a:endParaRPr lang="nl-NL" dirty="0"/>
          </a:p>
          <a:p>
            <a:pPr marL="0" indent="0">
              <a:buNone/>
            </a:pPr>
            <a:r>
              <a:rPr lang="nl-NL" dirty="0"/>
              <a:t>Inclusief (en) </a:t>
            </a:r>
            <a:r>
              <a:rPr lang="nl-NL" dirty="0" err="1"/>
              <a:t>taalontwikkelend</a:t>
            </a:r>
            <a:r>
              <a:rPr lang="nl-NL" dirty="0"/>
              <a:t> lesgeven</a:t>
            </a:r>
          </a:p>
          <a:p>
            <a:pPr marL="0" indent="0">
              <a:buNone/>
            </a:pPr>
            <a:endParaRPr lang="nl-NL" dirty="0"/>
          </a:p>
          <a:p>
            <a:pPr marL="0" indent="0">
              <a:buNone/>
            </a:pPr>
            <a:r>
              <a:rPr lang="nl-NL" dirty="0"/>
              <a:t>Informatie- en docentenuitwisseling</a:t>
            </a:r>
          </a:p>
        </p:txBody>
      </p:sp>
      <p:pic>
        <p:nvPicPr>
          <p:cNvPr id="6" name="Afbeelding 5"/>
          <p:cNvPicPr>
            <a:picLocks noChangeAspect="1"/>
          </p:cNvPicPr>
          <p:nvPr/>
        </p:nvPicPr>
        <p:blipFill>
          <a:blip r:embed="rId4"/>
          <a:stretch>
            <a:fillRect/>
          </a:stretch>
        </p:blipFill>
        <p:spPr>
          <a:xfrm>
            <a:off x="677333" y="2721741"/>
            <a:ext cx="671778" cy="590963"/>
          </a:xfrm>
          <a:prstGeom prst="rect">
            <a:avLst/>
          </a:prstGeom>
        </p:spPr>
      </p:pic>
      <p:pic>
        <p:nvPicPr>
          <p:cNvPr id="7" name="Afbeelding 6"/>
          <p:cNvPicPr>
            <a:picLocks noChangeAspect="1"/>
          </p:cNvPicPr>
          <p:nvPr/>
        </p:nvPicPr>
        <p:blipFill>
          <a:blip r:embed="rId5"/>
          <a:stretch>
            <a:fillRect/>
          </a:stretch>
        </p:blipFill>
        <p:spPr>
          <a:xfrm>
            <a:off x="539855" y="3550770"/>
            <a:ext cx="809256" cy="743001"/>
          </a:xfrm>
          <a:prstGeom prst="rect">
            <a:avLst/>
          </a:prstGeom>
        </p:spPr>
      </p:pic>
      <p:pic>
        <p:nvPicPr>
          <p:cNvPr id="9" name="Afbeelding 8"/>
          <p:cNvPicPr>
            <a:picLocks noChangeAspect="1"/>
          </p:cNvPicPr>
          <p:nvPr/>
        </p:nvPicPr>
        <p:blipFill>
          <a:blip r:embed="rId6"/>
          <a:stretch>
            <a:fillRect/>
          </a:stretch>
        </p:blipFill>
        <p:spPr>
          <a:xfrm>
            <a:off x="599532" y="4293771"/>
            <a:ext cx="788474" cy="552353"/>
          </a:xfrm>
          <a:prstGeom prst="rect">
            <a:avLst/>
          </a:prstGeom>
        </p:spPr>
      </p:pic>
      <p:pic>
        <p:nvPicPr>
          <p:cNvPr id="10" name="Afbeelding 9"/>
          <p:cNvPicPr>
            <a:picLocks noChangeAspect="1"/>
          </p:cNvPicPr>
          <p:nvPr/>
        </p:nvPicPr>
        <p:blipFill>
          <a:blip r:embed="rId7"/>
          <a:stretch>
            <a:fillRect/>
          </a:stretch>
        </p:blipFill>
        <p:spPr>
          <a:xfrm>
            <a:off x="458091" y="5224881"/>
            <a:ext cx="891020" cy="602310"/>
          </a:xfrm>
          <a:prstGeom prst="rect">
            <a:avLst/>
          </a:prstGeom>
        </p:spPr>
      </p:pic>
    </p:spTree>
    <p:extLst>
      <p:ext uri="{BB962C8B-B14F-4D97-AF65-F5344CB8AC3E}">
        <p14:creationId xmlns:p14="http://schemas.microsoft.com/office/powerpoint/2010/main" val="2815434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609600"/>
            <a:ext cx="8845325" cy="1320800"/>
          </a:xfrm>
        </p:spPr>
        <p:txBody>
          <a:bodyPr/>
          <a:lstStyle/>
          <a:p>
            <a:r>
              <a:rPr lang="nl-NL" dirty="0"/>
              <a:t>Aansluitingsmodel</a:t>
            </a:r>
          </a:p>
        </p:txBody>
      </p:sp>
      <p:pic>
        <p:nvPicPr>
          <p:cNvPr id="5" name="Tijdelijke aanduiding voor inhoud 4"/>
          <p:cNvPicPr>
            <a:picLocks noGrp="1" noChangeAspect="1"/>
          </p:cNvPicPr>
          <p:nvPr>
            <p:ph idx="1"/>
          </p:nvPr>
        </p:nvPicPr>
        <p:blipFill>
          <a:blip r:embed="rId3"/>
          <a:stretch>
            <a:fillRect/>
          </a:stretch>
        </p:blipFill>
        <p:spPr>
          <a:xfrm>
            <a:off x="677108" y="1572818"/>
            <a:ext cx="8845550" cy="3734178"/>
          </a:xfrm>
          <a:prstGeom prst="rect">
            <a:avLst/>
          </a:prstGeom>
        </p:spPr>
      </p:pic>
      <p:pic>
        <p:nvPicPr>
          <p:cNvPr id="4" name="Afbeelding 3"/>
          <p:cNvPicPr>
            <a:picLocks noChangeAspect="1"/>
          </p:cNvPicPr>
          <p:nvPr/>
        </p:nvPicPr>
        <p:blipFill>
          <a:blip r:embed="rId4"/>
          <a:stretch>
            <a:fillRect/>
          </a:stretch>
        </p:blipFill>
        <p:spPr>
          <a:xfrm>
            <a:off x="10116064" y="4119244"/>
            <a:ext cx="1589905" cy="2375505"/>
          </a:xfrm>
          <a:prstGeom prst="rect">
            <a:avLst/>
          </a:prstGeom>
        </p:spPr>
      </p:pic>
      <p:sp>
        <p:nvSpPr>
          <p:cNvPr id="8" name="Tijdelijke aanduiding voor inhoud 2"/>
          <p:cNvSpPr txBox="1">
            <a:spLocks/>
          </p:cNvSpPr>
          <p:nvPr/>
        </p:nvSpPr>
        <p:spPr>
          <a:xfrm>
            <a:off x="10030411" y="6615290"/>
            <a:ext cx="1924345" cy="24271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Van den Heuij et al., 2018</a:t>
            </a:r>
          </a:p>
        </p:txBody>
      </p:sp>
      <p:sp>
        <p:nvSpPr>
          <p:cNvPr id="3" name="Rectangle 2">
            <a:extLst>
              <a:ext uri="{FF2B5EF4-FFF2-40B4-BE49-F238E27FC236}">
                <a16:creationId xmlns:a16="http://schemas.microsoft.com/office/drawing/2014/main" id="{9483D9A0-89FF-4B08-AE09-F163EC131CAD}"/>
              </a:ext>
            </a:extLst>
          </p:cNvPr>
          <p:cNvSpPr/>
          <p:nvPr/>
        </p:nvSpPr>
        <p:spPr>
          <a:xfrm>
            <a:off x="719148" y="2575034"/>
            <a:ext cx="2213237" cy="2731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579C5103-FA63-4A98-9920-DAE7A2D071DF}"/>
              </a:ext>
            </a:extLst>
          </p:cNvPr>
          <p:cNvSpPr/>
          <p:nvPr/>
        </p:nvSpPr>
        <p:spPr>
          <a:xfrm>
            <a:off x="5099883" y="2575034"/>
            <a:ext cx="2213237" cy="2731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Right Brace 5">
            <a:extLst>
              <a:ext uri="{FF2B5EF4-FFF2-40B4-BE49-F238E27FC236}">
                <a16:creationId xmlns:a16="http://schemas.microsoft.com/office/drawing/2014/main" id="{ADB8C00D-876E-4CEE-9E96-6DC17B5BE812}"/>
              </a:ext>
            </a:extLst>
          </p:cNvPr>
          <p:cNvSpPr/>
          <p:nvPr/>
        </p:nvSpPr>
        <p:spPr>
          <a:xfrm rot="5400000">
            <a:off x="3731172" y="3258915"/>
            <a:ext cx="409903" cy="465608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9" name="Titel 1">
            <a:extLst>
              <a:ext uri="{FF2B5EF4-FFF2-40B4-BE49-F238E27FC236}">
                <a16:creationId xmlns:a16="http://schemas.microsoft.com/office/drawing/2014/main" id="{A4D552AA-4CCE-426A-AA9C-43264BCA9794}"/>
              </a:ext>
            </a:extLst>
          </p:cNvPr>
          <p:cNvSpPr txBox="1">
            <a:spLocks/>
          </p:cNvSpPr>
          <p:nvPr/>
        </p:nvSpPr>
        <p:spPr>
          <a:xfrm>
            <a:off x="2204016" y="5756939"/>
            <a:ext cx="3692287" cy="70698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FF0000"/>
                </a:solidFill>
                <a:effectLst/>
                <a:uLnTx/>
                <a:uFillTx/>
                <a:latin typeface="Trebuchet MS" panose="020B0603020202020204"/>
                <a:ea typeface="+mj-ea"/>
                <a:cs typeface="+mj-cs"/>
              </a:rPr>
              <a:t> Opleiding logopedie</a:t>
            </a:r>
          </a:p>
        </p:txBody>
      </p:sp>
    </p:spTree>
    <p:extLst>
      <p:ext uri="{BB962C8B-B14F-4D97-AF65-F5344CB8AC3E}">
        <p14:creationId xmlns:p14="http://schemas.microsoft.com/office/powerpoint/2010/main" val="340601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E2E3724-8483-4225-98B5-6A2D5A9EC542}" type="slidenum">
              <a:rPr kumimoji="0" lang="en-GB" sz="1200" b="0" i="0" u="none" strike="noStrike" kern="1200" cap="none" spc="0" normalizeH="0" baseline="0" noProof="0" smtClean="0">
                <a:ln>
                  <a:noFill/>
                </a:ln>
                <a:solidFill>
                  <a:prstClr val="white"/>
                </a:solidFill>
                <a:effectLst/>
                <a:uLnTx/>
                <a:uFillTx/>
                <a:latin typeface="Trebuchet MS" panose="020B0603020202020204"/>
                <a:ea typeface="+mn-ea"/>
                <a:cs typeface="+mn-cs"/>
              </a:rPr>
              <a:t>23</a:t>
            </a:fld>
            <a:endPar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840159" y="1399677"/>
            <a:ext cx="7608989" cy="3368675"/>
          </a:xfrm>
        </p:spPr>
        <p:txBody>
          <a:bodyPr/>
          <a:lstStyle/>
          <a:p>
            <a:r>
              <a:rPr lang="nl-NL" sz="1800" dirty="0"/>
              <a:t>Eindtermen middelbare school referentieniveaus Meijerink:</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nl-NL" sz="1800" dirty="0"/>
              <a:t>Hbo: geen wettelijke begin- en eindeisen</a:t>
            </a:r>
          </a:p>
          <a:p>
            <a:endParaRPr lang="en-US" sz="1800" dirty="0"/>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2408" y="1280531"/>
            <a:ext cx="548640" cy="548640"/>
          </a:xfr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633185" y="557439"/>
            <a:ext cx="8082189" cy="830997"/>
          </a:xfrm>
        </p:spPr>
        <p:txBody>
          <a:bodyPr/>
          <a:lstStyle/>
          <a:p>
            <a:r>
              <a:rPr lang="en-US" sz="3200" dirty="0" err="1"/>
              <a:t>Taalvaardigheid</a:t>
            </a:r>
            <a:r>
              <a:rPr lang="en-US" sz="3200" dirty="0"/>
              <a:t> van de </a:t>
            </a:r>
            <a:r>
              <a:rPr lang="en-US" sz="3200" dirty="0" err="1"/>
              <a:t>aankomend</a:t>
            </a:r>
            <a:r>
              <a:rPr lang="en-US" sz="3200" dirty="0"/>
              <a:t> student</a:t>
            </a:r>
            <a:endParaRPr lang="en-GB" sz="3200" dirty="0"/>
          </a:p>
        </p:txBody>
      </p:sp>
      <p:pic>
        <p:nvPicPr>
          <p:cNvPr id="5" name="Picture 4">
            <a:extLst>
              <a:ext uri="{FF2B5EF4-FFF2-40B4-BE49-F238E27FC236}">
                <a16:creationId xmlns:a16="http://schemas.microsoft.com/office/drawing/2014/main" id="{46259FCF-B529-4116-A5FA-A635D83A08F6}"/>
              </a:ext>
            </a:extLst>
          </p:cNvPr>
          <p:cNvPicPr>
            <a:picLocks noChangeAspect="1"/>
          </p:cNvPicPr>
          <p:nvPr/>
        </p:nvPicPr>
        <p:blipFill>
          <a:blip r:embed="rId6"/>
          <a:stretch>
            <a:fillRect/>
          </a:stretch>
        </p:blipFill>
        <p:spPr>
          <a:xfrm>
            <a:off x="874949" y="2040674"/>
            <a:ext cx="5533564" cy="3257347"/>
          </a:xfrm>
          <a:prstGeom prst="rect">
            <a:avLst/>
          </a:prstGeom>
        </p:spPr>
      </p:pic>
    </p:spTree>
    <p:extLst>
      <p:ext uri="{BB962C8B-B14F-4D97-AF65-F5344CB8AC3E}">
        <p14:creationId xmlns:p14="http://schemas.microsoft.com/office/powerpoint/2010/main" val="2680893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GB" sz="12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840159" y="1399677"/>
            <a:ext cx="7608989" cy="3368675"/>
          </a:xfrm>
        </p:spPr>
        <p:txBody>
          <a:bodyPr/>
          <a:lstStyle/>
          <a:p>
            <a:r>
              <a:rPr lang="nl-NL" sz="1800" dirty="0"/>
              <a:t>Adviesrapport Vaart met Taalvaardigheid </a:t>
            </a:r>
            <a:r>
              <a:rPr lang="nl-NL" sz="1200" dirty="0"/>
              <a:t>(Raad voor de Nederlandse Taal en Letteren, 2015) </a:t>
            </a:r>
          </a:p>
          <a:p>
            <a:endParaRPr lang="en-US" sz="1200" dirty="0"/>
          </a:p>
          <a:p>
            <a:r>
              <a:rPr lang="nl-NL" sz="1600" dirty="0"/>
              <a:t>“(…) Het is echter </a:t>
            </a:r>
            <a:r>
              <a:rPr lang="nl-NL" sz="1600" b="1" dirty="0"/>
              <a:t>niet meer vanzelfsprekend </a:t>
            </a:r>
            <a:r>
              <a:rPr lang="nl-NL" sz="1600" dirty="0"/>
              <a:t>dat studenten in het hoger onderwijs deze </a:t>
            </a:r>
            <a:r>
              <a:rPr lang="nl-NL" sz="1600" b="1" dirty="0"/>
              <a:t>taalvaardigheid geheel op eigen kracht bereiken. </a:t>
            </a:r>
            <a:r>
              <a:rPr lang="nl-NL" sz="1600" dirty="0"/>
              <a:t>Ze blijken veel moeite te hebben met onder meer analyseren, redeneren en schrijven. De Raad voor de Nederlandse Taal en Letteren adviseert de Nederlandse en Vlaamse ministers daarom met klem om de dialoog aan te gaan met hogescholen en universiteiten, en afspraken te maken over een </a:t>
            </a:r>
            <a:r>
              <a:rPr lang="nl-NL" sz="1600" b="1" dirty="0"/>
              <a:t>structureel taalvaardigheidsbeleid in het hoger onderwijs</a:t>
            </a:r>
            <a:r>
              <a:rPr lang="nl-NL" sz="1600" dirty="0"/>
              <a:t>” (p. 5).</a:t>
            </a:r>
          </a:p>
          <a:p>
            <a:endParaRPr lang="nl-NL" sz="1200" dirty="0"/>
          </a:p>
          <a:p>
            <a:r>
              <a:rPr lang="nl-NL" sz="1800" b="1" dirty="0"/>
              <a:t>Aanbeveling 1 	</a:t>
            </a:r>
          </a:p>
          <a:p>
            <a:r>
              <a:rPr lang="nl-NL" sz="1800" dirty="0"/>
              <a:t>Vraag van elke instelling </a:t>
            </a:r>
            <a:r>
              <a:rPr lang="nl-NL" sz="1800" u="sng" dirty="0"/>
              <a:t>een taalbeleid</a:t>
            </a:r>
            <a:r>
              <a:rPr lang="nl-NL" sz="1800" dirty="0"/>
              <a:t> dat is toegespitst op de eigen opleidingen/studiegebieden</a:t>
            </a:r>
          </a:p>
          <a:p>
            <a:r>
              <a:rPr lang="en-US" sz="1800" b="1" dirty="0"/>
              <a:t>A</a:t>
            </a:r>
            <a:r>
              <a:rPr lang="nl-NL" sz="1800" b="1" dirty="0" err="1"/>
              <a:t>anbeveling</a:t>
            </a:r>
            <a:r>
              <a:rPr lang="nl-NL" sz="1800" b="1" dirty="0"/>
              <a:t> 2 </a:t>
            </a:r>
          </a:p>
          <a:p>
            <a:r>
              <a:rPr lang="nl-NL" sz="1800" dirty="0"/>
              <a:t>Organiseer kennismanagement</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2408" y="1280531"/>
            <a:ext cx="548640" cy="548640"/>
          </a:xfr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3200" dirty="0" err="1"/>
              <a:t>Taalvaardigheid</a:t>
            </a:r>
            <a:r>
              <a:rPr lang="en-US" sz="3200" dirty="0"/>
              <a:t> van de </a:t>
            </a:r>
            <a:r>
              <a:rPr lang="en-US" sz="3200" dirty="0" err="1"/>
              <a:t>hbo</a:t>
            </a:r>
            <a:r>
              <a:rPr lang="en-US" sz="3200" dirty="0"/>
              <a:t>-student</a:t>
            </a:r>
            <a:endParaRPr lang="en-GB" sz="3200" dirty="0"/>
          </a:p>
        </p:txBody>
      </p:sp>
    </p:spTree>
    <p:extLst>
      <p:ext uri="{BB962C8B-B14F-4D97-AF65-F5344CB8AC3E}">
        <p14:creationId xmlns:p14="http://schemas.microsoft.com/office/powerpoint/2010/main" val="3133028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GB" sz="12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840159" y="1399677"/>
            <a:ext cx="7608989" cy="3368675"/>
          </a:xfrm>
        </p:spPr>
        <p:txBody>
          <a:bodyPr/>
          <a:lstStyle/>
          <a:p>
            <a:pPr>
              <a:defRPr/>
            </a:pPr>
            <a:r>
              <a:rPr lang="nl-NL" sz="1600" b="1" u="sng" dirty="0"/>
              <a:t>Nederlands</a:t>
            </a:r>
          </a:p>
          <a:p>
            <a:pPr>
              <a:defRPr/>
            </a:pPr>
            <a:r>
              <a:rPr lang="nl-NL" sz="1600" dirty="0"/>
              <a:t>Eerstejaars studenten van de opleidingen Verpleegkunde, Ergotherapie, Fysiotherapie, Logopedie, Verloskunde, Leraar vo Gezondheidszorg en Welzijn, Management in de Zorg en Medische Hulpverlening maken bij aanvang van de studie een diagnostische test Nederlands. Aan de test zijn geen studiepunten verbonden.</a:t>
            </a:r>
          </a:p>
          <a:p>
            <a:pPr>
              <a:defRPr/>
            </a:pPr>
            <a:r>
              <a:rPr lang="nl-NL" sz="1600" dirty="0"/>
              <a:t>De test wordt niet herkanst bij een onvoldoende, maar er kan wel een ‘bezemronde’ komen voor diegenen die de test de 1e keer niet hebben kunnen maken. De test brengt de vaardigheden in kaart en is geen doel op zich.</a:t>
            </a:r>
          </a:p>
          <a:p>
            <a:pPr>
              <a:defRPr/>
            </a:pPr>
            <a:r>
              <a:rPr lang="nl-NL" sz="1600" dirty="0"/>
              <a:t>Daarnaast nemen de opleidingen (indien nodig op basis van de resultaten van de test) een schrijfproduct af. Aan het (</a:t>
            </a:r>
            <a:r>
              <a:rPr lang="nl-NL" sz="1600" dirty="0" err="1"/>
              <a:t>beroepsgebonden</a:t>
            </a:r>
            <a:r>
              <a:rPr lang="nl-NL" sz="1600" dirty="0"/>
              <a:t>)schrijfproduct zijn alleen studiepunten verbonden wanneer het schrijfproduct als toets is opgenomen in het examenprogramma.</a:t>
            </a:r>
          </a:p>
          <a:p>
            <a:pPr>
              <a:defRPr/>
            </a:pPr>
            <a:r>
              <a:rPr lang="nl-NL" sz="1600" dirty="0"/>
              <a:t>Aan de hand van de resultaten formuleert de opleiding een taaladvies. Wanneer één van beide onderdelen met een onvoldoende wordt afgesloten, krijgt de student het advies om ondersteunend onderwijs uit het  hogeschool brede aanbod te volgen (1 </a:t>
            </a:r>
            <a:r>
              <a:rPr lang="nl-NL" sz="1600" dirty="0" err="1"/>
              <a:t>stpn</a:t>
            </a:r>
            <a:r>
              <a:rPr lang="nl-NL" sz="1600" dirty="0"/>
              <a:t>). Wanneer beide onderdelen met een onvoldoende worden afgesloten, wordt de student verplicht ondersteunend onderwijs Nederlands te volgen (verzorgd door het Instituut). De student gebruikt hiervoor verplicht twee studiepunten uit het keuzevrije deel. </a:t>
            </a:r>
          </a:p>
          <a:p>
            <a:endParaRPr lang="nl-NL" sz="1600" dirty="0"/>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2408" y="1280531"/>
            <a:ext cx="548640" cy="548640"/>
          </a:xfr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3200" dirty="0" err="1"/>
              <a:t>Taalbeleid</a:t>
            </a:r>
            <a:r>
              <a:rPr lang="en-US" sz="3200" dirty="0"/>
              <a:t> IVG</a:t>
            </a:r>
            <a:endParaRPr lang="en-GB" sz="3200" dirty="0"/>
          </a:p>
        </p:txBody>
      </p:sp>
    </p:spTree>
    <p:extLst>
      <p:ext uri="{BB962C8B-B14F-4D97-AF65-F5344CB8AC3E}">
        <p14:creationId xmlns:p14="http://schemas.microsoft.com/office/powerpoint/2010/main" val="1000837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GB" sz="12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840159" y="1399677"/>
            <a:ext cx="7608989" cy="3368675"/>
          </a:xfrm>
        </p:spPr>
        <p:txBody>
          <a:bodyPr/>
          <a:lstStyle/>
          <a:p>
            <a:pPr>
              <a:defRPr/>
            </a:pPr>
            <a:r>
              <a:rPr lang="nl-NL" sz="1600" b="1" u="sng" dirty="0"/>
              <a:t>Nederlands</a:t>
            </a:r>
          </a:p>
          <a:p>
            <a:pPr>
              <a:defRPr/>
            </a:pPr>
            <a:r>
              <a:rPr lang="nl-NL" sz="1600" b="1" dirty="0"/>
              <a:t>Eerstejaars studenten</a:t>
            </a:r>
            <a:r>
              <a:rPr lang="nl-NL" sz="1600" dirty="0"/>
              <a:t> </a:t>
            </a:r>
            <a:r>
              <a:rPr lang="nl-NL" sz="1600" dirty="0">
                <a:solidFill>
                  <a:schemeClr val="bg2">
                    <a:lumMod val="90000"/>
                  </a:schemeClr>
                </a:solidFill>
              </a:rPr>
              <a:t>van de opleidingen Verpleegkunde, Ergotherapie, Fysiotherapie, </a:t>
            </a:r>
            <a:r>
              <a:rPr lang="nl-NL" sz="1600" b="1" dirty="0"/>
              <a:t>Logopedie</a:t>
            </a:r>
            <a:r>
              <a:rPr lang="nl-NL" sz="1600" dirty="0"/>
              <a:t>, </a:t>
            </a:r>
            <a:r>
              <a:rPr lang="nl-NL" sz="1600" dirty="0">
                <a:solidFill>
                  <a:schemeClr val="bg2">
                    <a:lumMod val="90000"/>
                  </a:schemeClr>
                </a:solidFill>
              </a:rPr>
              <a:t>Verloskunde, Leraar vo Gezondheidszorg en Welzijn, Management in de Zorg en Medische Hulpverlening </a:t>
            </a:r>
            <a:r>
              <a:rPr lang="nl-NL" sz="1600" b="1" dirty="0"/>
              <a:t>maken bij aanvang van de studie een diagnostische test Nederlands. </a:t>
            </a:r>
            <a:r>
              <a:rPr lang="nl-NL" sz="1600" dirty="0">
                <a:solidFill>
                  <a:schemeClr val="bg2">
                    <a:lumMod val="90000"/>
                  </a:schemeClr>
                </a:solidFill>
              </a:rPr>
              <a:t>Aan de test zijn geen studiepunten verbonden.</a:t>
            </a:r>
          </a:p>
          <a:p>
            <a:pPr>
              <a:defRPr/>
            </a:pPr>
            <a:r>
              <a:rPr lang="nl-NL" sz="1600" dirty="0">
                <a:solidFill>
                  <a:schemeClr val="bg2">
                    <a:lumMod val="90000"/>
                  </a:schemeClr>
                </a:solidFill>
              </a:rPr>
              <a:t>De test wordt niet herkanst bij een onvoldoende, maar er kan wel een ‘bezemronde’ komen voor diegenen die de test de 1e keer niet hebben kunnen maken. </a:t>
            </a:r>
            <a:r>
              <a:rPr lang="nl-NL" sz="1600" b="1" dirty="0"/>
              <a:t>De test brengt de vaardigheden in kaart en is geen doel op zich.</a:t>
            </a:r>
          </a:p>
          <a:p>
            <a:pPr>
              <a:defRPr/>
            </a:pPr>
            <a:r>
              <a:rPr lang="nl-NL" sz="1600" b="1" dirty="0"/>
              <a:t>Daarnaast</a:t>
            </a:r>
            <a:r>
              <a:rPr lang="nl-NL" sz="1600" dirty="0"/>
              <a:t> </a:t>
            </a:r>
            <a:r>
              <a:rPr lang="nl-NL" sz="1600" dirty="0">
                <a:solidFill>
                  <a:schemeClr val="bg2">
                    <a:lumMod val="90000"/>
                  </a:schemeClr>
                </a:solidFill>
              </a:rPr>
              <a:t>nemen de opleidingen </a:t>
            </a:r>
            <a:r>
              <a:rPr lang="nl-NL" sz="1600" b="1" dirty="0"/>
              <a:t>(indien nodig op basis van de resultaten van de test) een schrijfproduct </a:t>
            </a:r>
            <a:r>
              <a:rPr lang="nl-NL" sz="1600" dirty="0">
                <a:solidFill>
                  <a:schemeClr val="bg2">
                    <a:lumMod val="90000"/>
                  </a:schemeClr>
                </a:solidFill>
              </a:rPr>
              <a:t>af. Aan het (</a:t>
            </a:r>
            <a:r>
              <a:rPr lang="nl-NL" sz="1600" dirty="0" err="1">
                <a:solidFill>
                  <a:schemeClr val="bg2">
                    <a:lumMod val="90000"/>
                  </a:schemeClr>
                </a:solidFill>
              </a:rPr>
              <a:t>beroepsgebonden</a:t>
            </a:r>
            <a:r>
              <a:rPr lang="nl-NL" sz="1600" dirty="0">
                <a:solidFill>
                  <a:schemeClr val="bg2">
                    <a:lumMod val="90000"/>
                  </a:schemeClr>
                </a:solidFill>
              </a:rPr>
              <a:t>)schrijfproduct zijn alleen studiepunten verbonden wanneer het schrijfproduct als toets is opgenomen in het examenprogramma.</a:t>
            </a:r>
          </a:p>
          <a:p>
            <a:pPr>
              <a:defRPr/>
            </a:pPr>
            <a:r>
              <a:rPr lang="nl-NL" sz="1600" b="1" dirty="0"/>
              <a:t>Aan de hand van de resultaten formuleert de opleiding een taaladvies. </a:t>
            </a:r>
            <a:r>
              <a:rPr lang="nl-NL" sz="1600" dirty="0">
                <a:solidFill>
                  <a:schemeClr val="bg2">
                    <a:lumMod val="90000"/>
                  </a:schemeClr>
                </a:solidFill>
              </a:rPr>
              <a:t>Wanneer één van beide onderdelen met een onvoldoende wordt afgesloten, krijgt de student het advies om ondersteunend onderwijs uit het  hogeschool brede aanbod te volgen (1 </a:t>
            </a:r>
            <a:r>
              <a:rPr lang="nl-NL" sz="1600" dirty="0" err="1">
                <a:solidFill>
                  <a:schemeClr val="bg2">
                    <a:lumMod val="90000"/>
                  </a:schemeClr>
                </a:solidFill>
              </a:rPr>
              <a:t>stpn</a:t>
            </a:r>
            <a:r>
              <a:rPr lang="nl-NL" sz="1600" dirty="0">
                <a:solidFill>
                  <a:schemeClr val="bg2">
                    <a:lumMod val="90000"/>
                  </a:schemeClr>
                </a:solidFill>
              </a:rPr>
              <a:t>). Wanneer beide onderdelen met een onvoldoende worden afgesloten, wordt de student verplicht ondersteunend onderwijs Nederlands te volgen (verzorgd door het Instituut). De student gebruikt hiervoor verplicht twee studiepunten uit het keuzevrije deel. </a:t>
            </a:r>
          </a:p>
          <a:p>
            <a:endParaRPr lang="nl-NL" sz="1600" dirty="0"/>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2408" y="1280531"/>
            <a:ext cx="548640" cy="548640"/>
          </a:xfr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3200" dirty="0" err="1"/>
              <a:t>Taalbeleid</a:t>
            </a:r>
            <a:r>
              <a:rPr lang="en-US" sz="3200" dirty="0"/>
              <a:t> IVG</a:t>
            </a:r>
            <a:endParaRPr lang="en-GB" sz="3200" dirty="0"/>
          </a:p>
        </p:txBody>
      </p:sp>
    </p:spTree>
    <p:extLst>
      <p:ext uri="{BB962C8B-B14F-4D97-AF65-F5344CB8AC3E}">
        <p14:creationId xmlns:p14="http://schemas.microsoft.com/office/powerpoint/2010/main" val="72816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6676568" cy="6858000"/>
          </a:xfrm>
        </p:spPr>
      </p:pic>
      <p:sp>
        <p:nvSpPr>
          <p:cNvPr id="2" name="Title 1">
            <a:extLst>
              <a:ext uri="{FF2B5EF4-FFF2-40B4-BE49-F238E27FC236}">
                <a16:creationId xmlns:a16="http://schemas.microsoft.com/office/drawing/2014/main" id="{28BAA8DA-C40B-4AB9-9407-30FB70335152}"/>
              </a:ext>
            </a:extLst>
          </p:cNvPr>
          <p:cNvSpPr>
            <a:spLocks noGrp="1"/>
          </p:cNvSpPr>
          <p:nvPr>
            <p:ph type="ctrTitle"/>
          </p:nvPr>
        </p:nvSpPr>
        <p:spPr/>
        <p:txBody>
          <a:bodyPr/>
          <a:lstStyle/>
          <a:p>
            <a:r>
              <a:rPr lang="en-US" dirty="0" err="1"/>
              <a:t>En</a:t>
            </a:r>
            <a:r>
              <a:rPr lang="en-US" dirty="0"/>
              <a:t> nu?</a:t>
            </a:r>
            <a:endParaRPr lang="en-GB" dirty="0"/>
          </a:p>
        </p:txBody>
      </p:sp>
      <p:sp>
        <p:nvSpPr>
          <p:cNvPr id="12" name="Subtitle 11">
            <a:extLst>
              <a:ext uri="{FF2B5EF4-FFF2-40B4-BE49-F238E27FC236}">
                <a16:creationId xmlns:a16="http://schemas.microsoft.com/office/drawing/2014/main" id="{B28A8D9C-5123-4D2B-9272-016EF90E0E50}"/>
              </a:ext>
            </a:extLst>
          </p:cNvPr>
          <p:cNvSpPr>
            <a:spLocks noGrp="1"/>
          </p:cNvSpPr>
          <p:nvPr>
            <p:ph type="subTitle" idx="1"/>
          </p:nvPr>
        </p:nvSpPr>
        <p:spPr/>
        <p:txBody>
          <a:bodyPr/>
          <a:lstStyle/>
          <a:p>
            <a:r>
              <a:rPr lang="en-GB" dirty="0"/>
              <a:t>“</a:t>
            </a:r>
            <a:r>
              <a:rPr lang="en-GB" dirty="0" err="1"/>
              <a:t>jouw</a:t>
            </a:r>
            <a:r>
              <a:rPr lang="en-GB" dirty="0"/>
              <a:t> </a:t>
            </a:r>
            <a:r>
              <a:rPr lang="en-GB" dirty="0" err="1"/>
              <a:t>kant</a:t>
            </a:r>
            <a:r>
              <a:rPr lang="en-GB" dirty="0"/>
              <a:t> van de boot is </a:t>
            </a:r>
            <a:r>
              <a:rPr lang="en-GB" dirty="0" err="1"/>
              <a:t>lek</a:t>
            </a:r>
            <a:r>
              <a:rPr lang="en-GB" dirty="0"/>
              <a:t>”</a:t>
            </a:r>
          </a:p>
          <a:p>
            <a:endParaRPr lang="en-GB" dirty="0"/>
          </a:p>
          <a:p>
            <a:r>
              <a:rPr lang="en-GB" dirty="0"/>
              <a:t>De </a:t>
            </a:r>
            <a:r>
              <a:rPr lang="en-GB" dirty="0" err="1"/>
              <a:t>rol</a:t>
            </a:r>
            <a:r>
              <a:rPr lang="en-GB" dirty="0"/>
              <a:t> van </a:t>
            </a:r>
            <a:r>
              <a:rPr lang="en-GB" dirty="0" err="1"/>
              <a:t>taal</a:t>
            </a:r>
            <a:r>
              <a:rPr lang="en-GB" dirty="0"/>
              <a:t> in het </a:t>
            </a:r>
            <a:r>
              <a:rPr lang="en-GB" dirty="0" err="1"/>
              <a:t>onderwijs</a:t>
            </a:r>
            <a:endParaRPr lang="en-GB" dirty="0"/>
          </a:p>
        </p:txBody>
      </p:sp>
      <p:grpSp>
        <p:nvGrpSpPr>
          <p:cNvPr id="4" name="Group 3" descr="decorative element">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026" name="Picture 2"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527" y="1209061"/>
            <a:ext cx="4725210" cy="262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382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7" name="Slide Number Placeholder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GB" sz="12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De </a:t>
            </a:r>
            <a:r>
              <a:rPr lang="en-US" dirty="0" err="1"/>
              <a:t>rol</a:t>
            </a:r>
            <a:r>
              <a:rPr lang="en-US" dirty="0"/>
              <a:t> van </a:t>
            </a:r>
            <a:r>
              <a:rPr lang="en-US" dirty="0" err="1"/>
              <a:t>taal</a:t>
            </a:r>
            <a:r>
              <a:rPr lang="en-US" dirty="0"/>
              <a:t> in </a:t>
            </a:r>
            <a:r>
              <a:rPr lang="en-US" dirty="0" err="1"/>
              <a:t>ons</a:t>
            </a:r>
            <a:r>
              <a:rPr lang="en-US" dirty="0"/>
              <a:t> </a:t>
            </a:r>
            <a:r>
              <a:rPr lang="en-US" dirty="0" err="1"/>
              <a:t>onderwijs</a:t>
            </a:r>
            <a:endParaRPr lang="en-GB" dirty="0"/>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54577" y="1419789"/>
            <a:ext cx="548640" cy="548640"/>
          </a:xfrm>
        </p:spPr>
      </p:pic>
      <p:cxnSp>
        <p:nvCxnSpPr>
          <p:cNvPr id="8" name="Rechte verbindingslijn met pijl 7"/>
          <p:cNvCxnSpPr>
            <a:cxnSpLocks/>
          </p:cNvCxnSpPr>
          <p:nvPr/>
        </p:nvCxnSpPr>
        <p:spPr>
          <a:xfrm flipV="1">
            <a:off x="2832881" y="1945875"/>
            <a:ext cx="3263070" cy="2551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a:cxnSpLocks/>
          </p:cNvCxnSpPr>
          <p:nvPr/>
        </p:nvCxnSpPr>
        <p:spPr>
          <a:xfrm flipV="1">
            <a:off x="2819493" y="1968429"/>
            <a:ext cx="3276458" cy="3493100"/>
          </a:xfrm>
          <a:prstGeom prst="straightConnector1">
            <a:avLst/>
          </a:prstGeom>
          <a:ln w="19050">
            <a:solidFill>
              <a:schemeClr val="accent5">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flipH="1">
            <a:off x="2806105" y="1770927"/>
            <a:ext cx="26776" cy="4004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flipH="1" flipV="1">
            <a:off x="2800886" y="5814846"/>
            <a:ext cx="3277301" cy="10075"/>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kstvak 32"/>
          <p:cNvSpPr txBox="1"/>
          <p:nvPr/>
        </p:nvSpPr>
        <p:spPr>
          <a:xfrm>
            <a:off x="2317898" y="3334038"/>
            <a:ext cx="47371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rPr>
              <a:t>4F</a:t>
            </a:r>
          </a:p>
        </p:txBody>
      </p:sp>
      <p:sp>
        <p:nvSpPr>
          <p:cNvPr id="37" name="Tekstvak 36"/>
          <p:cNvSpPr txBox="1"/>
          <p:nvPr/>
        </p:nvSpPr>
        <p:spPr>
          <a:xfrm>
            <a:off x="2279324" y="4372135"/>
            <a:ext cx="47371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rPr>
              <a:t>3F</a:t>
            </a:r>
          </a:p>
        </p:txBody>
      </p:sp>
      <p:sp>
        <p:nvSpPr>
          <p:cNvPr id="38" name="Tekstvak 37"/>
          <p:cNvSpPr txBox="1"/>
          <p:nvPr/>
        </p:nvSpPr>
        <p:spPr>
          <a:xfrm>
            <a:off x="2312679" y="5539313"/>
            <a:ext cx="47371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rPr>
              <a:t>2F</a:t>
            </a:r>
          </a:p>
        </p:txBody>
      </p:sp>
      <p:sp>
        <p:nvSpPr>
          <p:cNvPr id="42" name="Tekstvak 41"/>
          <p:cNvSpPr txBox="1"/>
          <p:nvPr/>
        </p:nvSpPr>
        <p:spPr>
          <a:xfrm>
            <a:off x="3821445" y="5842597"/>
            <a:ext cx="73480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rPr>
              <a:t>Eind jaar 1</a:t>
            </a:r>
          </a:p>
        </p:txBody>
      </p:sp>
      <p:sp>
        <p:nvSpPr>
          <p:cNvPr id="45" name="Tekstvak 44"/>
          <p:cNvSpPr txBox="1"/>
          <p:nvPr/>
        </p:nvSpPr>
        <p:spPr>
          <a:xfrm>
            <a:off x="6277955" y="5842597"/>
            <a:ext cx="73480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rPr>
              <a:t>Eind jaar 4</a:t>
            </a:r>
          </a:p>
        </p:txBody>
      </p:sp>
      <p:sp>
        <p:nvSpPr>
          <p:cNvPr id="48" name="Tekstvak 47"/>
          <p:cNvSpPr txBox="1"/>
          <p:nvPr/>
        </p:nvSpPr>
        <p:spPr>
          <a:xfrm>
            <a:off x="2330031" y="2220302"/>
            <a:ext cx="47371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rPr>
              <a:t>?F</a:t>
            </a:r>
          </a:p>
        </p:txBody>
      </p:sp>
      <p:cxnSp>
        <p:nvCxnSpPr>
          <p:cNvPr id="28" name="Rechte verbindingslijn 39">
            <a:extLst>
              <a:ext uri="{FF2B5EF4-FFF2-40B4-BE49-F238E27FC236}">
                <a16:creationId xmlns:a16="http://schemas.microsoft.com/office/drawing/2014/main" id="{D4D68EE7-C94A-4876-BDE1-42BE9FE53D53}"/>
              </a:ext>
            </a:extLst>
          </p:cNvPr>
          <p:cNvCxnSpPr>
            <a:cxnSpLocks/>
          </p:cNvCxnSpPr>
          <p:nvPr/>
        </p:nvCxnSpPr>
        <p:spPr>
          <a:xfrm flipH="1">
            <a:off x="2800887" y="3519282"/>
            <a:ext cx="127808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893145DC-17A3-42FF-A327-EC557AA905A2}"/>
              </a:ext>
            </a:extLst>
          </p:cNvPr>
          <p:cNvSpPr/>
          <p:nvPr/>
        </p:nvSpPr>
        <p:spPr>
          <a:xfrm>
            <a:off x="2810518" y="2041973"/>
            <a:ext cx="3197595" cy="3405158"/>
          </a:xfrm>
          <a:custGeom>
            <a:avLst/>
            <a:gdLst>
              <a:gd name="connsiteX0" fmla="*/ 11219 w 3197595"/>
              <a:gd name="connsiteY0" fmla="*/ 2479539 h 3405158"/>
              <a:gd name="connsiteX1" fmla="*/ 0 w 3197595"/>
              <a:gd name="connsiteY1" fmla="*/ 3405158 h 3405158"/>
              <a:gd name="connsiteX2" fmla="*/ 3197595 w 3197595"/>
              <a:gd name="connsiteY2" fmla="*/ 0 h 3405158"/>
              <a:gd name="connsiteX3" fmla="*/ 11219 w 3197595"/>
              <a:gd name="connsiteY3" fmla="*/ 2479539 h 3405158"/>
            </a:gdLst>
            <a:ahLst/>
            <a:cxnLst>
              <a:cxn ang="0">
                <a:pos x="connsiteX0" y="connsiteY0"/>
              </a:cxn>
              <a:cxn ang="0">
                <a:pos x="connsiteX1" y="connsiteY1"/>
              </a:cxn>
              <a:cxn ang="0">
                <a:pos x="connsiteX2" y="connsiteY2"/>
              </a:cxn>
              <a:cxn ang="0">
                <a:pos x="connsiteX3" y="connsiteY3"/>
              </a:cxn>
            </a:cxnLst>
            <a:rect l="l" t="t" r="r" b="b"/>
            <a:pathLst>
              <a:path w="3197595" h="3405158">
                <a:moveTo>
                  <a:pt x="11219" y="2479539"/>
                </a:moveTo>
                <a:lnTo>
                  <a:pt x="0" y="3405158"/>
                </a:lnTo>
                <a:lnTo>
                  <a:pt x="3197595" y="0"/>
                </a:lnTo>
                <a:lnTo>
                  <a:pt x="11219" y="2479539"/>
                </a:lnTo>
                <a:close/>
              </a:path>
            </a:pathLst>
          </a:cu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40" name="Rechte verbindingslijn 39"/>
          <p:cNvCxnSpPr/>
          <p:nvPr/>
        </p:nvCxnSpPr>
        <p:spPr>
          <a:xfrm flipH="1">
            <a:off x="4047069" y="3540743"/>
            <a:ext cx="21266" cy="222449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82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7" name="Slide Number Placeholder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GB" sz="12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De </a:t>
            </a:r>
            <a:r>
              <a:rPr lang="en-US" dirty="0" err="1"/>
              <a:t>rol</a:t>
            </a:r>
            <a:r>
              <a:rPr lang="en-US" dirty="0"/>
              <a:t> van </a:t>
            </a:r>
            <a:r>
              <a:rPr lang="en-US" dirty="0" err="1"/>
              <a:t>taal</a:t>
            </a:r>
            <a:r>
              <a:rPr lang="en-US" dirty="0"/>
              <a:t> in </a:t>
            </a:r>
            <a:r>
              <a:rPr lang="en-US" dirty="0" err="1"/>
              <a:t>ons</a:t>
            </a:r>
            <a:r>
              <a:rPr lang="en-US" dirty="0"/>
              <a:t> </a:t>
            </a:r>
            <a:r>
              <a:rPr lang="en-US" dirty="0" err="1"/>
              <a:t>onderwijs</a:t>
            </a:r>
            <a:endParaRPr lang="en-GB" dirty="0"/>
          </a:p>
        </p:txBody>
      </p:sp>
      <p:sp>
        <p:nvSpPr>
          <p:cNvPr id="12" name="Tekstvak 11"/>
          <p:cNvSpPr txBox="1"/>
          <p:nvPr/>
        </p:nvSpPr>
        <p:spPr>
          <a:xfrm>
            <a:off x="800350" y="1409170"/>
            <a:ext cx="7120905"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Trebuchet MS" panose="020B0603020202020204"/>
                <a:ea typeface="+mn-ea"/>
                <a:cs typeface="+mn-cs"/>
              </a:rPr>
              <a:t>Onderwijs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rPr>
              <a:t>Taalonderwijs voor de reguliere student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rPr>
              <a:t>Extra aanbod voor de student die met een lager niveau binnen komt – steilere leercurve, student aan zet!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Trebuchet MS" panose="020B0603020202020204"/>
                <a:ea typeface="+mn-ea"/>
                <a:cs typeface="+mn-cs"/>
              </a:rPr>
              <a:t>Didactiek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rPr>
              <a:t>De logopedist als taaltherapeut. Expert op het gebied van taalstimulering en vergroten van taalvaardigheid, ook in de rol van docent.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rPr>
              <a:t>Taalgericht vakonderwijs – “organiseer kennismanagement”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5098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71EE-056A-4A22-8EF1-0043D07C624C}"/>
              </a:ext>
            </a:extLst>
          </p:cNvPr>
          <p:cNvSpPr>
            <a:spLocks noGrp="1"/>
          </p:cNvSpPr>
          <p:nvPr>
            <p:ph type="title"/>
          </p:nvPr>
        </p:nvSpPr>
        <p:spPr/>
        <p:txBody>
          <a:bodyPr/>
          <a:lstStyle/>
          <a:p>
            <a:r>
              <a:rPr lang="nl-NL"/>
              <a:t>Het wat en waarom van taalbeleid</a:t>
            </a:r>
            <a:endParaRPr lang="nl-NL" dirty="0"/>
          </a:p>
        </p:txBody>
      </p:sp>
      <p:sp>
        <p:nvSpPr>
          <p:cNvPr id="28" name="Tijdelijke aanduiding voor inhoud 27">
            <a:extLst>
              <a:ext uri="{FF2B5EF4-FFF2-40B4-BE49-F238E27FC236}">
                <a16:creationId xmlns:a16="http://schemas.microsoft.com/office/drawing/2014/main" id="{CBD72E37-9C04-4FD7-BC06-66567BF6D97F}"/>
              </a:ext>
            </a:extLst>
          </p:cNvPr>
          <p:cNvSpPr>
            <a:spLocks noGrp="1"/>
          </p:cNvSpPr>
          <p:nvPr>
            <p:ph idx="1"/>
          </p:nvPr>
        </p:nvSpPr>
        <p:spPr/>
        <p:txBody>
          <a:bodyPr/>
          <a:lstStyle/>
          <a:p>
            <a:endParaRPr lang="nl-NL" dirty="0"/>
          </a:p>
        </p:txBody>
      </p:sp>
      <p:pic>
        <p:nvPicPr>
          <p:cNvPr id="3" name="Picture 2">
            <a:extLst>
              <a:ext uri="{FF2B5EF4-FFF2-40B4-BE49-F238E27FC236}">
                <a16:creationId xmlns:a16="http://schemas.microsoft.com/office/drawing/2014/main" id="{3F558840-D490-4632-95EA-7922352F71D2}"/>
              </a:ext>
            </a:extLst>
          </p:cNvPr>
          <p:cNvPicPr>
            <a:picLocks noChangeAspect="1"/>
          </p:cNvPicPr>
          <p:nvPr/>
        </p:nvPicPr>
        <p:blipFill rotWithShape="1">
          <a:blip r:embed="rId3"/>
          <a:srcRect l="23411" t="28333" r="23594" b="46169"/>
          <a:stretch/>
        </p:blipFill>
        <p:spPr>
          <a:xfrm>
            <a:off x="6632992" y="5549419"/>
            <a:ext cx="4043878" cy="1094458"/>
          </a:xfrm>
          <a:prstGeom prst="rect">
            <a:avLst/>
          </a:prstGeom>
        </p:spPr>
      </p:pic>
      <p:pic>
        <p:nvPicPr>
          <p:cNvPr id="5" name="Picture 4">
            <a:extLst>
              <a:ext uri="{FF2B5EF4-FFF2-40B4-BE49-F238E27FC236}">
                <a16:creationId xmlns:a16="http://schemas.microsoft.com/office/drawing/2014/main" id="{02DF2017-1578-4642-8D49-9D287B80DA47}"/>
              </a:ext>
            </a:extLst>
          </p:cNvPr>
          <p:cNvPicPr>
            <a:picLocks noChangeAspect="1"/>
          </p:cNvPicPr>
          <p:nvPr/>
        </p:nvPicPr>
        <p:blipFill rotWithShape="1">
          <a:blip r:embed="rId4"/>
          <a:srcRect l="56775" t="65382" r="18438" b="19626"/>
          <a:stretch/>
        </p:blipFill>
        <p:spPr>
          <a:xfrm>
            <a:off x="1143546" y="4376399"/>
            <a:ext cx="4946927" cy="1683070"/>
          </a:xfrm>
          <a:prstGeom prst="rect">
            <a:avLst/>
          </a:prstGeom>
        </p:spPr>
      </p:pic>
      <p:pic>
        <p:nvPicPr>
          <p:cNvPr id="6" name="Picture 5">
            <a:extLst>
              <a:ext uri="{FF2B5EF4-FFF2-40B4-BE49-F238E27FC236}">
                <a16:creationId xmlns:a16="http://schemas.microsoft.com/office/drawing/2014/main" id="{0AFF4F1C-6EE3-438C-920A-1D1820F95D24}"/>
              </a:ext>
            </a:extLst>
          </p:cNvPr>
          <p:cNvPicPr>
            <a:picLocks noChangeAspect="1"/>
          </p:cNvPicPr>
          <p:nvPr/>
        </p:nvPicPr>
        <p:blipFill rotWithShape="1">
          <a:blip r:embed="rId5"/>
          <a:srcRect l="14509" t="13494" r="64317" b="61965"/>
          <a:stretch/>
        </p:blipFill>
        <p:spPr>
          <a:xfrm>
            <a:off x="10375529" y="2505487"/>
            <a:ext cx="1845849" cy="1203466"/>
          </a:xfrm>
          <a:prstGeom prst="rect">
            <a:avLst/>
          </a:prstGeom>
        </p:spPr>
      </p:pic>
      <p:pic>
        <p:nvPicPr>
          <p:cNvPr id="7" name="Picture 6">
            <a:extLst>
              <a:ext uri="{FF2B5EF4-FFF2-40B4-BE49-F238E27FC236}">
                <a16:creationId xmlns:a16="http://schemas.microsoft.com/office/drawing/2014/main" id="{E967FBCF-04D7-4CC4-810D-FACC69C2F370}"/>
              </a:ext>
            </a:extLst>
          </p:cNvPr>
          <p:cNvPicPr>
            <a:picLocks noChangeAspect="1"/>
          </p:cNvPicPr>
          <p:nvPr/>
        </p:nvPicPr>
        <p:blipFill rotWithShape="1">
          <a:blip r:embed="rId6"/>
          <a:srcRect l="26215" t="13494" r="34140" b="60125"/>
          <a:stretch/>
        </p:blipFill>
        <p:spPr>
          <a:xfrm>
            <a:off x="295681" y="1185119"/>
            <a:ext cx="4578305" cy="1713732"/>
          </a:xfrm>
          <a:prstGeom prst="rect">
            <a:avLst/>
          </a:prstGeom>
        </p:spPr>
      </p:pic>
      <p:pic>
        <p:nvPicPr>
          <p:cNvPr id="8" name="Picture 7">
            <a:extLst>
              <a:ext uri="{FF2B5EF4-FFF2-40B4-BE49-F238E27FC236}">
                <a16:creationId xmlns:a16="http://schemas.microsoft.com/office/drawing/2014/main" id="{258EEDC8-7E18-4D81-9F64-4C926ED3185E}"/>
              </a:ext>
            </a:extLst>
          </p:cNvPr>
          <p:cNvPicPr>
            <a:picLocks noChangeAspect="1"/>
          </p:cNvPicPr>
          <p:nvPr/>
        </p:nvPicPr>
        <p:blipFill rotWithShape="1">
          <a:blip r:embed="rId7"/>
          <a:srcRect l="23169" t="50000" r="31237" b="41650"/>
          <a:stretch/>
        </p:blipFill>
        <p:spPr>
          <a:xfrm>
            <a:off x="124186" y="3547635"/>
            <a:ext cx="5558829" cy="572632"/>
          </a:xfrm>
          <a:prstGeom prst="rect">
            <a:avLst/>
          </a:prstGeom>
        </p:spPr>
      </p:pic>
      <p:pic>
        <p:nvPicPr>
          <p:cNvPr id="9" name="Picture 8">
            <a:extLst>
              <a:ext uri="{FF2B5EF4-FFF2-40B4-BE49-F238E27FC236}">
                <a16:creationId xmlns:a16="http://schemas.microsoft.com/office/drawing/2014/main" id="{02BB3C52-1752-4D6B-8D5D-72923C630139}"/>
              </a:ext>
            </a:extLst>
          </p:cNvPr>
          <p:cNvPicPr>
            <a:picLocks noChangeAspect="1"/>
          </p:cNvPicPr>
          <p:nvPr/>
        </p:nvPicPr>
        <p:blipFill rotWithShape="1">
          <a:blip r:embed="rId8"/>
          <a:srcRect l="19010" t="24418" r="71016" b="47094"/>
          <a:stretch/>
        </p:blipFill>
        <p:spPr>
          <a:xfrm>
            <a:off x="5845674" y="1110037"/>
            <a:ext cx="2058001" cy="3306371"/>
          </a:xfrm>
          <a:prstGeom prst="rect">
            <a:avLst/>
          </a:prstGeom>
        </p:spPr>
      </p:pic>
      <p:sp>
        <p:nvSpPr>
          <p:cNvPr id="10" name="Rectangle 9">
            <a:extLst>
              <a:ext uri="{FF2B5EF4-FFF2-40B4-BE49-F238E27FC236}">
                <a16:creationId xmlns:a16="http://schemas.microsoft.com/office/drawing/2014/main" id="{9A7BB9D5-4DA8-4F1A-BCF1-F8EBCE08B085}"/>
              </a:ext>
            </a:extLst>
          </p:cNvPr>
          <p:cNvSpPr/>
          <p:nvPr/>
        </p:nvSpPr>
        <p:spPr>
          <a:xfrm>
            <a:off x="-44303" y="5960913"/>
            <a:ext cx="6096000" cy="954107"/>
          </a:xfrm>
          <a:prstGeom prst="rect">
            <a:avLst/>
          </a:prstGeom>
        </p:spPr>
        <p:txBody>
          <a:bodyPr>
            <a:spAutoFit/>
          </a:bodyPr>
          <a:lstStyle/>
          <a:p>
            <a:r>
              <a:rPr lang="nl-NL" sz="800" dirty="0">
                <a:hlinkClick r:id="rId9"/>
              </a:rPr>
              <a:t>https://www.trouw.nl/cultuur/de-diaspora-van-de-neerlandistiek~aaff7518/</a:t>
            </a:r>
            <a:r>
              <a:rPr lang="nl-NL" sz="800" dirty="0"/>
              <a:t> </a:t>
            </a:r>
          </a:p>
          <a:p>
            <a:r>
              <a:rPr lang="en-US" sz="800" dirty="0">
                <a:hlinkClick r:id="rId10"/>
              </a:rPr>
              <a:t>https://www.tzum.info/2019/02/nieuws-op-twitter-weten-ze-wel-waarom-opleiding-nederlands-wordt-opgeheven-aan-de-vu/</a:t>
            </a:r>
            <a:endParaRPr lang="en-US" sz="800" dirty="0"/>
          </a:p>
          <a:p>
            <a:r>
              <a:rPr lang="en-US" sz="800" dirty="0"/>
              <a:t>De </a:t>
            </a:r>
            <a:r>
              <a:rPr lang="en-US" sz="800" dirty="0" err="1"/>
              <a:t>Volkskrant</a:t>
            </a:r>
            <a:r>
              <a:rPr lang="en-US" sz="800" dirty="0"/>
              <a:t>, 26 </a:t>
            </a:r>
            <a:r>
              <a:rPr lang="en-US" sz="800" dirty="0" err="1"/>
              <a:t>februari</a:t>
            </a:r>
            <a:r>
              <a:rPr lang="en-US" sz="800" dirty="0"/>
              <a:t> 2019</a:t>
            </a:r>
          </a:p>
          <a:p>
            <a:r>
              <a:rPr lang="en-US" sz="800" dirty="0"/>
              <a:t>D</a:t>
            </a:r>
            <a:r>
              <a:rPr lang="nl-NL" sz="800" dirty="0"/>
              <a:t>e Volkskrant, 2 maart 2019</a:t>
            </a:r>
          </a:p>
          <a:p>
            <a:r>
              <a:rPr lang="nl-NL" sz="800" dirty="0">
                <a:hlinkClick r:id="rId11"/>
              </a:rPr>
              <a:t>https://www.groene.nl/artikel/de-hollandsche-welsprekend-heid</a:t>
            </a:r>
            <a:r>
              <a:rPr lang="nl-NL" sz="800" dirty="0"/>
              <a:t> </a:t>
            </a:r>
          </a:p>
          <a:p>
            <a:r>
              <a:rPr lang="nl-NL" sz="800" dirty="0">
                <a:hlinkClick r:id="rId12"/>
              </a:rPr>
              <a:t>https://www.nrc.nl/nieuws/2019/03/01/de-bachelor-nederlands-is-niet-langer-relevant-a3862635</a:t>
            </a:r>
            <a:r>
              <a:rPr lang="nl-NL" sz="800" dirty="0"/>
              <a:t> </a:t>
            </a:r>
          </a:p>
          <a:p>
            <a:r>
              <a:rPr lang="nl-NL" sz="800" dirty="0">
                <a:hlinkClick r:id="rId13"/>
              </a:rPr>
              <a:t>https://www.trouw.nl/samenleving/nederlands-is-door-de-verengelsing-van-de-universiteit-tweederangs-geworden~adcac116/</a:t>
            </a:r>
            <a:r>
              <a:rPr lang="nl-NL" sz="800" dirty="0"/>
              <a:t> </a:t>
            </a:r>
          </a:p>
        </p:txBody>
      </p:sp>
      <p:pic>
        <p:nvPicPr>
          <p:cNvPr id="11" name="Picture 10">
            <a:extLst>
              <a:ext uri="{FF2B5EF4-FFF2-40B4-BE49-F238E27FC236}">
                <a16:creationId xmlns:a16="http://schemas.microsoft.com/office/drawing/2014/main" id="{DABB13AD-98BD-4943-8AD8-A7C6E9C93BF5}"/>
              </a:ext>
            </a:extLst>
          </p:cNvPr>
          <p:cNvPicPr>
            <a:picLocks noChangeAspect="1"/>
          </p:cNvPicPr>
          <p:nvPr/>
        </p:nvPicPr>
        <p:blipFill rotWithShape="1">
          <a:blip r:embed="rId14"/>
          <a:srcRect l="31188" t="26007" r="42005" b="52907"/>
          <a:stretch/>
        </p:blipFill>
        <p:spPr>
          <a:xfrm>
            <a:off x="8085499" y="1059364"/>
            <a:ext cx="3268301" cy="1446123"/>
          </a:xfrm>
          <a:prstGeom prst="rect">
            <a:avLst/>
          </a:prstGeom>
        </p:spPr>
      </p:pic>
      <p:pic>
        <p:nvPicPr>
          <p:cNvPr id="12" name="Picture 11">
            <a:extLst>
              <a:ext uri="{FF2B5EF4-FFF2-40B4-BE49-F238E27FC236}">
                <a16:creationId xmlns:a16="http://schemas.microsoft.com/office/drawing/2014/main" id="{99353D48-D36F-4203-B36F-D31ABAC1D153}"/>
              </a:ext>
            </a:extLst>
          </p:cNvPr>
          <p:cNvPicPr>
            <a:picLocks noChangeAspect="1"/>
          </p:cNvPicPr>
          <p:nvPr/>
        </p:nvPicPr>
        <p:blipFill rotWithShape="1">
          <a:blip r:embed="rId15"/>
          <a:srcRect l="24759" t="24159" r="38886" b="45249"/>
          <a:stretch/>
        </p:blipFill>
        <p:spPr>
          <a:xfrm>
            <a:off x="7903675" y="3863955"/>
            <a:ext cx="3114392" cy="1474143"/>
          </a:xfrm>
          <a:prstGeom prst="rect">
            <a:avLst/>
          </a:prstGeom>
        </p:spPr>
      </p:pic>
    </p:spTree>
    <p:extLst>
      <p:ext uri="{BB962C8B-B14F-4D97-AF65-F5344CB8AC3E}">
        <p14:creationId xmlns:p14="http://schemas.microsoft.com/office/powerpoint/2010/main" val="2504180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64300" y="0"/>
            <a:ext cx="5727700" cy="6858000"/>
          </a:xfrm>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p:txBody>
          <a:bodyPr/>
          <a:lstStyle/>
          <a:p>
            <a:pPr marL="0" indent="0">
              <a:buNone/>
            </a:pPr>
            <a:endParaRPr lang="en-GB" dirty="0">
              <a:solidFill>
                <a:schemeClr val="bg1"/>
              </a:solidFill>
            </a:endParaRPr>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GB" dirty="0" err="1">
                <a:solidFill>
                  <a:schemeClr val="bg1"/>
                </a:solidFill>
              </a:rPr>
              <a:t>Aan</a:t>
            </a:r>
            <a:r>
              <a:rPr lang="en-GB" dirty="0">
                <a:solidFill>
                  <a:schemeClr val="bg1"/>
                </a:solidFill>
              </a:rPr>
              <a:t> de slag met </a:t>
            </a:r>
            <a:r>
              <a:rPr lang="en-GB" dirty="0" err="1">
                <a:solidFill>
                  <a:schemeClr val="bg1"/>
                </a:solidFill>
              </a:rPr>
              <a:t>taal</a:t>
            </a:r>
            <a:r>
              <a:rPr lang="en-GB">
                <a:solidFill>
                  <a:schemeClr val="bg1"/>
                </a:solidFill>
              </a:rPr>
              <a:t>!</a:t>
            </a:r>
            <a:endParaRPr lang="en-GB" dirty="0">
              <a:solidFill>
                <a:schemeClr val="bg1"/>
              </a:solidFill>
            </a:endParaRPr>
          </a:p>
        </p:txBody>
      </p:sp>
      <p:sp>
        <p:nvSpPr>
          <p:cNvPr id="12" name="Slide Number Placeholder 5">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GB" sz="12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7" name="Picture 2" descr="Gerelateerde afbeelding">
            <a:extLst>
              <a:ext uri="{FF2B5EF4-FFF2-40B4-BE49-F238E27FC236}">
                <a16:creationId xmlns:a16="http://schemas.microsoft.com/office/drawing/2014/main" id="{DF76667F-474D-442A-9629-69B92D727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54" y="635137"/>
            <a:ext cx="4725210" cy="262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27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6B32C2-678D-4BEE-AF32-DF6CE5355BFA}"/>
              </a:ext>
            </a:extLst>
          </p:cNvPr>
          <p:cNvSpPr>
            <a:spLocks noGrp="1"/>
          </p:cNvSpPr>
          <p:nvPr>
            <p:ph type="title"/>
          </p:nvPr>
        </p:nvSpPr>
        <p:spPr/>
        <p:txBody>
          <a:bodyPr/>
          <a:lstStyle/>
          <a:p>
            <a:r>
              <a:rPr lang="nl-NL" dirty="0"/>
              <a:t>Discussie: beleid of maatregel? </a:t>
            </a:r>
          </a:p>
        </p:txBody>
      </p:sp>
      <p:sp>
        <p:nvSpPr>
          <p:cNvPr id="5" name="Content Placeholder 4">
            <a:extLst>
              <a:ext uri="{FF2B5EF4-FFF2-40B4-BE49-F238E27FC236}">
                <a16:creationId xmlns:a16="http://schemas.microsoft.com/office/drawing/2014/main" id="{E97E0E98-07AC-4692-BA65-12CF24C57677}"/>
              </a:ext>
            </a:extLst>
          </p:cNvPr>
          <p:cNvSpPr>
            <a:spLocks noGrp="1"/>
          </p:cNvSpPr>
          <p:nvPr>
            <p:ph idx="1"/>
          </p:nvPr>
        </p:nvSpPr>
        <p:spPr/>
        <p:txBody>
          <a:bodyPr vert="horz" lIns="91440" tIns="45720" rIns="91440" bIns="45720" rtlCol="0" anchor="t">
            <a:normAutofit/>
          </a:bodyPr>
          <a:lstStyle/>
          <a:p>
            <a:r>
              <a:rPr lang="nl-NL" dirty="0">
                <a:latin typeface="Arial"/>
                <a:cs typeface="Arial"/>
              </a:rPr>
              <a:t>Noteer een maatregel op jouw school ter verbetering van taalvaardigheid in de aansluiting.</a:t>
            </a:r>
            <a:endParaRPr lang="nl-NL" dirty="0"/>
          </a:p>
          <a:p>
            <a:r>
              <a:rPr lang="nl-NL" dirty="0">
                <a:latin typeface="Arial"/>
                <a:cs typeface="Arial"/>
              </a:rPr>
              <a:t>Wat is hier de visie of het doel achter?</a:t>
            </a:r>
          </a:p>
          <a:p>
            <a:r>
              <a:rPr lang="nl-NL" dirty="0"/>
              <a:t>Welke (andere) concrete maatregelen volgen daaruit?</a:t>
            </a:r>
          </a:p>
          <a:p>
            <a:endParaRPr lang="nl-NL" dirty="0"/>
          </a:p>
          <a:p>
            <a:r>
              <a:rPr lang="nl-NL" dirty="0"/>
              <a:t>Neem deze bevindingen mee in de discussie (drie groepen)</a:t>
            </a:r>
          </a:p>
        </p:txBody>
      </p:sp>
    </p:spTree>
    <p:extLst>
      <p:ext uri="{BB962C8B-B14F-4D97-AF65-F5344CB8AC3E}">
        <p14:creationId xmlns:p14="http://schemas.microsoft.com/office/powerpoint/2010/main" val="2493988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19E4-61CD-4C1C-8D1C-C5046562B9C4}"/>
              </a:ext>
            </a:extLst>
          </p:cNvPr>
          <p:cNvSpPr>
            <a:spLocks noGrp="1"/>
          </p:cNvSpPr>
          <p:nvPr>
            <p:ph type="title"/>
          </p:nvPr>
        </p:nvSpPr>
        <p:spPr/>
        <p:txBody>
          <a:bodyPr/>
          <a:lstStyle/>
          <a:p>
            <a:r>
              <a:rPr lang="nl-NL" dirty="0"/>
              <a:t>Afsluiting </a:t>
            </a:r>
          </a:p>
        </p:txBody>
      </p:sp>
      <p:sp>
        <p:nvSpPr>
          <p:cNvPr id="3" name="Content Placeholder 2">
            <a:extLst>
              <a:ext uri="{FF2B5EF4-FFF2-40B4-BE49-F238E27FC236}">
                <a16:creationId xmlns:a16="http://schemas.microsoft.com/office/drawing/2014/main" id="{47DD1224-C69B-4B04-906F-CE5556645BD2}"/>
              </a:ext>
            </a:extLst>
          </p:cNvPr>
          <p:cNvSpPr>
            <a:spLocks noGrp="1"/>
          </p:cNvSpPr>
          <p:nvPr>
            <p:ph idx="1"/>
          </p:nvPr>
        </p:nvSpPr>
        <p:spPr/>
        <p:txBody>
          <a:bodyPr/>
          <a:lstStyle/>
          <a:p>
            <a:r>
              <a:rPr lang="nl-NL" dirty="0"/>
              <a:t>Welke vervolgstappen ga je nemen? Denk aan: nieuwe maatregelen, draagvlak, evaluatie. </a:t>
            </a:r>
          </a:p>
        </p:txBody>
      </p:sp>
    </p:spTree>
    <p:extLst>
      <p:ext uri="{BB962C8B-B14F-4D97-AF65-F5344CB8AC3E}">
        <p14:creationId xmlns:p14="http://schemas.microsoft.com/office/powerpoint/2010/main" val="203552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al 48">
            <a:extLst>
              <a:ext uri="{FF2B5EF4-FFF2-40B4-BE49-F238E27FC236}">
                <a16:creationId xmlns:a16="http://schemas.microsoft.com/office/drawing/2014/main" id="{05D030F2-856D-402C-846D-6ECC7EF8F4D9}"/>
              </a:ext>
            </a:extLst>
          </p:cNvPr>
          <p:cNvSpPr/>
          <p:nvPr/>
        </p:nvSpPr>
        <p:spPr>
          <a:xfrm>
            <a:off x="6096000" y="1272298"/>
            <a:ext cx="5290457" cy="513704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De </a:t>
            </a:r>
            <a:r>
              <a:rPr lang="en-US" dirty="0" err="1">
                <a:solidFill>
                  <a:schemeClr val="tx1"/>
                </a:solidFill>
              </a:rPr>
              <a:t>samenleving</a:t>
            </a:r>
            <a:endParaRPr lang="nl-NL" dirty="0">
              <a:solidFill>
                <a:schemeClr val="tx1"/>
              </a:solidFill>
            </a:endParaRPr>
          </a:p>
        </p:txBody>
      </p:sp>
      <p:sp>
        <p:nvSpPr>
          <p:cNvPr id="2" name="Title 1">
            <a:extLst>
              <a:ext uri="{FF2B5EF4-FFF2-40B4-BE49-F238E27FC236}">
                <a16:creationId xmlns:a16="http://schemas.microsoft.com/office/drawing/2014/main" id="{F67671EE-056A-4A22-8EF1-0043D07C624C}"/>
              </a:ext>
            </a:extLst>
          </p:cNvPr>
          <p:cNvSpPr>
            <a:spLocks noGrp="1"/>
          </p:cNvSpPr>
          <p:nvPr>
            <p:ph type="title"/>
          </p:nvPr>
        </p:nvSpPr>
        <p:spPr/>
        <p:txBody>
          <a:bodyPr/>
          <a:lstStyle/>
          <a:p>
            <a:r>
              <a:rPr lang="nl-NL" dirty="0"/>
              <a:t>Het wat en waarom van taalbeleid</a:t>
            </a:r>
          </a:p>
        </p:txBody>
      </p:sp>
      <p:sp>
        <p:nvSpPr>
          <p:cNvPr id="3" name="Content Placeholder 2">
            <a:extLst>
              <a:ext uri="{FF2B5EF4-FFF2-40B4-BE49-F238E27FC236}">
                <a16:creationId xmlns:a16="http://schemas.microsoft.com/office/drawing/2014/main" id="{774EB8D4-9BFB-4FF2-B001-FF91940DD6B6}"/>
              </a:ext>
            </a:extLst>
          </p:cNvPr>
          <p:cNvSpPr>
            <a:spLocks noGrp="1"/>
          </p:cNvSpPr>
          <p:nvPr>
            <p:ph idx="1"/>
          </p:nvPr>
        </p:nvSpPr>
        <p:spPr>
          <a:xfrm>
            <a:off x="838200" y="1476260"/>
            <a:ext cx="5290457" cy="4700703"/>
          </a:xfrm>
        </p:spPr>
        <p:txBody>
          <a:bodyPr vert="horz" lIns="91440" tIns="45720" rIns="91440" bIns="45720" rtlCol="0" anchor="t">
            <a:normAutofit/>
          </a:bodyPr>
          <a:lstStyle/>
          <a:p>
            <a:pPr marL="0" indent="0">
              <a:buNone/>
            </a:pPr>
            <a:r>
              <a:rPr lang="nl-NL" dirty="0">
                <a:latin typeface="Arial"/>
                <a:cs typeface="Arial"/>
              </a:rPr>
              <a:t>Van:  </a:t>
            </a:r>
          </a:p>
          <a:p>
            <a:pPr marL="0" indent="0">
              <a:buNone/>
            </a:pPr>
            <a:r>
              <a:rPr lang="nl-NL" dirty="0">
                <a:latin typeface="Arial"/>
                <a:cs typeface="Arial"/>
              </a:rPr>
              <a:t>Probleem? Dan een maatregel.</a:t>
            </a:r>
            <a:endParaRPr lang="nl-NL" dirty="0"/>
          </a:p>
          <a:p>
            <a:endParaRPr lang="en-US" dirty="0"/>
          </a:p>
          <a:p>
            <a:pPr marL="0" indent="0">
              <a:buNone/>
            </a:pPr>
            <a:r>
              <a:rPr lang="en-US" dirty="0"/>
              <a:t>N</a:t>
            </a:r>
            <a:r>
              <a:rPr lang="nl-NL" dirty="0"/>
              <a:t>aar: </a:t>
            </a:r>
          </a:p>
          <a:p>
            <a:pPr marL="0" indent="0">
              <a:buNone/>
            </a:pPr>
            <a:r>
              <a:rPr lang="nl-NL" dirty="0">
                <a:latin typeface="Arial"/>
                <a:cs typeface="Arial"/>
              </a:rPr>
              <a:t>Probleemanalyse a.d.h.v. onderwijsvisie. Daar maatregelen uit afleiden. </a:t>
            </a:r>
            <a:endParaRPr lang="nl-NL" dirty="0"/>
          </a:p>
          <a:p>
            <a:endParaRPr lang="nl-NL" dirty="0"/>
          </a:p>
          <a:p>
            <a:endParaRPr lang="nl-NL" dirty="0">
              <a:latin typeface="Arial"/>
              <a:cs typeface="Arial"/>
            </a:endParaRPr>
          </a:p>
        </p:txBody>
      </p:sp>
      <p:graphicFrame>
        <p:nvGraphicFramePr>
          <p:cNvPr id="4" name="Diagram 3">
            <a:extLst>
              <a:ext uri="{FF2B5EF4-FFF2-40B4-BE49-F238E27FC236}">
                <a16:creationId xmlns:a16="http://schemas.microsoft.com/office/drawing/2014/main" id="{653ADDED-260A-480B-996B-FF99326FFDB3}"/>
              </a:ext>
            </a:extLst>
          </p:cNvPr>
          <p:cNvGraphicFramePr/>
          <p:nvPr>
            <p:extLst>
              <p:ext uri="{D42A27DB-BD31-4B8C-83A1-F6EECF244321}">
                <p14:modId xmlns:p14="http://schemas.microsoft.com/office/powerpoint/2010/main" val="701436304"/>
              </p:ext>
            </p:extLst>
          </p:nvPr>
        </p:nvGraphicFramePr>
        <p:xfrm>
          <a:off x="6560479" y="2534955"/>
          <a:ext cx="4361497" cy="3050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4" name="Ovaal 93">
            <a:extLst>
              <a:ext uri="{FF2B5EF4-FFF2-40B4-BE49-F238E27FC236}">
                <a16:creationId xmlns:a16="http://schemas.microsoft.com/office/drawing/2014/main" id="{665AA380-CF4F-460F-B85A-5B2CDF5AC6A5}"/>
              </a:ext>
            </a:extLst>
          </p:cNvPr>
          <p:cNvSpPr/>
          <p:nvPr/>
        </p:nvSpPr>
        <p:spPr>
          <a:xfrm>
            <a:off x="8168659" y="3572141"/>
            <a:ext cx="1146257" cy="1060755"/>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Doel van </a:t>
            </a:r>
            <a:r>
              <a:rPr lang="en-US" sz="1400" dirty="0" err="1">
                <a:solidFill>
                  <a:schemeClr val="bg1"/>
                </a:solidFill>
              </a:rPr>
              <a:t>onder-wijs</a:t>
            </a:r>
            <a:endParaRPr lang="nl-NL" sz="1400" dirty="0">
              <a:solidFill>
                <a:schemeClr val="bg1"/>
              </a:solidFill>
            </a:endParaRPr>
          </a:p>
        </p:txBody>
      </p:sp>
    </p:spTree>
    <p:extLst>
      <p:ext uri="{BB962C8B-B14F-4D97-AF65-F5344CB8AC3E}">
        <p14:creationId xmlns:p14="http://schemas.microsoft.com/office/powerpoint/2010/main" val="316880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85F6-0F22-436B-971D-EC3BB8C87B1D}"/>
              </a:ext>
            </a:extLst>
          </p:cNvPr>
          <p:cNvSpPr>
            <a:spLocks noGrp="1"/>
          </p:cNvSpPr>
          <p:nvPr>
            <p:ph type="ctrTitle"/>
          </p:nvPr>
        </p:nvSpPr>
        <p:spPr/>
        <p:txBody>
          <a:bodyPr/>
          <a:lstStyle/>
          <a:p>
            <a:r>
              <a:rPr lang="nl-NL" dirty="0"/>
              <a:t>Taalbeleid </a:t>
            </a:r>
            <a:r>
              <a:rPr lang="nl-NL" dirty="0" err="1"/>
              <a:t>Lentiz</a:t>
            </a:r>
            <a:endParaRPr lang="nl-NL" dirty="0"/>
          </a:p>
        </p:txBody>
      </p:sp>
      <p:sp>
        <p:nvSpPr>
          <p:cNvPr id="3" name="Subtitle 2">
            <a:extLst>
              <a:ext uri="{FF2B5EF4-FFF2-40B4-BE49-F238E27FC236}">
                <a16:creationId xmlns:a16="http://schemas.microsoft.com/office/drawing/2014/main" id="{108546DD-820B-4695-BB8A-B9E0E459A65F}"/>
              </a:ext>
            </a:extLst>
          </p:cNvPr>
          <p:cNvSpPr>
            <a:spLocks noGrp="1"/>
          </p:cNvSpPr>
          <p:nvPr>
            <p:ph type="subTitle" idx="1"/>
          </p:nvPr>
        </p:nvSpPr>
        <p:spPr/>
        <p:txBody>
          <a:bodyPr/>
          <a:lstStyle/>
          <a:p>
            <a:r>
              <a:rPr lang="nl-NL" dirty="0"/>
              <a:t>Yvonne </a:t>
            </a:r>
            <a:r>
              <a:rPr lang="nl-NL" dirty="0" err="1"/>
              <a:t>Lankwarden</a:t>
            </a:r>
            <a:endParaRPr lang="nl-NL" dirty="0"/>
          </a:p>
          <a:p>
            <a:r>
              <a:rPr lang="nl-NL" dirty="0" err="1"/>
              <a:t>Lentiz</a:t>
            </a:r>
            <a:r>
              <a:rPr lang="nl-NL" dirty="0"/>
              <a:t> - Groen van Prinstererlyceum</a:t>
            </a:r>
          </a:p>
        </p:txBody>
      </p:sp>
    </p:spTree>
    <p:extLst>
      <p:ext uri="{BB962C8B-B14F-4D97-AF65-F5344CB8AC3E}">
        <p14:creationId xmlns:p14="http://schemas.microsoft.com/office/powerpoint/2010/main" val="35734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EC30F80B-5C1D-4568-8583-D40908B06408}"/>
              </a:ext>
            </a:extLst>
          </p:cNvPr>
          <p:cNvSpPr txBox="1">
            <a:spLocks noChangeArrowheads="1"/>
          </p:cNvSpPr>
          <p:nvPr/>
        </p:nvSpPr>
        <p:spPr bwMode="auto">
          <a:xfrm>
            <a:off x="498037" y="1730494"/>
            <a:ext cx="11195926" cy="254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defTabSz="634685" eaLnBrk="0" fontAlgn="base" hangingPunct="0">
              <a:spcBef>
                <a:spcPct val="0"/>
              </a:spcBef>
              <a:spcAft>
                <a:spcPct val="0"/>
              </a:spcAft>
            </a:pPr>
            <a:r>
              <a:rPr lang="en-US" altLang="nl-NL" sz="7982">
                <a:solidFill>
                  <a:srgbClr val="004080"/>
                </a:solidFill>
                <a:latin typeface="Calibri" panose="020F0502020204030204" pitchFamily="34" charset="0"/>
              </a:rPr>
              <a:t>Taalbeleid in het VO: </a:t>
            </a:r>
          </a:p>
          <a:p>
            <a:pPr defTabSz="634685" eaLnBrk="0" fontAlgn="base" hangingPunct="0">
              <a:spcBef>
                <a:spcPct val="0"/>
              </a:spcBef>
              <a:spcAft>
                <a:spcPct val="0"/>
              </a:spcAft>
            </a:pPr>
            <a:r>
              <a:rPr lang="en-US" altLang="nl-NL" sz="7982">
                <a:solidFill>
                  <a:srgbClr val="004080"/>
                </a:solidFill>
                <a:latin typeface="Calibri" panose="020F0502020204030204" pitchFamily="34" charset="0"/>
              </a:rPr>
              <a:t>een mission (im)possible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403BEE16-7308-458E-AE2D-D1159FE1E87C}"/>
              </a:ext>
            </a:extLst>
          </p:cNvPr>
          <p:cNvSpPr>
            <a:spLocks noGrp="1"/>
          </p:cNvSpPr>
          <p:nvPr>
            <p:ph type="title"/>
          </p:nvPr>
        </p:nvSpPr>
        <p:spPr/>
        <p:txBody>
          <a:bodyPr/>
          <a:lstStyle/>
          <a:p>
            <a:r>
              <a:rPr lang="nl-NL" altLang="nl-NL" dirty="0">
                <a:solidFill>
                  <a:srgbClr val="004080"/>
                </a:solidFill>
              </a:rPr>
              <a:t>Introductie	</a:t>
            </a:r>
          </a:p>
        </p:txBody>
      </p:sp>
      <p:sp>
        <p:nvSpPr>
          <p:cNvPr id="3075" name="Tijdelijke aanduiding voor inhoud 2">
            <a:extLst>
              <a:ext uri="{FF2B5EF4-FFF2-40B4-BE49-F238E27FC236}">
                <a16:creationId xmlns:a16="http://schemas.microsoft.com/office/drawing/2014/main" id="{6CC1BCFF-46BF-43E6-BCA6-4526068C8440}"/>
              </a:ext>
            </a:extLst>
          </p:cNvPr>
          <p:cNvSpPr>
            <a:spLocks noGrp="1"/>
          </p:cNvSpPr>
          <p:nvPr>
            <p:ph idx="1"/>
          </p:nvPr>
        </p:nvSpPr>
        <p:spPr/>
        <p:txBody>
          <a:bodyPr/>
          <a:lstStyle/>
          <a:p>
            <a:r>
              <a:rPr lang="nl-NL" altLang="nl-NL">
                <a:solidFill>
                  <a:srgbClr val="004080"/>
                </a:solidFill>
              </a:rPr>
              <a:t>Wie ben ik?</a:t>
            </a:r>
          </a:p>
          <a:p>
            <a:r>
              <a:rPr lang="nl-NL" altLang="nl-NL">
                <a:solidFill>
                  <a:srgbClr val="004080"/>
                </a:solidFill>
              </a:rPr>
              <a:t>Wat kom ik vertellen?</a:t>
            </a:r>
          </a:p>
          <a:p>
            <a:r>
              <a:rPr lang="nl-NL" altLang="nl-NL">
                <a:solidFill>
                  <a:srgbClr val="004080"/>
                </a:solidFill>
              </a:rPr>
              <a:t>Wat hoop ik van jullie te ontvangen?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F1898DD8-88ED-4C59-A084-D201CBCF2235}"/>
              </a:ext>
            </a:extLst>
          </p:cNvPr>
          <p:cNvSpPr>
            <a:spLocks noGrp="1"/>
          </p:cNvSpPr>
          <p:nvPr>
            <p:ph type="title"/>
          </p:nvPr>
        </p:nvSpPr>
        <p:spPr/>
        <p:txBody>
          <a:bodyPr/>
          <a:lstStyle/>
          <a:p>
            <a:r>
              <a:rPr lang="nl-NL" altLang="nl-NL">
                <a:solidFill>
                  <a:srgbClr val="004080"/>
                </a:solidFill>
              </a:rPr>
              <a:t>De geschiedenis</a:t>
            </a:r>
          </a:p>
        </p:txBody>
      </p:sp>
      <p:sp>
        <p:nvSpPr>
          <p:cNvPr id="4099" name="Tijdelijke aanduiding voor inhoud 2">
            <a:extLst>
              <a:ext uri="{FF2B5EF4-FFF2-40B4-BE49-F238E27FC236}">
                <a16:creationId xmlns:a16="http://schemas.microsoft.com/office/drawing/2014/main" id="{E983680A-03B8-40F7-857C-26D8B097D3E8}"/>
              </a:ext>
            </a:extLst>
          </p:cNvPr>
          <p:cNvSpPr>
            <a:spLocks noGrp="1"/>
          </p:cNvSpPr>
          <p:nvPr>
            <p:ph idx="1"/>
          </p:nvPr>
        </p:nvSpPr>
        <p:spPr/>
        <p:txBody>
          <a:bodyPr/>
          <a:lstStyle/>
          <a:p>
            <a:r>
              <a:rPr lang="nl-NL" altLang="nl-NL">
                <a:solidFill>
                  <a:srgbClr val="004080"/>
                </a:solidFill>
              </a:rPr>
              <a:t>1</a:t>
            </a:r>
            <a:r>
              <a:rPr lang="nl-NL" altLang="nl-NL" baseline="30000">
                <a:solidFill>
                  <a:srgbClr val="004080"/>
                </a:solidFill>
              </a:rPr>
              <a:t>e</a:t>
            </a:r>
            <a:r>
              <a:rPr lang="nl-NL" altLang="nl-NL">
                <a:solidFill>
                  <a:srgbClr val="004080"/>
                </a:solidFill>
              </a:rPr>
              <a:t> plan in 2011. </a:t>
            </a:r>
          </a:p>
          <a:p>
            <a:r>
              <a:rPr lang="nl-NL" altLang="nl-NL">
                <a:solidFill>
                  <a:srgbClr val="004080"/>
                </a:solidFill>
              </a:rPr>
              <a:t>2012 – 2013: Verslechterende doorstroom en examenresultaten.</a:t>
            </a:r>
          </a:p>
          <a:p>
            <a:r>
              <a:rPr lang="nl-NL" altLang="nl-NL">
                <a:solidFill>
                  <a:srgbClr val="004080"/>
                </a:solidFill>
              </a:rPr>
              <a:t>Urgentiebesef: aanscherping beleid</a:t>
            </a:r>
          </a:p>
          <a:p>
            <a:r>
              <a:rPr lang="nl-NL" altLang="nl-NL">
                <a:solidFill>
                  <a:srgbClr val="004080"/>
                </a:solidFill>
              </a:rPr>
              <a:t>Sinds die periode taalbeleid met wisselend succes.</a:t>
            </a:r>
          </a:p>
          <a:p>
            <a:endParaRPr lang="nl-NL" altLang="nl-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28011E5A-0B56-49E8-B66D-31060A3052F1}"/>
              </a:ext>
            </a:extLst>
          </p:cNvPr>
          <p:cNvSpPr>
            <a:spLocks noGrp="1"/>
          </p:cNvSpPr>
          <p:nvPr>
            <p:ph type="title"/>
          </p:nvPr>
        </p:nvSpPr>
        <p:spPr/>
        <p:txBody>
          <a:bodyPr/>
          <a:lstStyle/>
          <a:p>
            <a:r>
              <a:rPr lang="nl-NL" altLang="nl-NL">
                <a:solidFill>
                  <a:srgbClr val="004080"/>
                </a:solidFill>
              </a:rPr>
              <a:t>Ingezette middelen</a:t>
            </a:r>
          </a:p>
        </p:txBody>
      </p:sp>
      <p:sp>
        <p:nvSpPr>
          <p:cNvPr id="3" name="Tijdelijke aanduiding voor inhoud 2">
            <a:extLst>
              <a:ext uri="{FF2B5EF4-FFF2-40B4-BE49-F238E27FC236}">
                <a16:creationId xmlns:a16="http://schemas.microsoft.com/office/drawing/2014/main" id="{29CD9C1E-FB7C-4CC6-BA51-AFEF979DB6A7}"/>
              </a:ext>
            </a:extLst>
          </p:cNvPr>
          <p:cNvSpPr>
            <a:spLocks noGrp="1"/>
          </p:cNvSpPr>
          <p:nvPr>
            <p:ph idx="1"/>
          </p:nvPr>
        </p:nvSpPr>
        <p:spPr>
          <a:xfrm>
            <a:off x="914538" y="1579541"/>
            <a:ext cx="10362925" cy="5098272"/>
          </a:xfrm>
        </p:spPr>
        <p:txBody>
          <a:bodyPr/>
          <a:lstStyle/>
          <a:p>
            <a:pPr marL="0" indent="0">
              <a:buNone/>
              <a:defRPr/>
            </a:pPr>
            <a:r>
              <a:rPr lang="nl-NL" sz="2776" dirty="0">
                <a:solidFill>
                  <a:srgbClr val="004080"/>
                </a:solidFill>
              </a:rPr>
              <a:t>Onder andere:</a:t>
            </a:r>
          </a:p>
          <a:p>
            <a:pPr>
              <a:defRPr/>
            </a:pPr>
            <a:r>
              <a:rPr lang="nl-NL" sz="2776" dirty="0">
                <a:solidFill>
                  <a:srgbClr val="004080"/>
                </a:solidFill>
              </a:rPr>
              <a:t>Taalondersteuning door vakdocenten</a:t>
            </a:r>
          </a:p>
          <a:p>
            <a:pPr>
              <a:defRPr/>
            </a:pPr>
            <a:r>
              <a:rPr lang="nl-NL" sz="2776" dirty="0">
                <a:solidFill>
                  <a:srgbClr val="004080"/>
                </a:solidFill>
              </a:rPr>
              <a:t>Toetsen op referentieniveaus</a:t>
            </a:r>
          </a:p>
          <a:p>
            <a:pPr>
              <a:defRPr/>
            </a:pPr>
            <a:r>
              <a:rPr lang="nl-NL" sz="2776" dirty="0">
                <a:solidFill>
                  <a:srgbClr val="004080"/>
                </a:solidFill>
              </a:rPr>
              <a:t>Inzet Cito</a:t>
            </a:r>
          </a:p>
          <a:p>
            <a:pPr>
              <a:defRPr/>
            </a:pPr>
            <a:r>
              <a:rPr lang="nl-NL" sz="2776" dirty="0">
                <a:solidFill>
                  <a:srgbClr val="004080"/>
                </a:solidFill>
              </a:rPr>
              <a:t>Extra lessen taal (opgenomen in lessentabel)</a:t>
            </a:r>
          </a:p>
          <a:p>
            <a:pPr>
              <a:defRPr/>
            </a:pPr>
            <a:r>
              <a:rPr lang="nl-NL" sz="2776" dirty="0">
                <a:solidFill>
                  <a:srgbClr val="004080"/>
                </a:solidFill>
              </a:rPr>
              <a:t>Minder punten op toets bij meer taalfouten</a:t>
            </a:r>
          </a:p>
          <a:p>
            <a:pPr>
              <a:defRPr/>
            </a:pPr>
            <a:r>
              <a:rPr lang="nl-NL" sz="2776" dirty="0">
                <a:solidFill>
                  <a:srgbClr val="004080"/>
                </a:solidFill>
              </a:rPr>
              <a:t>Woord van de week + vaktaalwoorden</a:t>
            </a:r>
          </a:p>
          <a:p>
            <a:pPr>
              <a:defRPr/>
            </a:pPr>
            <a:r>
              <a:rPr lang="nl-NL" sz="2776" dirty="0">
                <a:solidFill>
                  <a:srgbClr val="004080"/>
                </a:solidFill>
              </a:rPr>
              <a:t>5-minuten lezen voor iedere les</a:t>
            </a:r>
          </a:p>
          <a:p>
            <a:pPr>
              <a:defRPr/>
            </a:pPr>
            <a:r>
              <a:rPr lang="nl-NL" sz="2776" dirty="0">
                <a:solidFill>
                  <a:srgbClr val="004080"/>
                </a:solidFill>
              </a:rPr>
              <a:t>30-minuten lezen per dag</a:t>
            </a:r>
          </a:p>
          <a:p>
            <a:pPr>
              <a:defRPr/>
            </a:pPr>
            <a:r>
              <a:rPr lang="nl-NL" sz="2776" dirty="0">
                <a:solidFill>
                  <a:srgbClr val="004080"/>
                </a:solidFill>
              </a:rPr>
              <a:t>Digitaal adaptief programma</a:t>
            </a:r>
          </a:p>
          <a:p>
            <a:pPr>
              <a:defRPr/>
            </a:pPr>
            <a:endParaRPr lang="nl-NL" dirty="0"/>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3394AA"/>
      </a:accent1>
      <a:accent2>
        <a:srgbClr val="7DB646"/>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ge presentatie">
  <a:themeElements>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ge presentatie">
      <a:majorFont>
        <a:latin typeface="Arial"/>
        <a:ea typeface="ヒラギノ角ゴ Pro W3"/>
        <a:cs typeface=""/>
      </a:majorFont>
      <a:minorFont>
        <a:latin typeface="Arial"/>
        <a:ea typeface="ヒラギノ角ゴ Pro W3"/>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1362</Words>
  <Application>Microsoft Office PowerPoint</Application>
  <PresentationFormat>Widescreen</PresentationFormat>
  <Paragraphs>205</Paragraphs>
  <Slides>32</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Corbel</vt:lpstr>
      <vt:lpstr>Trebuchet MS</vt:lpstr>
      <vt:lpstr>Wingdings 3</vt:lpstr>
      <vt:lpstr>ヒラギノ角ゴ Pro W3</vt:lpstr>
      <vt:lpstr>Office Theme</vt:lpstr>
      <vt:lpstr>Lege presentatie</vt:lpstr>
      <vt:lpstr>Facet</vt:lpstr>
      <vt:lpstr>Op weg naar taalbeleid vo-hbo! </vt:lpstr>
      <vt:lpstr> Programma </vt:lpstr>
      <vt:lpstr>Het wat en waarom van taalbeleid</vt:lpstr>
      <vt:lpstr>Het wat en waarom van taalbeleid</vt:lpstr>
      <vt:lpstr>Taalbeleid Lentiz</vt:lpstr>
      <vt:lpstr>PowerPoint Presentation</vt:lpstr>
      <vt:lpstr>Introductie </vt:lpstr>
      <vt:lpstr>De geschiedenis</vt:lpstr>
      <vt:lpstr>Ingezette middelen</vt:lpstr>
      <vt:lpstr>PowerPoint Presentation</vt:lpstr>
      <vt:lpstr>En nu? </vt:lpstr>
      <vt:lpstr>Taalbeleid Logopedie</vt:lpstr>
      <vt:lpstr>  Vo-hbo: aan de slag met taalbeleid!</vt:lpstr>
      <vt:lpstr>Formulering Taalbeleid</vt:lpstr>
      <vt:lpstr>Het fundament van een taalbeleid vo-hbo</vt:lpstr>
      <vt:lpstr>Aansluitingsmodel</vt:lpstr>
      <vt:lpstr>Aansluitingsmodel</vt:lpstr>
      <vt:lpstr>Aansluitingsmodel</vt:lpstr>
      <vt:lpstr>Aansluitingsmodel</vt:lpstr>
      <vt:lpstr>Aansluitingsmodel</vt:lpstr>
      <vt:lpstr>Checklist</vt:lpstr>
      <vt:lpstr>Aansluitingsmodel</vt:lpstr>
      <vt:lpstr>Taalvaardigheid van de aankomend student</vt:lpstr>
      <vt:lpstr>Taalvaardigheid van de hbo-student</vt:lpstr>
      <vt:lpstr>Taalbeleid IVG</vt:lpstr>
      <vt:lpstr>Taalbeleid IVG</vt:lpstr>
      <vt:lpstr>En nu?</vt:lpstr>
      <vt:lpstr>De rol van taal in ons onderwijs</vt:lpstr>
      <vt:lpstr>De rol van taal in ons onderwijs</vt:lpstr>
      <vt:lpstr>Aan de slag met taal!</vt:lpstr>
      <vt:lpstr>Discussie: beleid of maatregel? </vt:lpstr>
      <vt:lpstr>Afsluiting </vt:lpstr>
    </vt:vector>
  </TitlesOfParts>
  <Company>Hogeschool Rotterdam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Bok, D.</dc:creator>
  <cp:lastModifiedBy>Wertenbroek, E.J.M. (Ellis)</cp:lastModifiedBy>
  <cp:revision>58</cp:revision>
  <dcterms:created xsi:type="dcterms:W3CDTF">2016-04-12T15:17:54Z</dcterms:created>
  <dcterms:modified xsi:type="dcterms:W3CDTF">2019-03-06T14:11:43Z</dcterms:modified>
</cp:coreProperties>
</file>