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9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, A.M.A." initials="C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07A"/>
    <a:srgbClr val="54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05" autoAdjust="0"/>
  </p:normalViewPr>
  <p:slideViewPr>
    <p:cSldViewPr snapToGrid="0">
      <p:cViewPr>
        <p:scale>
          <a:sx n="118" d="100"/>
          <a:sy n="118" d="100"/>
        </p:scale>
        <p:origin x="-24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106"/>
            <a:ext cx="9144000" cy="182499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7099"/>
            <a:ext cx="9144000" cy="258070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4B6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03823644-F9D8-41AD-9952-0C13E99CD8BA}" type="datetimeFigureOut">
              <a:rPr lang="nl-NL" smtClean="0"/>
              <a:pPr/>
              <a:t>9-5-2017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76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99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73082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73082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05" y="15048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05" y="2328803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3217" y="15048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53" y="2416939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2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823644-F9D8-41AD-9952-0C13E99CD8BA}" type="datetimeFigureOut">
              <a:rPr lang="nl-NL" smtClean="0"/>
              <a:pPr/>
              <a:t>9-5-2017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7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B6C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834" y="932512"/>
            <a:ext cx="10025204" cy="4175197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rgbClr val="2A707A"/>
                </a:solidFill>
                <a:latin typeface="+mn-lt"/>
              </a:rPr>
              <a:t>Naar meer </a:t>
            </a: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b="1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>activerend </a:t>
            </a:r>
            <a:r>
              <a:rPr lang="nl-NL" sz="4000" b="1" dirty="0">
                <a:solidFill>
                  <a:srgbClr val="2A707A"/>
                </a:solidFill>
                <a:latin typeface="+mn-lt"/>
              </a:rPr>
              <a:t>onderwijs </a:t>
            </a: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b="1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>in </a:t>
            </a:r>
            <a:r>
              <a:rPr lang="nl-NL" sz="4000" b="1" dirty="0">
                <a:solidFill>
                  <a:srgbClr val="2A707A"/>
                </a:solidFill>
                <a:latin typeface="+mn-lt"/>
              </a:rPr>
              <a:t>het VO</a:t>
            </a: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endParaRPr lang="nl-NL" sz="2700" b="1" dirty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41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Even voorstellen: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688" y="1826114"/>
            <a:ext cx="9373312" cy="3865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nl-NL" sz="2000" dirty="0" smtClean="0"/>
          </a:p>
          <a:p>
            <a:pPr marL="0" indent="0">
              <a:lnSpc>
                <a:spcPct val="150000"/>
              </a:lnSpc>
              <a:buNone/>
            </a:pPr>
            <a:endParaRPr lang="nl-NL" sz="20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84" y="2379644"/>
            <a:ext cx="9798019" cy="240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Even voorstellen 2: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688" y="1826114"/>
            <a:ext cx="9373312" cy="3865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nl-NL" sz="2000" dirty="0" smtClean="0"/>
          </a:p>
          <a:p>
            <a:pPr marL="0" indent="0">
              <a:lnSpc>
                <a:spcPct val="150000"/>
              </a:lnSpc>
              <a:buNone/>
            </a:pPr>
            <a:endParaRPr lang="nl-NL" sz="2000" dirty="0"/>
          </a:p>
        </p:txBody>
      </p:sp>
      <p:pic>
        <p:nvPicPr>
          <p:cNvPr id="6" name="il_fi" descr="http://www.scholieren.com/assets/images/weblog07/1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90" y="2377955"/>
            <a:ext cx="40481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778" y="5060528"/>
            <a:ext cx="6986622" cy="12619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184" y="1833874"/>
            <a:ext cx="6303810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Even voorstellen 3: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688" y="1826114"/>
            <a:ext cx="9373312" cy="3865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nl-NL" sz="2000" dirty="0" smtClean="0"/>
          </a:p>
          <a:p>
            <a:pPr marL="0" indent="0">
              <a:lnSpc>
                <a:spcPct val="150000"/>
              </a:lnSpc>
              <a:buNone/>
            </a:pPr>
            <a:endParaRPr lang="nl-NL" sz="2000" dirty="0"/>
          </a:p>
        </p:txBody>
      </p:sp>
      <p:sp>
        <p:nvSpPr>
          <p:cNvPr id="8" name="Rechthoek 7"/>
          <p:cNvSpPr/>
          <p:nvPr/>
        </p:nvSpPr>
        <p:spPr>
          <a:xfrm>
            <a:off x="1111206" y="1826114"/>
            <a:ext cx="8724276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Vakken profiel EM in 4 dagen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dag Business </a:t>
            </a:r>
            <a:r>
              <a:rPr lang="nl-NL" sz="2000" b="1" dirty="0" err="1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Verkenningsdag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Kapstok van 4 HBO Vaardigheden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Organiseren, samenwerken, reflecteren en presenteren. 3 jaar geleden ingezet.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 BSV-dagen: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Bedrijfsbezoeken 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Workshops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Gastcolleges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Trainingen (Presenteren/LinkedIn)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Organiseren van Bijeenkomsten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Samenwerking met </a:t>
            </a:r>
            <a:r>
              <a:rPr lang="nl-NL" sz="2000" b="1" dirty="0" smtClean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Hogescholen (</a:t>
            </a:r>
            <a:r>
              <a:rPr lang="nl-NL" sz="2000" b="1" dirty="0" err="1" smtClean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MoZ</a:t>
            </a:r>
            <a:r>
              <a:rPr lang="nl-NL" sz="2000" b="1" dirty="0" smtClean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SBRM, Business Studies) </a:t>
            </a:r>
            <a:endParaRPr lang="nl-NL" sz="11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nl-NL" sz="20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Afsluiting in havo 5 met PWS, eigen onderneming </a:t>
            </a:r>
            <a:endParaRPr lang="nl-NL" sz="1100" dirty="0">
              <a:solidFill>
                <a:srgbClr val="2A707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Resultaten en knelpunten: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688" y="1826114"/>
            <a:ext cx="9373312" cy="476955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nl-NL" sz="2000" smtClean="0"/>
          </a:p>
          <a:p>
            <a:pPr marL="0" indent="0">
              <a:lnSpc>
                <a:spcPct val="150000"/>
              </a:lnSpc>
              <a:buNone/>
            </a:pPr>
            <a:endParaRPr lang="nl-NL" sz="2000" dirty="0"/>
          </a:p>
        </p:txBody>
      </p:sp>
      <p:sp>
        <p:nvSpPr>
          <p:cNvPr id="2" name="Rechthoek 1"/>
          <p:cNvSpPr/>
          <p:nvPr/>
        </p:nvSpPr>
        <p:spPr>
          <a:xfrm>
            <a:off x="961304" y="1591466"/>
            <a:ext cx="90240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000" b="1" u="sng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Resultaten</a:t>
            </a:r>
            <a:r>
              <a:rPr lang="nl-NL" sz="24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2400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Schooljaar 2015-2016 100% geslaagden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Betere voorbereiding op HBO, vooral vanwege projectmatig leren werken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b="1" u="sng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Knelpunten</a:t>
            </a: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School bestaat nu bijna 12 jaar, is nog steeds niet geïntegreerd in het volledige curriculum of </a:t>
            </a:r>
            <a:r>
              <a:rPr lang="nl-NL" b="1" dirty="0" err="1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</a:t>
            </a: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versa.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Vakdocenten vinden het lastig activerende / ondernemende lessen in te zetten.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 worden niet als ondersteunend gezien.</a:t>
            </a:r>
            <a:endParaRPr lang="nl-NL" sz="1200" dirty="0">
              <a:solidFill>
                <a:srgbClr val="2A707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ziet grote waarde BS, maar is vanwege grote rendementsdruk AD niet in staat veranderingen te </a:t>
            </a:r>
            <a:r>
              <a:rPr lang="nl-NL" b="1" dirty="0" smtClean="0">
                <a:solidFill>
                  <a:srgbClr val="2A707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faciliteren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b="1" dirty="0" smtClean="0">
                <a:solidFill>
                  <a:srgbClr val="2A707A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Docenten zijn vanuit de lerarenopleidingen niet bekend met het overbrengen van vaardigheden binnen hun eigen vak. Zien dit als extra, niet als ondersteunend.</a:t>
            </a:r>
            <a:endParaRPr lang="nl-NL" dirty="0">
              <a:solidFill>
                <a:srgbClr val="2A707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Gesprek in groepen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688" y="1826114"/>
            <a:ext cx="9373312" cy="3865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000" dirty="0" smtClean="0">
                <a:solidFill>
                  <a:srgbClr val="2A707A"/>
                </a:solidFill>
              </a:rPr>
              <a:t>Wat </a:t>
            </a:r>
            <a:r>
              <a:rPr lang="nl-NL" sz="2000" dirty="0">
                <a:solidFill>
                  <a:srgbClr val="2A707A"/>
                </a:solidFill>
              </a:rPr>
              <a:t>zou er op jouw school moeten gebeuren om meer ruimte </a:t>
            </a:r>
            <a:r>
              <a:rPr lang="nl-NL" sz="2000" dirty="0" smtClean="0">
                <a:solidFill>
                  <a:srgbClr val="2A707A"/>
                </a:solidFill>
              </a:rPr>
              <a:t>te </a:t>
            </a:r>
            <a:r>
              <a:rPr lang="nl-NL" sz="2000" dirty="0">
                <a:solidFill>
                  <a:srgbClr val="2A707A"/>
                </a:solidFill>
              </a:rPr>
              <a:t>creëren voor activerend onderwijs? </a:t>
            </a:r>
            <a:endParaRPr lang="nl-NL" sz="2000" dirty="0" smtClean="0">
              <a:solidFill>
                <a:srgbClr val="2A707A"/>
              </a:solidFill>
            </a:endParaRP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rgbClr val="2A707A"/>
                </a:solidFill>
              </a:rPr>
              <a:t>Welke </a:t>
            </a:r>
            <a:r>
              <a:rPr lang="nl-NL" sz="2000" dirty="0">
                <a:solidFill>
                  <a:srgbClr val="2A707A"/>
                </a:solidFill>
              </a:rPr>
              <a:t>vragen / verwachtingen heb je van het </a:t>
            </a:r>
            <a:r>
              <a:rPr lang="nl-NL" sz="2000" dirty="0" smtClean="0">
                <a:solidFill>
                  <a:srgbClr val="2A707A"/>
                </a:solidFill>
              </a:rPr>
              <a:t>management?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rgbClr val="2A707A"/>
                </a:solidFill>
              </a:rPr>
              <a:t>Wat </a:t>
            </a:r>
            <a:r>
              <a:rPr lang="nl-NL" sz="2000" dirty="0">
                <a:solidFill>
                  <a:srgbClr val="2A707A"/>
                </a:solidFill>
              </a:rPr>
              <a:t>vraagt dit van het team / de collega’s? </a:t>
            </a:r>
            <a:endParaRPr lang="nl-NL" sz="2000" dirty="0" smtClean="0">
              <a:solidFill>
                <a:srgbClr val="2A707A"/>
              </a:solidFill>
            </a:endParaRP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rgbClr val="2A707A"/>
                </a:solidFill>
              </a:rPr>
              <a:t>Welke </a:t>
            </a:r>
            <a:r>
              <a:rPr lang="nl-NL" sz="2000" dirty="0">
                <a:solidFill>
                  <a:srgbClr val="2A707A"/>
                </a:solidFill>
              </a:rPr>
              <a:t>scholings- / professionaliseringsnoodzaak zie </a:t>
            </a:r>
            <a:r>
              <a:rPr lang="nl-NL" sz="2000" dirty="0" smtClean="0">
                <a:solidFill>
                  <a:srgbClr val="2A707A"/>
                </a:solidFill>
              </a:rPr>
              <a:t>je?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rgbClr val="2A707A"/>
                </a:solidFill>
              </a:rPr>
              <a:t>Welke </a:t>
            </a:r>
            <a:r>
              <a:rPr lang="nl-NL" sz="2000" dirty="0">
                <a:solidFill>
                  <a:srgbClr val="2A707A"/>
                </a:solidFill>
              </a:rPr>
              <a:t>wijzigingen zijn nodig in teamoverleg, roostering, </a:t>
            </a:r>
            <a:r>
              <a:rPr lang="nl-NL" sz="2000" dirty="0" smtClean="0">
                <a:solidFill>
                  <a:srgbClr val="2A707A"/>
                </a:solidFill>
              </a:rPr>
              <a:t>facilitering?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solidFill>
                  <a:srgbClr val="2A707A"/>
                </a:solidFill>
              </a:rPr>
              <a:t>Overig</a:t>
            </a:r>
            <a:r>
              <a:rPr lang="nl-NL" sz="2000" dirty="0">
                <a:solidFill>
                  <a:srgbClr val="2A707A"/>
                </a:solidFill>
              </a:rPr>
              <a:t>?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917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140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Naar meer  activerend onderwijs  in het VO    </vt:lpstr>
      <vt:lpstr>Even voorstellen:</vt:lpstr>
      <vt:lpstr>Even voorstellen 2:</vt:lpstr>
      <vt:lpstr>Even voorstellen 3:</vt:lpstr>
      <vt:lpstr>Resultaten en knelpunten:</vt:lpstr>
      <vt:lpstr>Gesprek in groepen</vt:lpstr>
    </vt:vector>
  </TitlesOfParts>
  <Company>Hogeschool Rotterdam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Peter</cp:lastModifiedBy>
  <cp:revision>84</cp:revision>
  <dcterms:created xsi:type="dcterms:W3CDTF">2016-04-12T15:17:54Z</dcterms:created>
  <dcterms:modified xsi:type="dcterms:W3CDTF">2017-05-09T07:48:51Z</dcterms:modified>
</cp:coreProperties>
</file>