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5" r:id="rId3"/>
    <p:sldId id="293" r:id="rId4"/>
    <p:sldId id="294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tian, A.M.A." initials="CA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707A"/>
    <a:srgbClr val="54B6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56" autoAdjust="0"/>
    <p:restoredTop sz="94605" autoAdjust="0"/>
  </p:normalViewPr>
  <p:slideViewPr>
    <p:cSldViewPr snapToGrid="0">
      <p:cViewPr>
        <p:scale>
          <a:sx n="118" d="100"/>
          <a:sy n="118" d="100"/>
        </p:scale>
        <p:origin x="-246" y="-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" y="0"/>
            <a:ext cx="12191695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852106"/>
            <a:ext cx="9144000" cy="1824993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rgbClr val="54B6C3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nl-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677099"/>
            <a:ext cx="9144000" cy="2580701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54B6C3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nl-NL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bg1"/>
                </a:solidFill>
              </a:defRPr>
            </a:lvl1pPr>
          </a:lstStyle>
          <a:p>
            <a:fld id="{03823644-F9D8-41AD-9952-0C13E99CD8BA}" type="datetimeFigureOut">
              <a:rPr lang="nl-NL" smtClean="0"/>
              <a:pPr/>
              <a:t>9-5-2017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62764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" y="0"/>
            <a:ext cx="12191696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rgbClr val="54B6C3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nl-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26990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" y="0"/>
            <a:ext cx="12191695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8622" y="387160"/>
            <a:ext cx="8335178" cy="538258"/>
          </a:xfrm>
        </p:spPr>
        <p:txBody>
          <a:bodyPr>
            <a:noAutofit/>
          </a:bodyPr>
          <a:lstStyle>
            <a:lvl1pPr>
              <a:defRPr sz="3600" b="0">
                <a:solidFill>
                  <a:srgbClr val="54B6C3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76260"/>
            <a:ext cx="10515600" cy="470070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93980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" y="0"/>
            <a:ext cx="12191695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473082"/>
            <a:ext cx="5181600" cy="435133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l-NL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473082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018622" y="387160"/>
            <a:ext cx="8335178" cy="538258"/>
          </a:xfrm>
        </p:spPr>
        <p:txBody>
          <a:bodyPr>
            <a:noAutofit/>
          </a:bodyPr>
          <a:lstStyle>
            <a:lvl1pPr>
              <a:defRPr sz="3600" b="0">
                <a:solidFill>
                  <a:srgbClr val="54B6C3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77044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" y="0"/>
            <a:ext cx="12191695" cy="68580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0805" y="1504891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0805" y="2328803"/>
            <a:ext cx="5157787" cy="36845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  <a:endParaRPr lang="nl-NL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3217" y="1504891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1353" y="2416939"/>
            <a:ext cx="5183188" cy="36845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  <a:endParaRPr lang="nl-NL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018622" y="387160"/>
            <a:ext cx="8335178" cy="538258"/>
          </a:xfrm>
        </p:spPr>
        <p:txBody>
          <a:bodyPr>
            <a:noAutofit/>
          </a:bodyPr>
          <a:lstStyle>
            <a:lvl1pPr>
              <a:defRPr sz="3600" b="0">
                <a:solidFill>
                  <a:srgbClr val="54B6C3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37245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" y="0"/>
            <a:ext cx="1219169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9588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nl-NL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l-N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3823644-F9D8-41AD-9952-0C13E99CD8BA}" type="datetimeFigureOut">
              <a:rPr lang="nl-NL" smtClean="0"/>
              <a:pPr/>
              <a:t>9-5-2017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06738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2" r:id="rId4"/>
    <p:sldLayoutId id="2147483653" r:id="rId5"/>
    <p:sldLayoutId id="2147483654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54B6C3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54B6C3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54B6C3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54B6C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54B6C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9834" y="932512"/>
            <a:ext cx="10025204" cy="4175197"/>
          </a:xfrm>
        </p:spPr>
        <p:txBody>
          <a:bodyPr>
            <a:normAutofit fontScale="90000"/>
          </a:bodyPr>
          <a:lstStyle/>
          <a:p>
            <a:r>
              <a:rPr lang="nl-NL" sz="4000" b="1" dirty="0">
                <a:solidFill>
                  <a:srgbClr val="2A707A"/>
                </a:solidFill>
                <a:latin typeface="+mn-lt"/>
              </a:rPr>
              <a:t>Vaardigheden ontwikkelen </a:t>
            </a:r>
            <a:r>
              <a:rPr lang="nl-NL" sz="4000" b="1" dirty="0" smtClean="0">
                <a:solidFill>
                  <a:srgbClr val="2A707A"/>
                </a:solidFill>
                <a:latin typeface="+mn-lt"/>
              </a:rPr>
              <a:t/>
            </a:r>
            <a:br>
              <a:rPr lang="nl-NL" sz="4000" b="1" dirty="0" smtClean="0">
                <a:solidFill>
                  <a:srgbClr val="2A707A"/>
                </a:solidFill>
                <a:latin typeface="+mn-lt"/>
              </a:rPr>
            </a:br>
            <a:r>
              <a:rPr lang="nl-NL" sz="4000" b="1" dirty="0" smtClean="0">
                <a:solidFill>
                  <a:srgbClr val="2A707A"/>
                </a:solidFill>
                <a:latin typeface="+mn-lt"/>
              </a:rPr>
              <a:t>door </a:t>
            </a:r>
            <a:r>
              <a:rPr lang="nl-NL" sz="4000" b="1" dirty="0">
                <a:solidFill>
                  <a:srgbClr val="2A707A"/>
                </a:solidFill>
                <a:latin typeface="+mn-lt"/>
              </a:rPr>
              <a:t>activerend </a:t>
            </a:r>
            <a:r>
              <a:rPr lang="nl-NL" sz="4000" b="1" dirty="0" smtClean="0">
                <a:solidFill>
                  <a:srgbClr val="2A707A"/>
                </a:solidFill>
                <a:latin typeface="+mn-lt"/>
              </a:rPr>
              <a:t>onderwijs</a:t>
            </a:r>
            <a:r>
              <a:rPr lang="nl-NL" sz="4000" dirty="0" smtClean="0">
                <a:solidFill>
                  <a:srgbClr val="2A707A"/>
                </a:solidFill>
                <a:latin typeface="+mn-lt"/>
              </a:rPr>
              <a:t/>
            </a:r>
            <a:br>
              <a:rPr lang="nl-NL" sz="4000" dirty="0" smtClean="0">
                <a:solidFill>
                  <a:srgbClr val="2A707A"/>
                </a:solidFill>
                <a:latin typeface="+mn-lt"/>
              </a:rPr>
            </a:br>
            <a:r>
              <a:rPr lang="nl-NL" sz="4000" dirty="0" smtClean="0">
                <a:solidFill>
                  <a:srgbClr val="2A707A"/>
                </a:solidFill>
                <a:latin typeface="+mn-lt"/>
              </a:rPr>
              <a:t/>
            </a:r>
            <a:br>
              <a:rPr lang="nl-NL" sz="4000" dirty="0" smtClean="0">
                <a:solidFill>
                  <a:srgbClr val="2A707A"/>
                </a:solidFill>
                <a:latin typeface="+mn-lt"/>
              </a:rPr>
            </a:br>
            <a:r>
              <a:rPr lang="nl-NL" sz="4000" dirty="0" smtClean="0">
                <a:solidFill>
                  <a:srgbClr val="2A707A"/>
                </a:solidFill>
                <a:latin typeface="+mn-lt"/>
              </a:rPr>
              <a:t>Ervaringen </a:t>
            </a:r>
            <a:br>
              <a:rPr lang="nl-NL" sz="4000" dirty="0" smtClean="0">
                <a:solidFill>
                  <a:srgbClr val="2A707A"/>
                </a:solidFill>
                <a:latin typeface="+mn-lt"/>
              </a:rPr>
            </a:br>
            <a:r>
              <a:rPr lang="nl-NL" sz="4000" dirty="0" smtClean="0">
                <a:solidFill>
                  <a:srgbClr val="2A707A"/>
                </a:solidFill>
                <a:latin typeface="+mn-lt"/>
              </a:rPr>
              <a:t>Instituut voor Commercieel Management, Hogeschool Rotterdam</a:t>
            </a:r>
            <a:br>
              <a:rPr lang="nl-NL" sz="4000" dirty="0" smtClean="0">
                <a:solidFill>
                  <a:srgbClr val="2A707A"/>
                </a:solidFill>
                <a:latin typeface="+mn-lt"/>
              </a:rPr>
            </a:br>
            <a:r>
              <a:rPr lang="nl-NL" sz="4000" dirty="0" smtClean="0">
                <a:solidFill>
                  <a:srgbClr val="2A707A"/>
                </a:solidFill>
                <a:latin typeface="+mn-lt"/>
              </a:rPr>
              <a:t/>
            </a:r>
            <a:br>
              <a:rPr lang="nl-NL" sz="4000" dirty="0" smtClean="0">
                <a:solidFill>
                  <a:srgbClr val="2A707A"/>
                </a:solidFill>
                <a:latin typeface="+mn-lt"/>
              </a:rPr>
            </a:br>
            <a:r>
              <a:rPr lang="nl-NL" sz="2700" dirty="0" smtClean="0">
                <a:solidFill>
                  <a:srgbClr val="2A707A"/>
                </a:solidFill>
                <a:latin typeface="+mn-lt"/>
              </a:rPr>
              <a:t>Ezgi Grossklaus-Ergun</a:t>
            </a:r>
            <a:endParaRPr lang="nl-NL" sz="2700" b="1" dirty="0">
              <a:solidFill>
                <a:srgbClr val="2A707A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64193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22" descr="Onderwijsvisie-COM-'17_versie2_DEF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5259" y="-289711"/>
            <a:ext cx="10284737" cy="745100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itle 3"/>
          <p:cNvSpPr txBox="1">
            <a:spLocks/>
          </p:cNvSpPr>
          <p:nvPr/>
        </p:nvSpPr>
        <p:spPr>
          <a:xfrm>
            <a:off x="320690" y="1276539"/>
            <a:ext cx="5238137" cy="122221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>
                <a:solidFill>
                  <a:srgbClr val="54B6C3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nl-NL" sz="2400" b="1" dirty="0" smtClean="0">
                <a:solidFill>
                  <a:srgbClr val="2A707A"/>
                </a:solidFill>
              </a:rPr>
              <a:t>Uitgangspunten onderwijsconcept </a:t>
            </a:r>
          </a:p>
          <a:p>
            <a:pPr algn="l">
              <a:lnSpc>
                <a:spcPct val="170000"/>
              </a:lnSpc>
            </a:pPr>
            <a:r>
              <a:rPr lang="nl-NL" sz="2400" b="1" dirty="0" smtClean="0">
                <a:solidFill>
                  <a:srgbClr val="2A707A"/>
                </a:solidFill>
              </a:rPr>
              <a:t>Instituut COM</a:t>
            </a:r>
            <a:endParaRPr lang="nl-NL" sz="2400" b="1" dirty="0">
              <a:solidFill>
                <a:srgbClr val="2A707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571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65958" y="1053208"/>
            <a:ext cx="8335178" cy="538258"/>
          </a:xfrm>
        </p:spPr>
        <p:txBody>
          <a:bodyPr/>
          <a:lstStyle/>
          <a:p>
            <a:r>
              <a:rPr lang="nl-NL" b="1" dirty="0" smtClean="0">
                <a:solidFill>
                  <a:srgbClr val="2A707A"/>
                </a:solidFill>
              </a:rPr>
              <a:t>Gesprek in 2-tallen</a:t>
            </a:r>
            <a:endParaRPr lang="nl-NL" b="1" dirty="0">
              <a:solidFill>
                <a:srgbClr val="2A707A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4178" y="1983133"/>
            <a:ext cx="11184805" cy="3865405"/>
          </a:xfrm>
        </p:spPr>
        <p:txBody>
          <a:bodyPr>
            <a:norm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nl-NL" dirty="0">
                <a:solidFill>
                  <a:srgbClr val="2A707A"/>
                </a:solidFill>
              </a:rPr>
              <a:t>1.	</a:t>
            </a:r>
            <a:r>
              <a:rPr lang="nl-NL" dirty="0" smtClean="0">
                <a:solidFill>
                  <a:srgbClr val="2A707A"/>
                </a:solidFill>
              </a:rPr>
              <a:t>Wat is jouw ervaring </a:t>
            </a:r>
            <a:r>
              <a:rPr lang="nl-NL" dirty="0">
                <a:solidFill>
                  <a:srgbClr val="2A707A"/>
                </a:solidFill>
              </a:rPr>
              <a:t>met </a:t>
            </a:r>
            <a:r>
              <a:rPr lang="nl-NL" dirty="0" smtClean="0">
                <a:solidFill>
                  <a:srgbClr val="2A707A"/>
                </a:solidFill>
              </a:rPr>
              <a:t>activerend onderwijs?</a:t>
            </a:r>
            <a:endParaRPr lang="nl-NL" dirty="0">
              <a:solidFill>
                <a:srgbClr val="2A707A"/>
              </a:solidFill>
            </a:endParaRPr>
          </a:p>
          <a:p>
            <a:pPr marL="0" indent="0">
              <a:lnSpc>
                <a:spcPct val="200000"/>
              </a:lnSpc>
              <a:buNone/>
            </a:pPr>
            <a:r>
              <a:rPr lang="nl-NL" dirty="0">
                <a:solidFill>
                  <a:srgbClr val="2A707A"/>
                </a:solidFill>
              </a:rPr>
              <a:t>2.	Wat gaat goed, wat vind je lastig? 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nl-NL" dirty="0">
                <a:solidFill>
                  <a:srgbClr val="2A707A"/>
                </a:solidFill>
              </a:rPr>
              <a:t>3.	</a:t>
            </a:r>
            <a:r>
              <a:rPr lang="nl-NL" dirty="0" smtClean="0">
                <a:solidFill>
                  <a:srgbClr val="2A707A"/>
                </a:solidFill>
              </a:rPr>
              <a:t>Wat vraagt dit van jou als docent?</a:t>
            </a:r>
            <a:endParaRPr lang="nl-NL" dirty="0">
              <a:solidFill>
                <a:srgbClr val="2A707A"/>
              </a:solidFill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80718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65958" y="1053208"/>
            <a:ext cx="8335178" cy="538258"/>
          </a:xfrm>
        </p:spPr>
        <p:txBody>
          <a:bodyPr/>
          <a:lstStyle/>
          <a:p>
            <a:r>
              <a:rPr lang="nl-NL" b="1" dirty="0" smtClean="0">
                <a:solidFill>
                  <a:srgbClr val="2A707A"/>
                </a:solidFill>
              </a:rPr>
              <a:t>Reflectie</a:t>
            </a:r>
            <a:endParaRPr lang="nl-NL" b="1" dirty="0">
              <a:solidFill>
                <a:srgbClr val="2A707A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4178" y="1983133"/>
            <a:ext cx="11184805" cy="3865405"/>
          </a:xfrm>
        </p:spPr>
        <p:txBody>
          <a:bodyPr>
            <a:norm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nl-NL" dirty="0">
                <a:solidFill>
                  <a:srgbClr val="2A707A"/>
                </a:solidFill>
              </a:rPr>
              <a:t>1.	</a:t>
            </a:r>
            <a:r>
              <a:rPr lang="nl-NL" dirty="0" smtClean="0">
                <a:solidFill>
                  <a:srgbClr val="2A707A"/>
                </a:solidFill>
              </a:rPr>
              <a:t>Wat </a:t>
            </a:r>
            <a:r>
              <a:rPr lang="nl-NL" dirty="0">
                <a:solidFill>
                  <a:srgbClr val="2A707A"/>
                </a:solidFill>
              </a:rPr>
              <a:t>leren we hieruit voor het VO?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nl-NL" dirty="0">
                <a:solidFill>
                  <a:srgbClr val="2A707A"/>
                </a:solidFill>
              </a:rPr>
              <a:t>2.	Welke organisatorische randvoorwaarden zijn nodig?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9175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929</TotalTime>
  <Words>14</Words>
  <Application>Microsoft Office PowerPoint</Application>
  <PresentationFormat>Custom</PresentationFormat>
  <Paragraphs>10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Vaardigheden ontwikkelen  door activerend onderwijs  Ervaringen  Instituut voor Commercieel Management, Hogeschool Rotterdam  Ezgi Grossklaus-Ergun</vt:lpstr>
      <vt:lpstr>PowerPoint Presentation</vt:lpstr>
      <vt:lpstr>Gesprek in 2-tallen</vt:lpstr>
      <vt:lpstr>Reflectie</vt:lpstr>
    </vt:vector>
  </TitlesOfParts>
  <Company>Hogeschool Rotterdam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Bok, D.</dc:creator>
  <cp:lastModifiedBy>Peter</cp:lastModifiedBy>
  <cp:revision>76</cp:revision>
  <dcterms:created xsi:type="dcterms:W3CDTF">2016-04-12T15:17:54Z</dcterms:created>
  <dcterms:modified xsi:type="dcterms:W3CDTF">2017-05-09T07:50:12Z</dcterms:modified>
</cp:coreProperties>
</file>