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, A.M.A." initials="C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07A"/>
    <a:srgbClr val="54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05" autoAdjust="0"/>
  </p:normalViewPr>
  <p:slideViewPr>
    <p:cSldViewPr snapToGrid="0">
      <p:cViewPr>
        <p:scale>
          <a:sx n="118" d="100"/>
          <a:sy n="118" d="100"/>
        </p:scale>
        <p:origin x="-24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106"/>
            <a:ext cx="9144000" cy="182499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7099"/>
            <a:ext cx="9144000" cy="258070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4B6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03823644-F9D8-41AD-9952-0C13E99CD8BA}" type="datetimeFigureOut">
              <a:rPr lang="nl-NL" smtClean="0"/>
              <a:pPr/>
              <a:t>9-5-2017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76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99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73082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73082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05" y="15048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05" y="2328803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3217" y="15048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53" y="2416939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2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823644-F9D8-41AD-9952-0C13E99CD8BA}" type="datetimeFigureOut">
              <a:rPr lang="nl-NL" smtClean="0"/>
              <a:pPr/>
              <a:t>9-5-2017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7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B6C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834" y="932512"/>
            <a:ext cx="10025204" cy="4175197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rgbClr val="2A707A"/>
                </a:solidFill>
                <a:latin typeface="+mn-lt"/>
              </a:rPr>
              <a:t>Vaardigheden ontwikkelen </a:t>
            </a: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b="1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>door </a:t>
            </a:r>
            <a:r>
              <a:rPr lang="nl-NL" sz="4000" b="1" dirty="0">
                <a:solidFill>
                  <a:srgbClr val="2A707A"/>
                </a:solidFill>
                <a:latin typeface="+mn-lt"/>
              </a:rPr>
              <a:t>activerend </a:t>
            </a:r>
            <a:r>
              <a:rPr lang="nl-NL" sz="4000" b="1" dirty="0" smtClean="0">
                <a:solidFill>
                  <a:srgbClr val="2A707A"/>
                </a:solidFill>
                <a:latin typeface="+mn-lt"/>
              </a:rPr>
              <a:t>onderwijs</a:t>
            </a: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>Ervaringen </a:t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>Instituut voor Commercieel Management, Hogeschool Rotterdam</a:t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4000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4000" dirty="0" smtClean="0">
                <a:solidFill>
                  <a:srgbClr val="2A707A"/>
                </a:solidFill>
                <a:latin typeface="+mn-lt"/>
              </a:rPr>
            </a:br>
            <a:r>
              <a:rPr lang="nl-NL" sz="2700" dirty="0" smtClean="0">
                <a:solidFill>
                  <a:srgbClr val="2A707A"/>
                </a:solidFill>
                <a:latin typeface="+mn-lt"/>
              </a:rPr>
              <a:t>Ezgi Grossklaus-Ergun</a:t>
            </a:r>
            <a:endParaRPr lang="nl-NL" sz="2700" b="1" dirty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41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22" descr="Onderwijsvisie-COM-'17_versie2_DE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59" y="-289711"/>
            <a:ext cx="10284737" cy="74510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20690" y="1276539"/>
            <a:ext cx="5238137" cy="12222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54B6C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nl-NL" sz="2400" b="1" dirty="0" smtClean="0">
                <a:solidFill>
                  <a:srgbClr val="2A707A"/>
                </a:solidFill>
              </a:rPr>
              <a:t>Uitgangspunten onderwijsconcept </a:t>
            </a:r>
          </a:p>
          <a:p>
            <a:pPr algn="l">
              <a:lnSpc>
                <a:spcPct val="170000"/>
              </a:lnSpc>
            </a:pPr>
            <a:r>
              <a:rPr lang="nl-NL" sz="2400" b="1" dirty="0" smtClean="0">
                <a:solidFill>
                  <a:srgbClr val="2A707A"/>
                </a:solidFill>
              </a:rPr>
              <a:t>Instituut COM</a:t>
            </a:r>
            <a:endParaRPr lang="nl-NL" sz="2400" b="1" dirty="0">
              <a:solidFill>
                <a:srgbClr val="2A70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Gesprek in 2-tallen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4178" y="1983133"/>
            <a:ext cx="11184805" cy="386540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nl-NL" dirty="0">
                <a:solidFill>
                  <a:srgbClr val="2A707A"/>
                </a:solidFill>
              </a:rPr>
              <a:t>1.	</a:t>
            </a:r>
            <a:r>
              <a:rPr lang="nl-NL" dirty="0" smtClean="0">
                <a:solidFill>
                  <a:srgbClr val="2A707A"/>
                </a:solidFill>
              </a:rPr>
              <a:t>Wat is jouw ervaring </a:t>
            </a:r>
            <a:r>
              <a:rPr lang="nl-NL" dirty="0">
                <a:solidFill>
                  <a:srgbClr val="2A707A"/>
                </a:solidFill>
              </a:rPr>
              <a:t>met </a:t>
            </a:r>
            <a:r>
              <a:rPr lang="nl-NL" dirty="0" smtClean="0">
                <a:solidFill>
                  <a:srgbClr val="2A707A"/>
                </a:solidFill>
              </a:rPr>
              <a:t>activerend onderwijs?</a:t>
            </a:r>
            <a:endParaRPr lang="nl-NL" dirty="0">
              <a:solidFill>
                <a:srgbClr val="2A707A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nl-NL" dirty="0">
                <a:solidFill>
                  <a:srgbClr val="2A707A"/>
                </a:solidFill>
              </a:rPr>
              <a:t>2.	Wat gaat goed, wat vind je lastig?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nl-NL" dirty="0">
                <a:solidFill>
                  <a:srgbClr val="2A707A"/>
                </a:solidFill>
              </a:rPr>
              <a:t>3.	</a:t>
            </a:r>
            <a:r>
              <a:rPr lang="nl-NL" dirty="0" smtClean="0">
                <a:solidFill>
                  <a:srgbClr val="2A707A"/>
                </a:solidFill>
              </a:rPr>
              <a:t>Wat vraagt dit van jou als docent?</a:t>
            </a:r>
            <a:endParaRPr lang="nl-NL" dirty="0">
              <a:solidFill>
                <a:srgbClr val="2A707A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07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958" y="1053208"/>
            <a:ext cx="8335178" cy="538258"/>
          </a:xfrm>
        </p:spPr>
        <p:txBody>
          <a:bodyPr/>
          <a:lstStyle/>
          <a:p>
            <a:r>
              <a:rPr lang="nl-NL" b="1" dirty="0" smtClean="0">
                <a:solidFill>
                  <a:srgbClr val="2A707A"/>
                </a:solidFill>
              </a:rPr>
              <a:t>Reflectie</a:t>
            </a:r>
            <a:endParaRPr lang="nl-NL" b="1" dirty="0">
              <a:solidFill>
                <a:srgbClr val="2A707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4178" y="1983133"/>
            <a:ext cx="11184805" cy="386540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nl-NL" dirty="0">
                <a:solidFill>
                  <a:srgbClr val="2A707A"/>
                </a:solidFill>
              </a:rPr>
              <a:t>1.	</a:t>
            </a:r>
            <a:r>
              <a:rPr lang="nl-NL" dirty="0" smtClean="0">
                <a:solidFill>
                  <a:srgbClr val="2A707A"/>
                </a:solidFill>
              </a:rPr>
              <a:t>Wat </a:t>
            </a:r>
            <a:r>
              <a:rPr lang="nl-NL" dirty="0">
                <a:solidFill>
                  <a:srgbClr val="2A707A"/>
                </a:solidFill>
              </a:rPr>
              <a:t>leren we hieruit voor het VO?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nl-NL" dirty="0">
                <a:solidFill>
                  <a:srgbClr val="2A707A"/>
                </a:solidFill>
              </a:rPr>
              <a:t>2.	Welke organisatorische randvoorwaarden zijn nodig?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7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14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Vaardigheden ontwikkelen  door activerend onderwijs  Ervaringen  Instituut voor Commercieel Management, Hogeschool Rotterdam  Ezgi Grossklaus-Ergun</vt:lpstr>
      <vt:lpstr>PowerPoint Presentation</vt:lpstr>
      <vt:lpstr>Gesprek in 2-tallen</vt:lpstr>
      <vt:lpstr>Reflectie</vt:lpstr>
    </vt:vector>
  </TitlesOfParts>
  <Company>Hogeschool Rotterdam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Peter</cp:lastModifiedBy>
  <cp:revision>76</cp:revision>
  <dcterms:created xsi:type="dcterms:W3CDTF">2016-04-12T15:17:54Z</dcterms:created>
  <dcterms:modified xsi:type="dcterms:W3CDTF">2017-05-09T07:50:12Z</dcterms:modified>
</cp:coreProperties>
</file>