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8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3"/>
  </p:notesMasterIdLst>
  <p:sldIdLst>
    <p:sldId id="256" r:id="rId2"/>
    <p:sldId id="416" r:id="rId3"/>
    <p:sldId id="319" r:id="rId4"/>
    <p:sldId id="402" r:id="rId5"/>
    <p:sldId id="288" r:id="rId6"/>
    <p:sldId id="369" r:id="rId7"/>
    <p:sldId id="420" r:id="rId8"/>
    <p:sldId id="417" r:id="rId9"/>
    <p:sldId id="418" r:id="rId10"/>
    <p:sldId id="421" r:id="rId11"/>
    <p:sldId id="501" r:id="rId12"/>
    <p:sldId id="419" r:id="rId13"/>
    <p:sldId id="449" r:id="rId14"/>
    <p:sldId id="368" r:id="rId15"/>
    <p:sldId id="320" r:id="rId16"/>
    <p:sldId id="323" r:id="rId17"/>
    <p:sldId id="324" r:id="rId18"/>
    <p:sldId id="325" r:id="rId19"/>
    <p:sldId id="326" r:id="rId20"/>
    <p:sldId id="327" r:id="rId21"/>
    <p:sldId id="367" r:id="rId22"/>
    <p:sldId id="332" r:id="rId23"/>
    <p:sldId id="329" r:id="rId24"/>
    <p:sldId id="330" r:id="rId25"/>
    <p:sldId id="333" r:id="rId26"/>
    <p:sldId id="334" r:id="rId27"/>
    <p:sldId id="331" r:id="rId28"/>
    <p:sldId id="335" r:id="rId29"/>
    <p:sldId id="336" r:id="rId30"/>
    <p:sldId id="310" r:id="rId31"/>
    <p:sldId id="337" r:id="rId32"/>
    <p:sldId id="304" r:id="rId33"/>
    <p:sldId id="370" r:id="rId34"/>
    <p:sldId id="305" r:id="rId35"/>
    <p:sldId id="307" r:id="rId36"/>
    <p:sldId id="311" r:id="rId37"/>
    <p:sldId id="312" r:id="rId38"/>
    <p:sldId id="315" r:id="rId39"/>
    <p:sldId id="338" r:id="rId40"/>
    <p:sldId id="340" r:id="rId41"/>
    <p:sldId id="339" r:id="rId42"/>
    <p:sldId id="313" r:id="rId43"/>
    <p:sldId id="341" r:id="rId44"/>
    <p:sldId id="342" r:id="rId45"/>
    <p:sldId id="343" r:id="rId46"/>
    <p:sldId id="344" r:id="rId47"/>
    <p:sldId id="314" r:id="rId48"/>
    <p:sldId id="345" r:id="rId49"/>
    <p:sldId id="346" r:id="rId50"/>
    <p:sldId id="347" r:id="rId51"/>
    <p:sldId id="348" r:id="rId52"/>
    <p:sldId id="428" r:id="rId53"/>
    <p:sldId id="425" r:id="rId54"/>
    <p:sldId id="426" r:id="rId55"/>
    <p:sldId id="429" r:id="rId56"/>
    <p:sldId id="430" r:id="rId57"/>
    <p:sldId id="427" r:id="rId58"/>
    <p:sldId id="431" r:id="rId59"/>
    <p:sldId id="432" r:id="rId60"/>
    <p:sldId id="350" r:id="rId61"/>
    <p:sldId id="353" r:id="rId62"/>
    <p:sldId id="415" r:id="rId63"/>
    <p:sldId id="357" r:id="rId64"/>
    <p:sldId id="358" r:id="rId65"/>
    <p:sldId id="359" r:id="rId66"/>
    <p:sldId id="360" r:id="rId67"/>
    <p:sldId id="384" r:id="rId68"/>
    <p:sldId id="385" r:id="rId69"/>
    <p:sldId id="412" r:id="rId70"/>
    <p:sldId id="387" r:id="rId71"/>
    <p:sldId id="383" r:id="rId72"/>
    <p:sldId id="375" r:id="rId73"/>
    <p:sldId id="371" r:id="rId74"/>
    <p:sldId id="376" r:id="rId75"/>
    <p:sldId id="378" r:id="rId76"/>
    <p:sldId id="379" r:id="rId77"/>
    <p:sldId id="381" r:id="rId78"/>
    <p:sldId id="382" r:id="rId79"/>
    <p:sldId id="380" r:id="rId80"/>
    <p:sldId id="388" r:id="rId81"/>
    <p:sldId id="389" r:id="rId82"/>
    <p:sldId id="413" r:id="rId83"/>
    <p:sldId id="414" r:id="rId84"/>
    <p:sldId id="390" r:id="rId85"/>
    <p:sldId id="391" r:id="rId86"/>
    <p:sldId id="392" r:id="rId87"/>
    <p:sldId id="393" r:id="rId88"/>
    <p:sldId id="394" r:id="rId89"/>
    <p:sldId id="395" r:id="rId90"/>
    <p:sldId id="401" r:id="rId91"/>
    <p:sldId id="396" r:id="rId92"/>
    <p:sldId id="397" r:id="rId93"/>
    <p:sldId id="398" r:id="rId94"/>
    <p:sldId id="399" r:id="rId95"/>
    <p:sldId id="400" r:id="rId96"/>
    <p:sldId id="433" r:id="rId97"/>
    <p:sldId id="434" r:id="rId98"/>
    <p:sldId id="435" r:id="rId99"/>
    <p:sldId id="436" r:id="rId100"/>
    <p:sldId id="437" r:id="rId101"/>
    <p:sldId id="438" r:id="rId102"/>
    <p:sldId id="439" r:id="rId103"/>
    <p:sldId id="422" r:id="rId104"/>
    <p:sldId id="423" r:id="rId105"/>
    <p:sldId id="424" r:id="rId106"/>
    <p:sldId id="496" r:id="rId107"/>
    <p:sldId id="497" r:id="rId108"/>
    <p:sldId id="498" r:id="rId109"/>
    <p:sldId id="499" r:id="rId110"/>
    <p:sldId id="502" r:id="rId111"/>
    <p:sldId id="495" r:id="rId112"/>
    <p:sldId id="440" r:id="rId113"/>
    <p:sldId id="441" r:id="rId114"/>
    <p:sldId id="442" r:id="rId115"/>
    <p:sldId id="443" r:id="rId116"/>
    <p:sldId id="444" r:id="rId117"/>
    <p:sldId id="445" r:id="rId118"/>
    <p:sldId id="446" r:id="rId119"/>
    <p:sldId id="453" r:id="rId120"/>
    <p:sldId id="454" r:id="rId121"/>
    <p:sldId id="455" r:id="rId122"/>
    <p:sldId id="456" r:id="rId123"/>
    <p:sldId id="458" r:id="rId124"/>
    <p:sldId id="459" r:id="rId125"/>
    <p:sldId id="460" r:id="rId126"/>
    <p:sldId id="461" r:id="rId127"/>
    <p:sldId id="457" r:id="rId128"/>
    <p:sldId id="462" r:id="rId129"/>
    <p:sldId id="463" r:id="rId130"/>
    <p:sldId id="464" r:id="rId131"/>
    <p:sldId id="465" r:id="rId132"/>
    <p:sldId id="466" r:id="rId133"/>
    <p:sldId id="467" r:id="rId134"/>
    <p:sldId id="468" r:id="rId135"/>
    <p:sldId id="483" r:id="rId136"/>
    <p:sldId id="488" r:id="rId137"/>
    <p:sldId id="484" r:id="rId138"/>
    <p:sldId id="485" r:id="rId139"/>
    <p:sldId id="487" r:id="rId140"/>
    <p:sldId id="486" r:id="rId141"/>
    <p:sldId id="469" r:id="rId142"/>
    <p:sldId id="470" r:id="rId143"/>
    <p:sldId id="471" r:id="rId144"/>
    <p:sldId id="472" r:id="rId145"/>
    <p:sldId id="473" r:id="rId146"/>
    <p:sldId id="474" r:id="rId147"/>
    <p:sldId id="475" r:id="rId148"/>
    <p:sldId id="489" r:id="rId149"/>
    <p:sldId id="490" r:id="rId150"/>
    <p:sldId id="491" r:id="rId151"/>
    <p:sldId id="492" r:id="rId152"/>
    <p:sldId id="493" r:id="rId153"/>
    <p:sldId id="494" r:id="rId154"/>
    <p:sldId id="476" r:id="rId155"/>
    <p:sldId id="477" r:id="rId156"/>
    <p:sldId id="478" r:id="rId157"/>
    <p:sldId id="479" r:id="rId158"/>
    <p:sldId id="480" r:id="rId159"/>
    <p:sldId id="481" r:id="rId160"/>
    <p:sldId id="482" r:id="rId161"/>
    <p:sldId id="374" r:id="rId162"/>
    <p:sldId id="406" r:id="rId163"/>
    <p:sldId id="407" r:id="rId164"/>
    <p:sldId id="408" r:id="rId165"/>
    <p:sldId id="409" r:id="rId166"/>
    <p:sldId id="410" r:id="rId167"/>
    <p:sldId id="404" r:id="rId168"/>
    <p:sldId id="411" r:id="rId169"/>
    <p:sldId id="450" r:id="rId170"/>
    <p:sldId id="500" r:id="rId171"/>
    <p:sldId id="448" r:id="rId172"/>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86D3D9-69F7-9794-D567-06960DAD9FA4}" name="Rowan Huijgen" initials="RH" userId="S::53184rhu@eur.nl::e0cabf83-1478-4e2a-909c-f7058184400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0052C0"/>
    <a:srgbClr val="007250"/>
    <a:srgbClr val="006EC0"/>
    <a:srgbClr val="5928AC"/>
    <a:srgbClr val="9BD128"/>
    <a:srgbClr val="00A195"/>
    <a:srgbClr val="00A16F"/>
    <a:srgbClr val="E83EBB"/>
    <a:srgbClr val="E83E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42" autoAdjust="0"/>
    <p:restoredTop sz="97650"/>
  </p:normalViewPr>
  <p:slideViewPr>
    <p:cSldViewPr snapToGrid="0">
      <p:cViewPr>
        <p:scale>
          <a:sx n="82" d="100"/>
          <a:sy n="82" d="100"/>
        </p:scale>
        <p:origin x="1406" y="9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tableStyles" Target="tableStyles.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microsoft.com/office/2016/11/relationships/changesInfo" Target="changesInfos/changesInfo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presProps" Target="presProps.xml"/><Relationship Id="rId179" Type="http://schemas.microsoft.com/office/2018/10/relationships/authors" Target="author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theme" Target="theme/theme1.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 Type="http://schemas.openxmlformats.org/officeDocument/2006/relationships/slideMaster" Target="slideMasters/slide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urrus, L.P." userId="fdccf279-c7fd-49da-84ad-1b8f1ae27216" providerId="ADAL" clId="{73991E31-EACF-4A53-9475-35E9E2E0B1B3}"/>
    <pc:docChg chg="undo redo custSel modSld">
      <pc:chgData name="Sturrus, L.P." userId="fdccf279-c7fd-49da-84ad-1b8f1ae27216" providerId="ADAL" clId="{73991E31-EACF-4A53-9475-35E9E2E0B1B3}" dt="2023-06-09T09:54:39.784" v="676" actId="14100"/>
      <pc:docMkLst>
        <pc:docMk/>
      </pc:docMkLst>
      <pc:sldChg chg="modSp mod">
        <pc:chgData name="Sturrus, L.P." userId="fdccf279-c7fd-49da-84ad-1b8f1ae27216" providerId="ADAL" clId="{73991E31-EACF-4A53-9475-35E9E2E0B1B3}" dt="2023-06-09T09:49:30.246" v="670" actId="20577"/>
        <pc:sldMkLst>
          <pc:docMk/>
          <pc:sldMk cId="2941518149" sldId="310"/>
        </pc:sldMkLst>
        <pc:spChg chg="mod">
          <ac:chgData name="Sturrus, L.P." userId="fdccf279-c7fd-49da-84ad-1b8f1ae27216" providerId="ADAL" clId="{73991E31-EACF-4A53-9475-35E9E2E0B1B3}" dt="2023-06-09T09:49:30.246" v="670" actId="20577"/>
          <ac:spMkLst>
            <pc:docMk/>
            <pc:sldMk cId="2941518149" sldId="310"/>
            <ac:spMk id="10" creationId="{4CC5520A-9005-0150-769B-4389A3B01F6B}"/>
          </ac:spMkLst>
        </pc:spChg>
      </pc:sldChg>
      <pc:sldChg chg="modSp mod">
        <pc:chgData name="Sturrus, L.P." userId="fdccf279-c7fd-49da-84ad-1b8f1ae27216" providerId="ADAL" clId="{73991E31-EACF-4A53-9475-35E9E2E0B1B3}" dt="2023-06-09T09:37:00.195" v="532" actId="1076"/>
        <pc:sldMkLst>
          <pc:docMk/>
          <pc:sldMk cId="3014867445" sldId="320"/>
        </pc:sldMkLst>
        <pc:picChg chg="mod">
          <ac:chgData name="Sturrus, L.P." userId="fdccf279-c7fd-49da-84ad-1b8f1ae27216" providerId="ADAL" clId="{73991E31-EACF-4A53-9475-35E9E2E0B1B3}" dt="2023-06-09T09:37:00.195" v="532" actId="1076"/>
          <ac:picMkLst>
            <pc:docMk/>
            <pc:sldMk cId="3014867445" sldId="320"/>
            <ac:picMk id="19" creationId="{A22097BF-EC1E-CA40-BC9C-026C5562CF22}"/>
          </ac:picMkLst>
        </pc:picChg>
      </pc:sldChg>
      <pc:sldChg chg="addSp modSp mod">
        <pc:chgData name="Sturrus, L.P." userId="fdccf279-c7fd-49da-84ad-1b8f1ae27216" providerId="ADAL" clId="{73991E31-EACF-4A53-9475-35E9E2E0B1B3}" dt="2023-06-09T09:40:17.931" v="608" actId="1038"/>
        <pc:sldMkLst>
          <pc:docMk/>
          <pc:sldMk cId="86997341" sldId="323"/>
        </pc:sldMkLst>
        <pc:picChg chg="add mod">
          <ac:chgData name="Sturrus, L.P." userId="fdccf279-c7fd-49da-84ad-1b8f1ae27216" providerId="ADAL" clId="{73991E31-EACF-4A53-9475-35E9E2E0B1B3}" dt="2023-06-09T09:40:17.931" v="608" actId="1038"/>
          <ac:picMkLst>
            <pc:docMk/>
            <pc:sldMk cId="86997341" sldId="323"/>
            <ac:picMk id="6" creationId="{B65CED8E-561D-B3EC-6B81-9D1C200E13E4}"/>
          </ac:picMkLst>
        </pc:picChg>
        <pc:picChg chg="add mod">
          <ac:chgData name="Sturrus, L.P." userId="fdccf279-c7fd-49da-84ad-1b8f1ae27216" providerId="ADAL" clId="{73991E31-EACF-4A53-9475-35E9E2E0B1B3}" dt="2023-06-09T09:40:17.931" v="608" actId="1038"/>
          <ac:picMkLst>
            <pc:docMk/>
            <pc:sldMk cId="86997341" sldId="323"/>
            <ac:picMk id="8" creationId="{689CFA46-2302-E4D0-37BF-7A4E59D37C8F}"/>
          </ac:picMkLst>
        </pc:picChg>
        <pc:picChg chg="add mod">
          <ac:chgData name="Sturrus, L.P." userId="fdccf279-c7fd-49da-84ad-1b8f1ae27216" providerId="ADAL" clId="{73991E31-EACF-4A53-9475-35E9E2E0B1B3}" dt="2023-06-09T09:40:17.931" v="608" actId="1038"/>
          <ac:picMkLst>
            <pc:docMk/>
            <pc:sldMk cId="86997341" sldId="323"/>
            <ac:picMk id="9" creationId="{4CB1FF9F-4313-F55D-061B-3B9E735EC81E}"/>
          </ac:picMkLst>
        </pc:picChg>
      </pc:sldChg>
      <pc:sldChg chg="addSp delSp modSp">
        <pc:chgData name="Sturrus, L.P." userId="fdccf279-c7fd-49da-84ad-1b8f1ae27216" providerId="ADAL" clId="{73991E31-EACF-4A53-9475-35E9E2E0B1B3}" dt="2023-06-09T09:40:25.550" v="609"/>
        <pc:sldMkLst>
          <pc:docMk/>
          <pc:sldMk cId="2147994664" sldId="324"/>
        </pc:sldMkLst>
        <pc:picChg chg="add del mod">
          <ac:chgData name="Sturrus, L.P." userId="fdccf279-c7fd-49da-84ad-1b8f1ae27216" providerId="ADAL" clId="{73991E31-EACF-4A53-9475-35E9E2E0B1B3}" dt="2023-06-09T09:40:07.647" v="564"/>
          <ac:picMkLst>
            <pc:docMk/>
            <pc:sldMk cId="2147994664" sldId="324"/>
            <ac:picMk id="2" creationId="{7A40792A-A7FB-2E71-7C94-626E2E76B46A}"/>
          </ac:picMkLst>
        </pc:picChg>
        <pc:picChg chg="add del mod">
          <ac:chgData name="Sturrus, L.P." userId="fdccf279-c7fd-49da-84ad-1b8f1ae27216" providerId="ADAL" clId="{73991E31-EACF-4A53-9475-35E9E2E0B1B3}" dt="2023-06-09T09:40:07.647" v="564"/>
          <ac:picMkLst>
            <pc:docMk/>
            <pc:sldMk cId="2147994664" sldId="324"/>
            <ac:picMk id="6" creationId="{EBEFBE5A-B140-99B1-FFCA-84854D3EC219}"/>
          </ac:picMkLst>
        </pc:picChg>
        <pc:picChg chg="add del mod">
          <ac:chgData name="Sturrus, L.P." userId="fdccf279-c7fd-49da-84ad-1b8f1ae27216" providerId="ADAL" clId="{73991E31-EACF-4A53-9475-35E9E2E0B1B3}" dt="2023-06-09T09:40:07.647" v="564"/>
          <ac:picMkLst>
            <pc:docMk/>
            <pc:sldMk cId="2147994664" sldId="324"/>
            <ac:picMk id="8" creationId="{B938BF9F-D5CA-DD5E-8044-E2F5113E8A69}"/>
          </ac:picMkLst>
        </pc:picChg>
        <pc:picChg chg="add mod">
          <ac:chgData name="Sturrus, L.P." userId="fdccf279-c7fd-49da-84ad-1b8f1ae27216" providerId="ADAL" clId="{73991E31-EACF-4A53-9475-35E9E2E0B1B3}" dt="2023-06-09T09:40:25.550" v="609"/>
          <ac:picMkLst>
            <pc:docMk/>
            <pc:sldMk cId="2147994664" sldId="324"/>
            <ac:picMk id="9" creationId="{9B62119F-19D5-54FC-99DA-B3E5B339FA7E}"/>
          </ac:picMkLst>
        </pc:picChg>
        <pc:picChg chg="add mod">
          <ac:chgData name="Sturrus, L.P." userId="fdccf279-c7fd-49da-84ad-1b8f1ae27216" providerId="ADAL" clId="{73991E31-EACF-4A53-9475-35E9E2E0B1B3}" dt="2023-06-09T09:40:25.550" v="609"/>
          <ac:picMkLst>
            <pc:docMk/>
            <pc:sldMk cId="2147994664" sldId="324"/>
            <ac:picMk id="10" creationId="{D513B8A7-9D2F-3FA2-A69E-56F34B06BD5C}"/>
          </ac:picMkLst>
        </pc:picChg>
        <pc:picChg chg="add mod">
          <ac:chgData name="Sturrus, L.P." userId="fdccf279-c7fd-49da-84ad-1b8f1ae27216" providerId="ADAL" clId="{73991E31-EACF-4A53-9475-35E9E2E0B1B3}" dt="2023-06-09T09:40:25.550" v="609"/>
          <ac:picMkLst>
            <pc:docMk/>
            <pc:sldMk cId="2147994664" sldId="324"/>
            <ac:picMk id="12" creationId="{10CF7C22-BA67-299C-EB6D-7F62FBD970F8}"/>
          </ac:picMkLst>
        </pc:picChg>
      </pc:sldChg>
      <pc:sldChg chg="addSp delSp modSp">
        <pc:chgData name="Sturrus, L.P." userId="fdccf279-c7fd-49da-84ad-1b8f1ae27216" providerId="ADAL" clId="{73991E31-EACF-4A53-9475-35E9E2E0B1B3}" dt="2023-06-09T09:54:11.885" v="674"/>
        <pc:sldMkLst>
          <pc:docMk/>
          <pc:sldMk cId="578591648" sldId="326"/>
        </pc:sldMkLst>
        <pc:picChg chg="add del mod">
          <ac:chgData name="Sturrus, L.P." userId="fdccf279-c7fd-49da-84ad-1b8f1ae27216" providerId="ADAL" clId="{73991E31-EACF-4A53-9475-35E9E2E0B1B3}" dt="2023-06-09T09:54:11.885" v="674"/>
          <ac:picMkLst>
            <pc:docMk/>
            <pc:sldMk cId="578591648" sldId="326"/>
            <ac:picMk id="2" creationId="{29BD9F56-1C3D-8A30-C7BC-FB8067459765}"/>
          </ac:picMkLst>
        </pc:picChg>
      </pc:sldChg>
      <pc:sldChg chg="modSp mod">
        <pc:chgData name="Sturrus, L.P." userId="fdccf279-c7fd-49da-84ad-1b8f1ae27216" providerId="ADAL" clId="{73991E31-EACF-4A53-9475-35E9E2E0B1B3}" dt="2023-06-09T09:53:50.242" v="671" actId="1076"/>
        <pc:sldMkLst>
          <pc:docMk/>
          <pc:sldMk cId="3022002234" sldId="350"/>
        </pc:sldMkLst>
        <pc:picChg chg="mod">
          <ac:chgData name="Sturrus, L.P." userId="fdccf279-c7fd-49da-84ad-1b8f1ae27216" providerId="ADAL" clId="{73991E31-EACF-4A53-9475-35E9E2E0B1B3}" dt="2023-06-09T09:53:50.242" v="671" actId="1076"/>
          <ac:picMkLst>
            <pc:docMk/>
            <pc:sldMk cId="3022002234" sldId="350"/>
            <ac:picMk id="14" creationId="{2A5143B7-0140-D7C4-7D72-7A2EDEFBF114}"/>
          </ac:picMkLst>
        </pc:picChg>
      </pc:sldChg>
      <pc:sldChg chg="modSp mod">
        <pc:chgData name="Sturrus, L.P." userId="fdccf279-c7fd-49da-84ad-1b8f1ae27216" providerId="ADAL" clId="{73991E31-EACF-4A53-9475-35E9E2E0B1B3}" dt="2023-06-09T09:44:40.671" v="630" actId="20577"/>
        <pc:sldMkLst>
          <pc:docMk/>
          <pc:sldMk cId="3254237932" sldId="351"/>
        </pc:sldMkLst>
        <pc:spChg chg="mod">
          <ac:chgData name="Sturrus, L.P." userId="fdccf279-c7fd-49da-84ad-1b8f1ae27216" providerId="ADAL" clId="{73991E31-EACF-4A53-9475-35E9E2E0B1B3}" dt="2023-06-09T09:44:40.671" v="630" actId="20577"/>
          <ac:spMkLst>
            <pc:docMk/>
            <pc:sldMk cId="3254237932" sldId="351"/>
            <ac:spMk id="2" creationId="{7A293C30-D4B4-FEA5-55AC-A713AB67EF53}"/>
          </ac:spMkLst>
        </pc:spChg>
      </pc:sldChg>
      <pc:sldChg chg="modSp mod">
        <pc:chgData name="Sturrus, L.P." userId="fdccf279-c7fd-49da-84ad-1b8f1ae27216" providerId="ADAL" clId="{73991E31-EACF-4A53-9475-35E9E2E0B1B3}" dt="2023-06-09T09:44:04.155" v="623" actId="20577"/>
        <pc:sldMkLst>
          <pc:docMk/>
          <pc:sldMk cId="1068349278" sldId="352"/>
        </pc:sldMkLst>
        <pc:spChg chg="mod">
          <ac:chgData name="Sturrus, L.P." userId="fdccf279-c7fd-49da-84ad-1b8f1ae27216" providerId="ADAL" clId="{73991E31-EACF-4A53-9475-35E9E2E0B1B3}" dt="2023-06-09T09:44:04.155" v="623" actId="20577"/>
          <ac:spMkLst>
            <pc:docMk/>
            <pc:sldMk cId="1068349278" sldId="352"/>
            <ac:spMk id="2" creationId="{7A293C30-D4B4-FEA5-55AC-A713AB67EF53}"/>
          </ac:spMkLst>
        </pc:spChg>
      </pc:sldChg>
      <pc:sldChg chg="addSp modSp mod">
        <pc:chgData name="Sturrus, L.P." userId="fdccf279-c7fd-49da-84ad-1b8f1ae27216" providerId="ADAL" clId="{73991E31-EACF-4A53-9475-35E9E2E0B1B3}" dt="2023-06-09T09:54:39.784" v="676" actId="14100"/>
        <pc:sldMkLst>
          <pc:docMk/>
          <pc:sldMk cId="348641558" sldId="353"/>
        </pc:sldMkLst>
        <pc:picChg chg="add mod">
          <ac:chgData name="Sturrus, L.P." userId="fdccf279-c7fd-49da-84ad-1b8f1ae27216" providerId="ADAL" clId="{73991E31-EACF-4A53-9475-35E9E2E0B1B3}" dt="2023-06-09T09:54:39.784" v="676" actId="14100"/>
          <ac:picMkLst>
            <pc:docMk/>
            <pc:sldMk cId="348641558" sldId="353"/>
            <ac:picMk id="3" creationId="{25F56A6D-10CD-F3CF-D47F-DEFAD78BC51F}"/>
          </ac:picMkLst>
        </pc:picChg>
      </pc:sldChg>
      <pc:sldChg chg="addSp modSp mod">
        <pc:chgData name="Sturrus, L.P." userId="fdccf279-c7fd-49da-84ad-1b8f1ae27216" providerId="ADAL" clId="{73991E31-EACF-4A53-9475-35E9E2E0B1B3}" dt="2023-06-09T09:32:34.479" v="531" actId="113"/>
        <pc:sldMkLst>
          <pc:docMk/>
          <pc:sldMk cId="624584651" sldId="369"/>
        </pc:sldMkLst>
        <pc:spChg chg="add mod">
          <ac:chgData name="Sturrus, L.P." userId="fdccf279-c7fd-49da-84ad-1b8f1ae27216" providerId="ADAL" clId="{73991E31-EACF-4A53-9475-35E9E2E0B1B3}" dt="2023-06-09T09:32:34.479" v="531" actId="113"/>
          <ac:spMkLst>
            <pc:docMk/>
            <pc:sldMk cId="624584651" sldId="369"/>
            <ac:spMk id="2" creationId="{6B425152-6D6E-3051-BDA6-9D1098B5CE71}"/>
          </ac:spMkLst>
        </pc:spChg>
      </pc:sldChg>
    </pc:docChg>
  </pc:docChgLst>
  <pc:docChgLst>
    <pc:chgData name="Sturrus, L.P." userId="fdccf279-c7fd-49da-84ad-1b8f1ae27216" providerId="ADAL" clId="{D0EAF871-34C8-4386-B9B4-ED803760630A}"/>
    <pc:docChg chg="custSel addSld modSld">
      <pc:chgData name="Sturrus, L.P." userId="fdccf279-c7fd-49da-84ad-1b8f1ae27216" providerId="ADAL" clId="{D0EAF871-34C8-4386-B9B4-ED803760630A}" dt="2023-06-14T07:57:58.158" v="384" actId="6549"/>
      <pc:docMkLst>
        <pc:docMk/>
      </pc:docMkLst>
      <pc:sldChg chg="modSp mod">
        <pc:chgData name="Sturrus, L.P." userId="fdccf279-c7fd-49da-84ad-1b8f1ae27216" providerId="ADAL" clId="{D0EAF871-34C8-4386-B9B4-ED803760630A}" dt="2023-06-13T07:29:11.971" v="4" actId="20577"/>
        <pc:sldMkLst>
          <pc:docMk/>
          <pc:sldMk cId="2801492201" sldId="313"/>
        </pc:sldMkLst>
        <pc:spChg chg="mod">
          <ac:chgData name="Sturrus, L.P." userId="fdccf279-c7fd-49da-84ad-1b8f1ae27216" providerId="ADAL" clId="{D0EAF871-34C8-4386-B9B4-ED803760630A}" dt="2023-06-13T07:29:11.971" v="4" actId="20577"/>
          <ac:spMkLst>
            <pc:docMk/>
            <pc:sldMk cId="2801492201" sldId="313"/>
            <ac:spMk id="7" creationId="{463E0955-8837-E190-C159-566B45563C41}"/>
          </ac:spMkLst>
        </pc:spChg>
      </pc:sldChg>
      <pc:sldChg chg="modSp mod">
        <pc:chgData name="Sturrus, L.P." userId="fdccf279-c7fd-49da-84ad-1b8f1ae27216" providerId="ADAL" clId="{D0EAF871-34C8-4386-B9B4-ED803760630A}" dt="2023-06-14T07:33:51.520" v="126" actId="20577"/>
        <pc:sldMkLst>
          <pc:docMk/>
          <pc:sldMk cId="3972267803" sldId="315"/>
        </pc:sldMkLst>
        <pc:spChg chg="mod">
          <ac:chgData name="Sturrus, L.P." userId="fdccf279-c7fd-49da-84ad-1b8f1ae27216" providerId="ADAL" clId="{D0EAF871-34C8-4386-B9B4-ED803760630A}" dt="2023-06-14T07:31:12.789" v="106" actId="1035"/>
          <ac:spMkLst>
            <pc:docMk/>
            <pc:sldMk cId="3972267803" sldId="315"/>
            <ac:spMk id="6" creationId="{3CAC8A4B-44D9-76C2-B280-B39AAB473AEB}"/>
          </ac:spMkLst>
        </pc:spChg>
        <pc:spChg chg="mod">
          <ac:chgData name="Sturrus, L.P." userId="fdccf279-c7fd-49da-84ad-1b8f1ae27216" providerId="ADAL" clId="{D0EAF871-34C8-4386-B9B4-ED803760630A}" dt="2023-06-14T07:33:51.520" v="126" actId="20577"/>
          <ac:spMkLst>
            <pc:docMk/>
            <pc:sldMk cId="3972267803" sldId="315"/>
            <ac:spMk id="7" creationId="{463E0955-8837-E190-C159-566B45563C41}"/>
          </ac:spMkLst>
        </pc:spChg>
      </pc:sldChg>
      <pc:sldChg chg="modSp mod">
        <pc:chgData name="Sturrus, L.P." userId="fdccf279-c7fd-49da-84ad-1b8f1ae27216" providerId="ADAL" clId="{D0EAF871-34C8-4386-B9B4-ED803760630A}" dt="2023-06-13T07:28:45.622" v="0" actId="20577"/>
        <pc:sldMkLst>
          <pc:docMk/>
          <pc:sldMk cId="2559796386" sldId="339"/>
        </pc:sldMkLst>
        <pc:spChg chg="mod">
          <ac:chgData name="Sturrus, L.P." userId="fdccf279-c7fd-49da-84ad-1b8f1ae27216" providerId="ADAL" clId="{D0EAF871-34C8-4386-B9B4-ED803760630A}" dt="2023-06-13T07:28:45.622" v="0" actId="20577"/>
          <ac:spMkLst>
            <pc:docMk/>
            <pc:sldMk cId="2559796386" sldId="339"/>
            <ac:spMk id="18" creationId="{52D20E2A-E492-786E-ABBB-A9AFC650F9A7}"/>
          </ac:spMkLst>
        </pc:spChg>
      </pc:sldChg>
      <pc:sldChg chg="modSp mod">
        <pc:chgData name="Sturrus, L.P." userId="fdccf279-c7fd-49da-84ad-1b8f1ae27216" providerId="ADAL" clId="{D0EAF871-34C8-4386-B9B4-ED803760630A}" dt="2023-06-13T07:29:21.854" v="5" actId="20577"/>
        <pc:sldMkLst>
          <pc:docMk/>
          <pc:sldMk cId="1690158245" sldId="341"/>
        </pc:sldMkLst>
        <pc:spChg chg="mod">
          <ac:chgData name="Sturrus, L.P." userId="fdccf279-c7fd-49da-84ad-1b8f1ae27216" providerId="ADAL" clId="{D0EAF871-34C8-4386-B9B4-ED803760630A}" dt="2023-06-13T07:29:21.854" v="5" actId="20577"/>
          <ac:spMkLst>
            <pc:docMk/>
            <pc:sldMk cId="1690158245" sldId="341"/>
            <ac:spMk id="7" creationId="{463E0955-8837-E190-C159-566B45563C41}"/>
          </ac:spMkLst>
        </pc:spChg>
      </pc:sldChg>
      <pc:sldChg chg="modSp mod">
        <pc:chgData name="Sturrus, L.P." userId="fdccf279-c7fd-49da-84ad-1b8f1ae27216" providerId="ADAL" clId="{D0EAF871-34C8-4386-B9B4-ED803760630A}" dt="2023-06-14T07:57:58.158" v="384" actId="6549"/>
        <pc:sldMkLst>
          <pc:docMk/>
          <pc:sldMk cId="1308414229" sldId="348"/>
        </pc:sldMkLst>
        <pc:spChg chg="mod">
          <ac:chgData name="Sturrus, L.P." userId="fdccf279-c7fd-49da-84ad-1b8f1ae27216" providerId="ADAL" clId="{D0EAF871-34C8-4386-B9B4-ED803760630A}" dt="2023-06-14T07:46:19.406" v="335" actId="1035"/>
          <ac:spMkLst>
            <pc:docMk/>
            <pc:sldMk cId="1308414229" sldId="348"/>
            <ac:spMk id="6" creationId="{46E5561A-EBB4-11C2-69F2-1AD975B0EF98}"/>
          </ac:spMkLst>
        </pc:spChg>
        <pc:spChg chg="mod">
          <ac:chgData name="Sturrus, L.P." userId="fdccf279-c7fd-49da-84ad-1b8f1ae27216" providerId="ADAL" clId="{D0EAF871-34C8-4386-B9B4-ED803760630A}" dt="2023-06-14T07:57:58.158" v="384" actId="6549"/>
          <ac:spMkLst>
            <pc:docMk/>
            <pc:sldMk cId="1308414229" sldId="348"/>
            <ac:spMk id="7" creationId="{463E0955-8837-E190-C159-566B45563C41}"/>
          </ac:spMkLst>
        </pc:spChg>
      </pc:sldChg>
      <pc:sldChg chg="modSp mod">
        <pc:chgData name="Sturrus, L.P." userId="fdccf279-c7fd-49da-84ad-1b8f1ae27216" providerId="ADAL" clId="{D0EAF871-34C8-4386-B9B4-ED803760630A}" dt="2023-06-14T07:26:46.519" v="33" actId="1076"/>
        <pc:sldMkLst>
          <pc:docMk/>
          <pc:sldMk cId="1876400526" sldId="367"/>
        </pc:sldMkLst>
        <pc:spChg chg="mod">
          <ac:chgData name="Sturrus, L.P." userId="fdccf279-c7fd-49da-84ad-1b8f1ae27216" providerId="ADAL" clId="{D0EAF871-34C8-4386-B9B4-ED803760630A}" dt="2023-06-14T07:26:46.519" v="33" actId="1076"/>
          <ac:spMkLst>
            <pc:docMk/>
            <pc:sldMk cId="1876400526" sldId="367"/>
            <ac:spMk id="11" creationId="{15D255F0-5B62-97FA-BBB8-DC76542FC6E2}"/>
          </ac:spMkLst>
        </pc:spChg>
      </pc:sldChg>
      <pc:sldChg chg="modSp add mod">
        <pc:chgData name="Sturrus, L.P." userId="fdccf279-c7fd-49da-84ad-1b8f1ae27216" providerId="ADAL" clId="{D0EAF871-34C8-4386-B9B4-ED803760630A}" dt="2023-06-14T07:27:37.580" v="50" actId="20577"/>
        <pc:sldMkLst>
          <pc:docMk/>
          <pc:sldMk cId="2411218611" sldId="371"/>
        </pc:sldMkLst>
        <pc:spChg chg="mod">
          <ac:chgData name="Sturrus, L.P." userId="fdccf279-c7fd-49da-84ad-1b8f1ae27216" providerId="ADAL" clId="{D0EAF871-34C8-4386-B9B4-ED803760630A}" dt="2023-06-14T07:27:37.580" v="50" actId="20577"/>
          <ac:spMkLst>
            <pc:docMk/>
            <pc:sldMk cId="2411218611" sldId="371"/>
            <ac:spMk id="2" creationId="{7A293C30-D4B4-FEA5-55AC-A713AB67EF53}"/>
          </ac:spMkLst>
        </pc:spChg>
        <pc:spChg chg="mod">
          <ac:chgData name="Sturrus, L.P." userId="fdccf279-c7fd-49da-84ad-1b8f1ae27216" providerId="ADAL" clId="{D0EAF871-34C8-4386-B9B4-ED803760630A}" dt="2023-06-14T07:27:05.945" v="36"/>
          <ac:spMkLst>
            <pc:docMk/>
            <pc:sldMk cId="2411218611" sldId="371"/>
            <ac:spMk id="10" creationId="{4CC5520A-9005-0150-769B-4389A3B01F6B}"/>
          </ac:spMkLst>
        </pc:spChg>
      </pc:sldChg>
      <pc:sldChg chg="modSp add mod">
        <pc:chgData name="Sturrus, L.P." userId="fdccf279-c7fd-49da-84ad-1b8f1ae27216" providerId="ADAL" clId="{D0EAF871-34C8-4386-B9B4-ED803760630A}" dt="2023-06-14T07:27:42.996" v="52" actId="20577"/>
        <pc:sldMkLst>
          <pc:docMk/>
          <pc:sldMk cId="3659908666" sldId="372"/>
        </pc:sldMkLst>
        <pc:spChg chg="mod">
          <ac:chgData name="Sturrus, L.P." userId="fdccf279-c7fd-49da-84ad-1b8f1ae27216" providerId="ADAL" clId="{D0EAF871-34C8-4386-B9B4-ED803760630A}" dt="2023-06-14T07:27:42.996" v="52" actId="20577"/>
          <ac:spMkLst>
            <pc:docMk/>
            <pc:sldMk cId="3659908666" sldId="372"/>
            <ac:spMk id="2" creationId="{7A293C30-D4B4-FEA5-55AC-A713AB67EF53}"/>
          </ac:spMkLst>
        </pc:spChg>
      </pc:sldChg>
      <pc:sldChg chg="modSp add mod">
        <pc:chgData name="Sturrus, L.P." userId="fdccf279-c7fd-49da-84ad-1b8f1ae27216" providerId="ADAL" clId="{D0EAF871-34C8-4386-B9B4-ED803760630A}" dt="2023-06-14T07:28:02.160" v="76" actId="20577"/>
        <pc:sldMkLst>
          <pc:docMk/>
          <pc:sldMk cId="990025368" sldId="373"/>
        </pc:sldMkLst>
        <pc:spChg chg="mod">
          <ac:chgData name="Sturrus, L.P." userId="fdccf279-c7fd-49da-84ad-1b8f1ae27216" providerId="ADAL" clId="{D0EAF871-34C8-4386-B9B4-ED803760630A}" dt="2023-06-14T07:28:02.160" v="76" actId="20577"/>
          <ac:spMkLst>
            <pc:docMk/>
            <pc:sldMk cId="990025368" sldId="373"/>
            <ac:spMk id="2" creationId="{7A293C30-D4B4-FEA5-55AC-A713AB67EF53}"/>
          </ac:spMkLst>
        </pc:spChg>
      </pc:sldChg>
    </pc:docChg>
  </pc:docChgLst>
  <pc:docChgLst>
    <pc:chgData name="Sturrus, L.P." userId="fdccf279-c7fd-49da-84ad-1b8f1ae27216" providerId="ADAL" clId="{5B24A433-E607-4304-A314-A92DC7367752}"/>
    <pc:docChg chg="modSld sldOrd">
      <pc:chgData name="Sturrus, L.P." userId="fdccf279-c7fd-49da-84ad-1b8f1ae27216" providerId="ADAL" clId="{5B24A433-E607-4304-A314-A92DC7367752}" dt="2023-08-23T12:53:32.380" v="148" actId="20577"/>
      <pc:docMkLst>
        <pc:docMk/>
      </pc:docMkLst>
      <pc:sldChg chg="ord">
        <pc:chgData name="Sturrus, L.P." userId="fdccf279-c7fd-49da-84ad-1b8f1ae27216" providerId="ADAL" clId="{5B24A433-E607-4304-A314-A92DC7367752}" dt="2023-08-23T08:20:26.704" v="141"/>
        <pc:sldMkLst>
          <pc:docMk/>
          <pc:sldMk cId="86997341" sldId="323"/>
        </pc:sldMkLst>
      </pc:sldChg>
      <pc:sldChg chg="modSp mod">
        <pc:chgData name="Sturrus, L.P." userId="fdccf279-c7fd-49da-84ad-1b8f1ae27216" providerId="ADAL" clId="{5B24A433-E607-4304-A314-A92DC7367752}" dt="2023-08-23T12:50:52.347" v="143" actId="20577"/>
        <pc:sldMkLst>
          <pc:docMk/>
          <pc:sldMk cId="35243264" sldId="384"/>
        </pc:sldMkLst>
        <pc:spChg chg="mod">
          <ac:chgData name="Sturrus, L.P." userId="fdccf279-c7fd-49da-84ad-1b8f1ae27216" providerId="ADAL" clId="{5B24A433-E607-4304-A314-A92DC7367752}" dt="2023-08-23T12:50:52.347" v="143" actId="20577"/>
          <ac:spMkLst>
            <pc:docMk/>
            <pc:sldMk cId="35243264" sldId="384"/>
            <ac:spMk id="13" creationId="{066D5EBC-C71D-F590-490D-D3CD14E5AE95}"/>
          </ac:spMkLst>
        </pc:spChg>
      </pc:sldChg>
      <pc:sldChg chg="modSp mod">
        <pc:chgData name="Sturrus, L.P." userId="fdccf279-c7fd-49da-84ad-1b8f1ae27216" providerId="ADAL" clId="{5B24A433-E607-4304-A314-A92DC7367752}" dt="2023-08-21T13:56:09.556" v="3" actId="20577"/>
        <pc:sldMkLst>
          <pc:docMk/>
          <pc:sldMk cId="1519173795" sldId="495"/>
        </pc:sldMkLst>
        <pc:spChg chg="mod">
          <ac:chgData name="Sturrus, L.P." userId="fdccf279-c7fd-49da-84ad-1b8f1ae27216" providerId="ADAL" clId="{5B24A433-E607-4304-A314-A92DC7367752}" dt="2023-08-21T13:56:09.556" v="3" actId="20577"/>
          <ac:spMkLst>
            <pc:docMk/>
            <pc:sldMk cId="1519173795" sldId="495"/>
            <ac:spMk id="8" creationId="{89E7CFCF-B596-D352-2E86-D09374DE032F}"/>
          </ac:spMkLst>
        </pc:spChg>
      </pc:sldChg>
      <pc:sldChg chg="modSp mod">
        <pc:chgData name="Sturrus, L.P." userId="fdccf279-c7fd-49da-84ad-1b8f1ae27216" providerId="ADAL" clId="{5B24A433-E607-4304-A314-A92DC7367752}" dt="2023-08-23T12:53:32.380" v="148" actId="20577"/>
        <pc:sldMkLst>
          <pc:docMk/>
          <pc:sldMk cId="200635127" sldId="501"/>
        </pc:sldMkLst>
        <pc:spChg chg="mod">
          <ac:chgData name="Sturrus, L.P." userId="fdccf279-c7fd-49da-84ad-1b8f1ae27216" providerId="ADAL" clId="{5B24A433-E607-4304-A314-A92DC7367752}" dt="2023-08-23T12:53:32.380" v="148" actId="20577"/>
          <ac:spMkLst>
            <pc:docMk/>
            <pc:sldMk cId="200635127" sldId="501"/>
            <ac:spMk id="11" creationId="{15D255F0-5B62-97FA-BBB8-DC76542FC6E2}"/>
          </ac:spMkLst>
        </pc:spChg>
      </pc:sldChg>
    </pc:docChg>
  </pc:docChgLst>
  <pc:docChgLst>
    <pc:chgData name="Sturrus, L.P." userId="fdccf279-c7fd-49da-84ad-1b8f1ae27216" providerId="ADAL" clId="{882B8B45-EC4F-47E7-ABA9-0B6DA4299C50}"/>
    <pc:docChg chg="undo custSel delSld modSld sldOrd">
      <pc:chgData name="Sturrus, L.P." userId="fdccf279-c7fd-49da-84ad-1b8f1ae27216" providerId="ADAL" clId="{882B8B45-EC4F-47E7-ABA9-0B6DA4299C50}" dt="2022-05-23T10:23:13.346" v="25"/>
      <pc:docMkLst>
        <pc:docMk/>
      </pc:docMkLst>
      <pc:sldChg chg="ord">
        <pc:chgData name="Sturrus, L.P." userId="fdccf279-c7fd-49da-84ad-1b8f1ae27216" providerId="ADAL" clId="{882B8B45-EC4F-47E7-ABA9-0B6DA4299C50}" dt="2022-05-23T10:23:13.346" v="25"/>
        <pc:sldMkLst>
          <pc:docMk/>
          <pc:sldMk cId="2560025514" sldId="263"/>
        </pc:sldMkLst>
      </pc:sldChg>
      <pc:sldChg chg="modSp mod">
        <pc:chgData name="Sturrus, L.P." userId="fdccf279-c7fd-49da-84ad-1b8f1ae27216" providerId="ADAL" clId="{882B8B45-EC4F-47E7-ABA9-0B6DA4299C50}" dt="2022-05-18T09:09:47.107" v="20" actId="20577"/>
        <pc:sldMkLst>
          <pc:docMk/>
          <pc:sldMk cId="2675764809" sldId="277"/>
        </pc:sldMkLst>
        <pc:spChg chg="mod">
          <ac:chgData name="Sturrus, L.P." userId="fdccf279-c7fd-49da-84ad-1b8f1ae27216" providerId="ADAL" clId="{882B8B45-EC4F-47E7-ABA9-0B6DA4299C50}" dt="2022-05-18T09:09:47.107" v="20" actId="20577"/>
          <ac:spMkLst>
            <pc:docMk/>
            <pc:sldMk cId="2675764809" sldId="277"/>
            <ac:spMk id="3" creationId="{00000000-0000-0000-0000-000000000000}"/>
          </ac:spMkLst>
        </pc:spChg>
      </pc:sldChg>
      <pc:sldChg chg="ord">
        <pc:chgData name="Sturrus, L.P." userId="fdccf279-c7fd-49da-84ad-1b8f1ae27216" providerId="ADAL" clId="{882B8B45-EC4F-47E7-ABA9-0B6DA4299C50}" dt="2022-05-23T10:22:37.452" v="23"/>
        <pc:sldMkLst>
          <pc:docMk/>
          <pc:sldMk cId="1408169134" sldId="285"/>
        </pc:sldMkLst>
      </pc:sldChg>
      <pc:sldChg chg="del">
        <pc:chgData name="Sturrus, L.P." userId="fdccf279-c7fd-49da-84ad-1b8f1ae27216" providerId="ADAL" clId="{882B8B45-EC4F-47E7-ABA9-0B6DA4299C50}" dt="2022-05-18T09:10:17.756" v="21" actId="47"/>
        <pc:sldMkLst>
          <pc:docMk/>
          <pc:sldMk cId="1071360166" sldId="29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5D9E42-D231-4DB2-B901-D65B9C4A355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nl-NL"/>
        </a:p>
      </dgm:t>
    </dgm:pt>
    <dgm:pt modelId="{EF2B2959-1264-42D4-AF99-1BBBF8865C6D}">
      <dgm:prSet phldrT="[Tekst]"/>
      <dgm:spPr>
        <a:xfrm>
          <a:off x="1426844" y="821531"/>
          <a:ext cx="1223010" cy="547687"/>
        </a:xfrm>
        <a:prstGeom prst="roundRect">
          <a:avLst/>
        </a:prstGeom>
        <a:solidFill>
          <a:srgbClr val="4472C4">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nl-NL">
              <a:solidFill>
                <a:sysClr val="windowText" lastClr="000000">
                  <a:hueOff val="0"/>
                  <a:satOff val="0"/>
                  <a:lumOff val="0"/>
                  <a:alphaOff val="0"/>
                </a:sysClr>
              </a:solidFill>
              <a:latin typeface="Calibri" panose="020F0502020204030204"/>
              <a:ea typeface="+mn-ea"/>
              <a:cs typeface="+mn-cs"/>
            </a:rPr>
            <a:t>Eisenhowermodel</a:t>
          </a:r>
        </a:p>
      </dgm:t>
    </dgm:pt>
    <dgm:pt modelId="{97A7E9D6-824E-49F7-A3F1-FDC9D4839635}" type="parTrans" cxnId="{7875957E-8F6D-40F4-9BD3-F41788FC8873}">
      <dgm:prSet/>
      <dgm:spPr/>
      <dgm:t>
        <a:bodyPr/>
        <a:lstStyle/>
        <a:p>
          <a:endParaRPr lang="nl-NL"/>
        </a:p>
      </dgm:t>
    </dgm:pt>
    <dgm:pt modelId="{578750B9-E34F-45B1-92D3-58DF569A5C42}" type="sibTrans" cxnId="{7875957E-8F6D-40F4-9BD3-F41788FC8873}">
      <dgm:prSet/>
      <dgm:spPr/>
      <dgm:t>
        <a:bodyPr/>
        <a:lstStyle/>
        <a:p>
          <a:endParaRPr lang="nl-NL"/>
        </a:p>
      </dgm:t>
    </dgm:pt>
    <dgm:pt modelId="{6B5D892F-EF97-4449-BEB9-F924C73764CE}">
      <dgm:prSet phldrT="[Tekst]"/>
      <dgm:spPr>
        <a:xfrm rot="16200000">
          <a:off x="471487" y="-471487"/>
          <a:ext cx="1095375" cy="2038350"/>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nl-NL">
              <a:solidFill>
                <a:sysClr val="window" lastClr="FFFFFF"/>
              </a:solidFill>
              <a:latin typeface="Calibri" panose="020F0502020204030204"/>
              <a:ea typeface="+mn-ea"/>
              <a:cs typeface="+mn-cs"/>
            </a:rPr>
            <a:t>1: Belangrijk en dringend</a:t>
          </a:r>
        </a:p>
      </dgm:t>
    </dgm:pt>
    <dgm:pt modelId="{9DB08DBC-B707-41E8-A46B-705CE07E9C4A}" type="parTrans" cxnId="{C9C67EBE-86B9-467D-BE69-9BDB6AB54AA1}">
      <dgm:prSet/>
      <dgm:spPr/>
      <dgm:t>
        <a:bodyPr/>
        <a:lstStyle/>
        <a:p>
          <a:endParaRPr lang="nl-NL"/>
        </a:p>
      </dgm:t>
    </dgm:pt>
    <dgm:pt modelId="{813787E1-5B12-4467-83C8-BA5DF9963B44}" type="sibTrans" cxnId="{C9C67EBE-86B9-467D-BE69-9BDB6AB54AA1}">
      <dgm:prSet/>
      <dgm:spPr/>
      <dgm:t>
        <a:bodyPr/>
        <a:lstStyle/>
        <a:p>
          <a:endParaRPr lang="nl-NL"/>
        </a:p>
      </dgm:t>
    </dgm:pt>
    <dgm:pt modelId="{47F0BE25-4D8D-4F81-B158-DC7AA9F47193}">
      <dgm:prSet phldrT="[Tekst]"/>
      <dgm:spPr>
        <a:xfrm>
          <a:off x="2038350" y="0"/>
          <a:ext cx="2038350" cy="1095375"/>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endParaRPr lang="nl-NL">
            <a:solidFill>
              <a:sysClr val="window" lastClr="FFFFFF"/>
            </a:solidFill>
            <a:latin typeface="Calibri" panose="020F0502020204030204"/>
            <a:ea typeface="+mn-ea"/>
            <a:cs typeface="+mn-cs"/>
          </a:endParaRPr>
        </a:p>
        <a:p>
          <a:pPr>
            <a:buNone/>
          </a:pPr>
          <a:r>
            <a:rPr lang="nl-NL">
              <a:solidFill>
                <a:sysClr val="window" lastClr="FFFFFF"/>
              </a:solidFill>
              <a:latin typeface="Calibri" panose="020F0502020204030204"/>
              <a:ea typeface="+mn-ea"/>
              <a:cs typeface="+mn-cs"/>
            </a:rPr>
            <a:t>2. Belangrijk, maar niet dringend</a:t>
          </a:r>
        </a:p>
      </dgm:t>
    </dgm:pt>
    <dgm:pt modelId="{F394B464-4A1D-422C-88F6-E3075A168937}" type="parTrans" cxnId="{86F6A0CA-E070-4D00-A0BD-405A70CFDC8B}">
      <dgm:prSet/>
      <dgm:spPr/>
      <dgm:t>
        <a:bodyPr/>
        <a:lstStyle/>
        <a:p>
          <a:endParaRPr lang="nl-NL"/>
        </a:p>
      </dgm:t>
    </dgm:pt>
    <dgm:pt modelId="{63699E4E-D61A-4A50-A40A-B126A24D4DCA}" type="sibTrans" cxnId="{86F6A0CA-E070-4D00-A0BD-405A70CFDC8B}">
      <dgm:prSet/>
      <dgm:spPr/>
      <dgm:t>
        <a:bodyPr/>
        <a:lstStyle/>
        <a:p>
          <a:endParaRPr lang="nl-NL"/>
        </a:p>
      </dgm:t>
    </dgm:pt>
    <dgm:pt modelId="{85FB9BA2-2FF6-4025-A33B-9697192F82D6}">
      <dgm:prSet phldrT="[Tekst]"/>
      <dgm:spPr>
        <a:xfrm rot="10800000">
          <a:off x="0" y="1095375"/>
          <a:ext cx="2038350" cy="1095375"/>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nl-NL">
              <a:solidFill>
                <a:sysClr val="window" lastClr="FFFFFF"/>
              </a:solidFill>
              <a:latin typeface="Calibri" panose="020F0502020204030204"/>
              <a:ea typeface="+mn-ea"/>
              <a:cs typeface="+mn-cs"/>
            </a:rPr>
            <a:t>3. Dringend, maar niet belangrijk </a:t>
          </a:r>
        </a:p>
      </dgm:t>
    </dgm:pt>
    <dgm:pt modelId="{3338C700-EB1C-4780-A0DB-FD35BA595EED}" type="parTrans" cxnId="{E0B7DA70-DD27-48F8-85DA-A033B1843AF3}">
      <dgm:prSet/>
      <dgm:spPr/>
      <dgm:t>
        <a:bodyPr/>
        <a:lstStyle/>
        <a:p>
          <a:endParaRPr lang="nl-NL"/>
        </a:p>
      </dgm:t>
    </dgm:pt>
    <dgm:pt modelId="{B4167245-F343-4E63-873B-FED5BAC3DC9F}" type="sibTrans" cxnId="{E0B7DA70-DD27-48F8-85DA-A033B1843AF3}">
      <dgm:prSet/>
      <dgm:spPr/>
      <dgm:t>
        <a:bodyPr/>
        <a:lstStyle/>
        <a:p>
          <a:endParaRPr lang="nl-NL"/>
        </a:p>
      </dgm:t>
    </dgm:pt>
    <dgm:pt modelId="{F722EDF2-DE30-46EF-B470-351BC40F1E8A}">
      <dgm:prSet phldrT="[Tekst]"/>
      <dgm:spPr>
        <a:xfrm rot="5400000">
          <a:off x="2509837" y="623887"/>
          <a:ext cx="1095375" cy="2038350"/>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nl-NL">
              <a:solidFill>
                <a:sysClr val="window" lastClr="FFFFFF"/>
              </a:solidFill>
              <a:latin typeface="Calibri" panose="020F0502020204030204"/>
              <a:ea typeface="+mn-ea"/>
              <a:cs typeface="+mn-cs"/>
            </a:rPr>
            <a:t>4. Niet dringend en niet belangrijk</a:t>
          </a:r>
        </a:p>
      </dgm:t>
    </dgm:pt>
    <dgm:pt modelId="{EB36E43A-65B1-4CDA-8C58-9F82E9C27709}" type="parTrans" cxnId="{43AE3ED2-ABC5-4CC2-B80E-0BB4E3B0EC42}">
      <dgm:prSet/>
      <dgm:spPr/>
      <dgm:t>
        <a:bodyPr/>
        <a:lstStyle/>
        <a:p>
          <a:endParaRPr lang="nl-NL"/>
        </a:p>
      </dgm:t>
    </dgm:pt>
    <dgm:pt modelId="{32DFF28E-18AA-4428-8230-570BF1252E58}" type="sibTrans" cxnId="{43AE3ED2-ABC5-4CC2-B80E-0BB4E3B0EC42}">
      <dgm:prSet/>
      <dgm:spPr/>
      <dgm:t>
        <a:bodyPr/>
        <a:lstStyle/>
        <a:p>
          <a:endParaRPr lang="nl-NL"/>
        </a:p>
      </dgm:t>
    </dgm:pt>
    <dgm:pt modelId="{E59B8006-6434-4A65-957C-FDC1A207F02B}" type="pres">
      <dgm:prSet presAssocID="{AB5D9E42-D231-4DB2-B901-D65B9C4A355C}" presName="diagram" presStyleCnt="0">
        <dgm:presLayoutVars>
          <dgm:chMax val="1"/>
          <dgm:dir/>
          <dgm:animLvl val="ctr"/>
          <dgm:resizeHandles val="exact"/>
        </dgm:presLayoutVars>
      </dgm:prSet>
      <dgm:spPr/>
    </dgm:pt>
    <dgm:pt modelId="{B413C8A5-9250-4C02-BDCB-7236CD58A247}" type="pres">
      <dgm:prSet presAssocID="{AB5D9E42-D231-4DB2-B901-D65B9C4A355C}" presName="matrix" presStyleCnt="0"/>
      <dgm:spPr/>
    </dgm:pt>
    <dgm:pt modelId="{2E4D7435-A9BA-41B2-924A-7F0D56324176}" type="pres">
      <dgm:prSet presAssocID="{AB5D9E42-D231-4DB2-B901-D65B9C4A355C}" presName="tile1" presStyleLbl="node1" presStyleIdx="0" presStyleCnt="4" custLinFactNeighborY="0"/>
      <dgm:spPr/>
    </dgm:pt>
    <dgm:pt modelId="{E5FA5022-7937-4254-B363-F7F6BE05CB20}" type="pres">
      <dgm:prSet presAssocID="{AB5D9E42-D231-4DB2-B901-D65B9C4A355C}" presName="tile1text" presStyleLbl="node1" presStyleIdx="0" presStyleCnt="4">
        <dgm:presLayoutVars>
          <dgm:chMax val="0"/>
          <dgm:chPref val="0"/>
          <dgm:bulletEnabled val="1"/>
        </dgm:presLayoutVars>
      </dgm:prSet>
      <dgm:spPr/>
    </dgm:pt>
    <dgm:pt modelId="{195DABF0-49CC-436A-803E-AE6AAB542696}" type="pres">
      <dgm:prSet presAssocID="{AB5D9E42-D231-4DB2-B901-D65B9C4A355C}" presName="tile2" presStyleLbl="node1" presStyleIdx="1" presStyleCnt="4" custLinFactNeighborY="0"/>
      <dgm:spPr/>
    </dgm:pt>
    <dgm:pt modelId="{A8BEC917-8C81-4A5C-B53D-9D8E02597487}" type="pres">
      <dgm:prSet presAssocID="{AB5D9E42-D231-4DB2-B901-D65B9C4A355C}" presName="tile2text" presStyleLbl="node1" presStyleIdx="1" presStyleCnt="4">
        <dgm:presLayoutVars>
          <dgm:chMax val="0"/>
          <dgm:chPref val="0"/>
          <dgm:bulletEnabled val="1"/>
        </dgm:presLayoutVars>
      </dgm:prSet>
      <dgm:spPr/>
    </dgm:pt>
    <dgm:pt modelId="{45FB27E4-F8EA-486B-90FB-43557899F289}" type="pres">
      <dgm:prSet presAssocID="{AB5D9E42-D231-4DB2-B901-D65B9C4A355C}" presName="tile3" presStyleLbl="node1" presStyleIdx="2" presStyleCnt="4"/>
      <dgm:spPr/>
    </dgm:pt>
    <dgm:pt modelId="{6ED9C3B3-93A4-42E7-B5C2-F31396720B09}" type="pres">
      <dgm:prSet presAssocID="{AB5D9E42-D231-4DB2-B901-D65B9C4A355C}" presName="tile3text" presStyleLbl="node1" presStyleIdx="2" presStyleCnt="4">
        <dgm:presLayoutVars>
          <dgm:chMax val="0"/>
          <dgm:chPref val="0"/>
          <dgm:bulletEnabled val="1"/>
        </dgm:presLayoutVars>
      </dgm:prSet>
      <dgm:spPr/>
    </dgm:pt>
    <dgm:pt modelId="{2797014D-7666-4385-9A82-95CDFC0B708E}" type="pres">
      <dgm:prSet presAssocID="{AB5D9E42-D231-4DB2-B901-D65B9C4A355C}" presName="tile4" presStyleLbl="node1" presStyleIdx="3" presStyleCnt="4" custLinFactNeighborY="-1228"/>
      <dgm:spPr/>
    </dgm:pt>
    <dgm:pt modelId="{6EDAA91D-BEC9-4FC8-8AA3-0BC3773A355C}" type="pres">
      <dgm:prSet presAssocID="{AB5D9E42-D231-4DB2-B901-D65B9C4A355C}" presName="tile4text" presStyleLbl="node1" presStyleIdx="3" presStyleCnt="4">
        <dgm:presLayoutVars>
          <dgm:chMax val="0"/>
          <dgm:chPref val="0"/>
          <dgm:bulletEnabled val="1"/>
        </dgm:presLayoutVars>
      </dgm:prSet>
      <dgm:spPr/>
    </dgm:pt>
    <dgm:pt modelId="{6442FA19-5620-48F9-9813-50BE17DA6ECA}" type="pres">
      <dgm:prSet presAssocID="{AB5D9E42-D231-4DB2-B901-D65B9C4A355C}" presName="centerTile" presStyleLbl="fgShp" presStyleIdx="0" presStyleCnt="1">
        <dgm:presLayoutVars>
          <dgm:chMax val="0"/>
          <dgm:chPref val="0"/>
        </dgm:presLayoutVars>
      </dgm:prSet>
      <dgm:spPr/>
    </dgm:pt>
  </dgm:ptLst>
  <dgm:cxnLst>
    <dgm:cxn modelId="{9270D607-F8F9-46DF-9B3C-5C09DC55BE71}" type="presOf" srcId="{EF2B2959-1264-42D4-AF99-1BBBF8865C6D}" destId="{6442FA19-5620-48F9-9813-50BE17DA6ECA}" srcOrd="0" destOrd="0" presId="urn:microsoft.com/office/officeart/2005/8/layout/matrix1"/>
    <dgm:cxn modelId="{9E03DA2C-E67F-45EB-AB45-9CFE2D59871B}" type="presOf" srcId="{47F0BE25-4D8D-4F81-B158-DC7AA9F47193}" destId="{A8BEC917-8C81-4A5C-B53D-9D8E02597487}" srcOrd="1" destOrd="0" presId="urn:microsoft.com/office/officeart/2005/8/layout/matrix1"/>
    <dgm:cxn modelId="{CD2CD260-CED5-4D69-94D2-634143FBBDBD}" type="presOf" srcId="{6B5D892F-EF97-4449-BEB9-F924C73764CE}" destId="{2E4D7435-A9BA-41B2-924A-7F0D56324176}" srcOrd="0" destOrd="0" presId="urn:microsoft.com/office/officeart/2005/8/layout/matrix1"/>
    <dgm:cxn modelId="{B0F87767-7185-4BF9-BBC9-AE0E4C7104C2}" type="presOf" srcId="{F722EDF2-DE30-46EF-B470-351BC40F1E8A}" destId="{6EDAA91D-BEC9-4FC8-8AA3-0BC3773A355C}" srcOrd="1" destOrd="0" presId="urn:microsoft.com/office/officeart/2005/8/layout/matrix1"/>
    <dgm:cxn modelId="{E0B7DA70-DD27-48F8-85DA-A033B1843AF3}" srcId="{EF2B2959-1264-42D4-AF99-1BBBF8865C6D}" destId="{85FB9BA2-2FF6-4025-A33B-9697192F82D6}" srcOrd="2" destOrd="0" parTransId="{3338C700-EB1C-4780-A0DB-FD35BA595EED}" sibTransId="{B4167245-F343-4E63-873B-FED5BAC3DC9F}"/>
    <dgm:cxn modelId="{C0431454-61CC-4E58-AE04-B1478307F10D}" type="presOf" srcId="{85FB9BA2-2FF6-4025-A33B-9697192F82D6}" destId="{6ED9C3B3-93A4-42E7-B5C2-F31396720B09}" srcOrd="1" destOrd="0" presId="urn:microsoft.com/office/officeart/2005/8/layout/matrix1"/>
    <dgm:cxn modelId="{7875957E-8F6D-40F4-9BD3-F41788FC8873}" srcId="{AB5D9E42-D231-4DB2-B901-D65B9C4A355C}" destId="{EF2B2959-1264-42D4-AF99-1BBBF8865C6D}" srcOrd="0" destOrd="0" parTransId="{97A7E9D6-824E-49F7-A3F1-FDC9D4839635}" sibTransId="{578750B9-E34F-45B1-92D3-58DF569A5C42}"/>
    <dgm:cxn modelId="{54365497-1BA3-449E-82CB-AC4DD3AFBDA7}" type="presOf" srcId="{85FB9BA2-2FF6-4025-A33B-9697192F82D6}" destId="{45FB27E4-F8EA-486B-90FB-43557899F289}" srcOrd="0" destOrd="0" presId="urn:microsoft.com/office/officeart/2005/8/layout/matrix1"/>
    <dgm:cxn modelId="{08EE80A8-4CD0-4051-81B7-CACDA1B74592}" type="presOf" srcId="{47F0BE25-4D8D-4F81-B158-DC7AA9F47193}" destId="{195DABF0-49CC-436A-803E-AE6AAB542696}" srcOrd="0" destOrd="0" presId="urn:microsoft.com/office/officeart/2005/8/layout/matrix1"/>
    <dgm:cxn modelId="{62FA87AA-8469-4488-B71D-822B824A0D59}" type="presOf" srcId="{6B5D892F-EF97-4449-BEB9-F924C73764CE}" destId="{E5FA5022-7937-4254-B363-F7F6BE05CB20}" srcOrd="1" destOrd="0" presId="urn:microsoft.com/office/officeart/2005/8/layout/matrix1"/>
    <dgm:cxn modelId="{1CACF7AE-3142-4F8E-8925-9D75E391CF47}" type="presOf" srcId="{F722EDF2-DE30-46EF-B470-351BC40F1E8A}" destId="{2797014D-7666-4385-9A82-95CDFC0B708E}" srcOrd="0" destOrd="0" presId="urn:microsoft.com/office/officeart/2005/8/layout/matrix1"/>
    <dgm:cxn modelId="{C9C67EBE-86B9-467D-BE69-9BDB6AB54AA1}" srcId="{EF2B2959-1264-42D4-AF99-1BBBF8865C6D}" destId="{6B5D892F-EF97-4449-BEB9-F924C73764CE}" srcOrd="0" destOrd="0" parTransId="{9DB08DBC-B707-41E8-A46B-705CE07E9C4A}" sibTransId="{813787E1-5B12-4467-83C8-BA5DF9963B44}"/>
    <dgm:cxn modelId="{86F6A0CA-E070-4D00-A0BD-405A70CFDC8B}" srcId="{EF2B2959-1264-42D4-AF99-1BBBF8865C6D}" destId="{47F0BE25-4D8D-4F81-B158-DC7AA9F47193}" srcOrd="1" destOrd="0" parTransId="{F394B464-4A1D-422C-88F6-E3075A168937}" sibTransId="{63699E4E-D61A-4A50-A40A-B126A24D4DCA}"/>
    <dgm:cxn modelId="{43AE3ED2-ABC5-4CC2-B80E-0BB4E3B0EC42}" srcId="{EF2B2959-1264-42D4-AF99-1BBBF8865C6D}" destId="{F722EDF2-DE30-46EF-B470-351BC40F1E8A}" srcOrd="3" destOrd="0" parTransId="{EB36E43A-65B1-4CDA-8C58-9F82E9C27709}" sibTransId="{32DFF28E-18AA-4428-8230-570BF1252E58}"/>
    <dgm:cxn modelId="{2DCAD0F2-74D6-43C6-9DEF-3C2D50B7D423}" type="presOf" srcId="{AB5D9E42-D231-4DB2-B901-D65B9C4A355C}" destId="{E59B8006-6434-4A65-957C-FDC1A207F02B}" srcOrd="0" destOrd="0" presId="urn:microsoft.com/office/officeart/2005/8/layout/matrix1"/>
    <dgm:cxn modelId="{BD80B0C5-DE87-4B2A-86F9-EFB84E406256}" type="presParOf" srcId="{E59B8006-6434-4A65-957C-FDC1A207F02B}" destId="{B413C8A5-9250-4C02-BDCB-7236CD58A247}" srcOrd="0" destOrd="0" presId="urn:microsoft.com/office/officeart/2005/8/layout/matrix1"/>
    <dgm:cxn modelId="{64BACE76-0E91-495E-A69A-316E422BD75E}" type="presParOf" srcId="{B413C8A5-9250-4C02-BDCB-7236CD58A247}" destId="{2E4D7435-A9BA-41B2-924A-7F0D56324176}" srcOrd="0" destOrd="0" presId="urn:microsoft.com/office/officeart/2005/8/layout/matrix1"/>
    <dgm:cxn modelId="{EC9DD4C0-B2A8-416D-A4D5-D118DAED195B}" type="presParOf" srcId="{B413C8A5-9250-4C02-BDCB-7236CD58A247}" destId="{E5FA5022-7937-4254-B363-F7F6BE05CB20}" srcOrd="1" destOrd="0" presId="urn:microsoft.com/office/officeart/2005/8/layout/matrix1"/>
    <dgm:cxn modelId="{A0CD4470-9780-4062-A246-6DFD050E7044}" type="presParOf" srcId="{B413C8A5-9250-4C02-BDCB-7236CD58A247}" destId="{195DABF0-49CC-436A-803E-AE6AAB542696}" srcOrd="2" destOrd="0" presId="urn:microsoft.com/office/officeart/2005/8/layout/matrix1"/>
    <dgm:cxn modelId="{F583E703-C008-4E19-A281-CD5F77AA0347}" type="presParOf" srcId="{B413C8A5-9250-4C02-BDCB-7236CD58A247}" destId="{A8BEC917-8C81-4A5C-B53D-9D8E02597487}" srcOrd="3" destOrd="0" presId="urn:microsoft.com/office/officeart/2005/8/layout/matrix1"/>
    <dgm:cxn modelId="{380AA743-673C-484F-8DC9-47E639C9ED1A}" type="presParOf" srcId="{B413C8A5-9250-4C02-BDCB-7236CD58A247}" destId="{45FB27E4-F8EA-486B-90FB-43557899F289}" srcOrd="4" destOrd="0" presId="urn:microsoft.com/office/officeart/2005/8/layout/matrix1"/>
    <dgm:cxn modelId="{8DFAD70D-D030-4BEB-BAD3-81494A13AC5D}" type="presParOf" srcId="{B413C8A5-9250-4C02-BDCB-7236CD58A247}" destId="{6ED9C3B3-93A4-42E7-B5C2-F31396720B09}" srcOrd="5" destOrd="0" presId="urn:microsoft.com/office/officeart/2005/8/layout/matrix1"/>
    <dgm:cxn modelId="{4786C072-161E-4E11-A990-54364F8830A0}" type="presParOf" srcId="{B413C8A5-9250-4C02-BDCB-7236CD58A247}" destId="{2797014D-7666-4385-9A82-95CDFC0B708E}" srcOrd="6" destOrd="0" presId="urn:microsoft.com/office/officeart/2005/8/layout/matrix1"/>
    <dgm:cxn modelId="{90B5F481-A6CA-4D07-8295-2F2B5A5FF97F}" type="presParOf" srcId="{B413C8A5-9250-4C02-BDCB-7236CD58A247}" destId="{6EDAA91D-BEC9-4FC8-8AA3-0BC3773A355C}" srcOrd="7" destOrd="0" presId="urn:microsoft.com/office/officeart/2005/8/layout/matrix1"/>
    <dgm:cxn modelId="{D742D0FC-FDCD-45BD-A2C0-88B55B1DCF34}" type="presParOf" srcId="{E59B8006-6434-4A65-957C-FDC1A207F02B}" destId="{6442FA19-5620-48F9-9813-50BE17DA6ECA}" srcOrd="1" destOrd="0" presId="urn:microsoft.com/office/officeart/2005/8/layout/matrix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B5D9E42-D231-4DB2-B901-D65B9C4A355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nl-NL"/>
        </a:p>
      </dgm:t>
    </dgm:pt>
    <dgm:pt modelId="{EF2B2959-1264-42D4-AF99-1BBBF8865C6D}">
      <dgm:prSet phldrT="[Tekst]"/>
      <dgm:spPr>
        <a:xfrm>
          <a:off x="1426844" y="821531"/>
          <a:ext cx="1223010" cy="547687"/>
        </a:xfrm>
        <a:prstGeom prst="roundRect">
          <a:avLst/>
        </a:prstGeom>
        <a:solidFill>
          <a:srgbClr val="4472C4">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nl-NL">
              <a:solidFill>
                <a:sysClr val="windowText" lastClr="000000">
                  <a:hueOff val="0"/>
                  <a:satOff val="0"/>
                  <a:lumOff val="0"/>
                  <a:alphaOff val="0"/>
                </a:sysClr>
              </a:solidFill>
              <a:latin typeface="Calibri" panose="020F0502020204030204"/>
              <a:ea typeface="+mn-ea"/>
              <a:cs typeface="+mn-cs"/>
            </a:rPr>
            <a:t>Eisenhowermodel</a:t>
          </a:r>
        </a:p>
      </dgm:t>
    </dgm:pt>
    <dgm:pt modelId="{97A7E9D6-824E-49F7-A3F1-FDC9D4839635}" type="parTrans" cxnId="{7875957E-8F6D-40F4-9BD3-F41788FC8873}">
      <dgm:prSet/>
      <dgm:spPr/>
      <dgm:t>
        <a:bodyPr/>
        <a:lstStyle/>
        <a:p>
          <a:endParaRPr lang="nl-NL"/>
        </a:p>
      </dgm:t>
    </dgm:pt>
    <dgm:pt modelId="{578750B9-E34F-45B1-92D3-58DF569A5C42}" type="sibTrans" cxnId="{7875957E-8F6D-40F4-9BD3-F41788FC8873}">
      <dgm:prSet/>
      <dgm:spPr/>
      <dgm:t>
        <a:bodyPr/>
        <a:lstStyle/>
        <a:p>
          <a:endParaRPr lang="nl-NL"/>
        </a:p>
      </dgm:t>
    </dgm:pt>
    <dgm:pt modelId="{6B5D892F-EF97-4449-BEB9-F924C73764CE}">
      <dgm:prSet phldrT="[Tekst]"/>
      <dgm:spPr>
        <a:xfrm rot="16200000">
          <a:off x="471487" y="-471487"/>
          <a:ext cx="1095375" cy="2038350"/>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nl-NL">
              <a:solidFill>
                <a:sysClr val="window" lastClr="FFFFFF"/>
              </a:solidFill>
              <a:latin typeface="Calibri" panose="020F0502020204030204"/>
              <a:ea typeface="+mn-ea"/>
              <a:cs typeface="+mn-cs"/>
            </a:rPr>
            <a:t>1: Belangrijk en dringend</a:t>
          </a:r>
        </a:p>
      </dgm:t>
    </dgm:pt>
    <dgm:pt modelId="{9DB08DBC-B707-41E8-A46B-705CE07E9C4A}" type="parTrans" cxnId="{C9C67EBE-86B9-467D-BE69-9BDB6AB54AA1}">
      <dgm:prSet/>
      <dgm:spPr/>
      <dgm:t>
        <a:bodyPr/>
        <a:lstStyle/>
        <a:p>
          <a:endParaRPr lang="nl-NL"/>
        </a:p>
      </dgm:t>
    </dgm:pt>
    <dgm:pt modelId="{813787E1-5B12-4467-83C8-BA5DF9963B44}" type="sibTrans" cxnId="{C9C67EBE-86B9-467D-BE69-9BDB6AB54AA1}">
      <dgm:prSet/>
      <dgm:spPr/>
      <dgm:t>
        <a:bodyPr/>
        <a:lstStyle/>
        <a:p>
          <a:endParaRPr lang="nl-NL"/>
        </a:p>
      </dgm:t>
    </dgm:pt>
    <dgm:pt modelId="{47F0BE25-4D8D-4F81-B158-DC7AA9F47193}">
      <dgm:prSet phldrT="[Tekst]"/>
      <dgm:spPr>
        <a:xfrm>
          <a:off x="2038350" y="0"/>
          <a:ext cx="2038350" cy="1095375"/>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endParaRPr lang="nl-NL">
            <a:solidFill>
              <a:sysClr val="window" lastClr="FFFFFF"/>
            </a:solidFill>
            <a:latin typeface="Calibri" panose="020F0502020204030204"/>
            <a:ea typeface="+mn-ea"/>
            <a:cs typeface="+mn-cs"/>
          </a:endParaRPr>
        </a:p>
        <a:p>
          <a:pPr>
            <a:buNone/>
          </a:pPr>
          <a:r>
            <a:rPr lang="nl-NL">
              <a:solidFill>
                <a:sysClr val="window" lastClr="FFFFFF"/>
              </a:solidFill>
              <a:latin typeface="Calibri" panose="020F0502020204030204"/>
              <a:ea typeface="+mn-ea"/>
              <a:cs typeface="+mn-cs"/>
            </a:rPr>
            <a:t>2. Belangrijk, maar niet dringend</a:t>
          </a:r>
        </a:p>
      </dgm:t>
    </dgm:pt>
    <dgm:pt modelId="{F394B464-4A1D-422C-88F6-E3075A168937}" type="parTrans" cxnId="{86F6A0CA-E070-4D00-A0BD-405A70CFDC8B}">
      <dgm:prSet/>
      <dgm:spPr/>
      <dgm:t>
        <a:bodyPr/>
        <a:lstStyle/>
        <a:p>
          <a:endParaRPr lang="nl-NL"/>
        </a:p>
      </dgm:t>
    </dgm:pt>
    <dgm:pt modelId="{63699E4E-D61A-4A50-A40A-B126A24D4DCA}" type="sibTrans" cxnId="{86F6A0CA-E070-4D00-A0BD-405A70CFDC8B}">
      <dgm:prSet/>
      <dgm:spPr/>
      <dgm:t>
        <a:bodyPr/>
        <a:lstStyle/>
        <a:p>
          <a:endParaRPr lang="nl-NL"/>
        </a:p>
      </dgm:t>
    </dgm:pt>
    <dgm:pt modelId="{85FB9BA2-2FF6-4025-A33B-9697192F82D6}">
      <dgm:prSet phldrT="[Tekst]"/>
      <dgm:spPr>
        <a:xfrm rot="10800000">
          <a:off x="0" y="1095375"/>
          <a:ext cx="2038350" cy="1095375"/>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nl-NL">
              <a:solidFill>
                <a:sysClr val="window" lastClr="FFFFFF"/>
              </a:solidFill>
              <a:latin typeface="Calibri" panose="020F0502020204030204"/>
              <a:ea typeface="+mn-ea"/>
              <a:cs typeface="+mn-cs"/>
            </a:rPr>
            <a:t>3. Dringend, maar niet belangrijk </a:t>
          </a:r>
        </a:p>
      </dgm:t>
    </dgm:pt>
    <dgm:pt modelId="{3338C700-EB1C-4780-A0DB-FD35BA595EED}" type="parTrans" cxnId="{E0B7DA70-DD27-48F8-85DA-A033B1843AF3}">
      <dgm:prSet/>
      <dgm:spPr/>
      <dgm:t>
        <a:bodyPr/>
        <a:lstStyle/>
        <a:p>
          <a:endParaRPr lang="nl-NL"/>
        </a:p>
      </dgm:t>
    </dgm:pt>
    <dgm:pt modelId="{B4167245-F343-4E63-873B-FED5BAC3DC9F}" type="sibTrans" cxnId="{E0B7DA70-DD27-48F8-85DA-A033B1843AF3}">
      <dgm:prSet/>
      <dgm:spPr/>
      <dgm:t>
        <a:bodyPr/>
        <a:lstStyle/>
        <a:p>
          <a:endParaRPr lang="nl-NL"/>
        </a:p>
      </dgm:t>
    </dgm:pt>
    <dgm:pt modelId="{F722EDF2-DE30-46EF-B470-351BC40F1E8A}">
      <dgm:prSet phldrT="[Tekst]"/>
      <dgm:spPr>
        <a:xfrm rot="5400000">
          <a:off x="2509837" y="623887"/>
          <a:ext cx="1095375" cy="2038350"/>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nl-NL">
              <a:solidFill>
                <a:sysClr val="window" lastClr="FFFFFF"/>
              </a:solidFill>
              <a:latin typeface="Calibri" panose="020F0502020204030204"/>
              <a:ea typeface="+mn-ea"/>
              <a:cs typeface="+mn-cs"/>
            </a:rPr>
            <a:t>4. Niet dringend en niet belangrijk</a:t>
          </a:r>
        </a:p>
      </dgm:t>
    </dgm:pt>
    <dgm:pt modelId="{EB36E43A-65B1-4CDA-8C58-9F82E9C27709}" type="parTrans" cxnId="{43AE3ED2-ABC5-4CC2-B80E-0BB4E3B0EC42}">
      <dgm:prSet/>
      <dgm:spPr/>
      <dgm:t>
        <a:bodyPr/>
        <a:lstStyle/>
        <a:p>
          <a:endParaRPr lang="nl-NL"/>
        </a:p>
      </dgm:t>
    </dgm:pt>
    <dgm:pt modelId="{32DFF28E-18AA-4428-8230-570BF1252E58}" type="sibTrans" cxnId="{43AE3ED2-ABC5-4CC2-B80E-0BB4E3B0EC42}">
      <dgm:prSet/>
      <dgm:spPr/>
      <dgm:t>
        <a:bodyPr/>
        <a:lstStyle/>
        <a:p>
          <a:endParaRPr lang="nl-NL"/>
        </a:p>
      </dgm:t>
    </dgm:pt>
    <dgm:pt modelId="{E59B8006-6434-4A65-957C-FDC1A207F02B}" type="pres">
      <dgm:prSet presAssocID="{AB5D9E42-D231-4DB2-B901-D65B9C4A355C}" presName="diagram" presStyleCnt="0">
        <dgm:presLayoutVars>
          <dgm:chMax val="1"/>
          <dgm:dir/>
          <dgm:animLvl val="ctr"/>
          <dgm:resizeHandles val="exact"/>
        </dgm:presLayoutVars>
      </dgm:prSet>
      <dgm:spPr/>
    </dgm:pt>
    <dgm:pt modelId="{B413C8A5-9250-4C02-BDCB-7236CD58A247}" type="pres">
      <dgm:prSet presAssocID="{AB5D9E42-D231-4DB2-B901-D65B9C4A355C}" presName="matrix" presStyleCnt="0"/>
      <dgm:spPr/>
    </dgm:pt>
    <dgm:pt modelId="{2E4D7435-A9BA-41B2-924A-7F0D56324176}" type="pres">
      <dgm:prSet presAssocID="{AB5D9E42-D231-4DB2-B901-D65B9C4A355C}" presName="tile1" presStyleLbl="node1" presStyleIdx="0" presStyleCnt="4" custLinFactNeighborY="0"/>
      <dgm:spPr/>
    </dgm:pt>
    <dgm:pt modelId="{E5FA5022-7937-4254-B363-F7F6BE05CB20}" type="pres">
      <dgm:prSet presAssocID="{AB5D9E42-D231-4DB2-B901-D65B9C4A355C}" presName="tile1text" presStyleLbl="node1" presStyleIdx="0" presStyleCnt="4">
        <dgm:presLayoutVars>
          <dgm:chMax val="0"/>
          <dgm:chPref val="0"/>
          <dgm:bulletEnabled val="1"/>
        </dgm:presLayoutVars>
      </dgm:prSet>
      <dgm:spPr/>
    </dgm:pt>
    <dgm:pt modelId="{195DABF0-49CC-436A-803E-AE6AAB542696}" type="pres">
      <dgm:prSet presAssocID="{AB5D9E42-D231-4DB2-B901-D65B9C4A355C}" presName="tile2" presStyleLbl="node1" presStyleIdx="1" presStyleCnt="4" custLinFactNeighborY="0"/>
      <dgm:spPr/>
    </dgm:pt>
    <dgm:pt modelId="{A8BEC917-8C81-4A5C-B53D-9D8E02597487}" type="pres">
      <dgm:prSet presAssocID="{AB5D9E42-D231-4DB2-B901-D65B9C4A355C}" presName="tile2text" presStyleLbl="node1" presStyleIdx="1" presStyleCnt="4">
        <dgm:presLayoutVars>
          <dgm:chMax val="0"/>
          <dgm:chPref val="0"/>
          <dgm:bulletEnabled val="1"/>
        </dgm:presLayoutVars>
      </dgm:prSet>
      <dgm:spPr/>
    </dgm:pt>
    <dgm:pt modelId="{45FB27E4-F8EA-486B-90FB-43557899F289}" type="pres">
      <dgm:prSet presAssocID="{AB5D9E42-D231-4DB2-B901-D65B9C4A355C}" presName="tile3" presStyleLbl="node1" presStyleIdx="2" presStyleCnt="4"/>
      <dgm:spPr/>
    </dgm:pt>
    <dgm:pt modelId="{6ED9C3B3-93A4-42E7-B5C2-F31396720B09}" type="pres">
      <dgm:prSet presAssocID="{AB5D9E42-D231-4DB2-B901-D65B9C4A355C}" presName="tile3text" presStyleLbl="node1" presStyleIdx="2" presStyleCnt="4">
        <dgm:presLayoutVars>
          <dgm:chMax val="0"/>
          <dgm:chPref val="0"/>
          <dgm:bulletEnabled val="1"/>
        </dgm:presLayoutVars>
      </dgm:prSet>
      <dgm:spPr/>
    </dgm:pt>
    <dgm:pt modelId="{2797014D-7666-4385-9A82-95CDFC0B708E}" type="pres">
      <dgm:prSet presAssocID="{AB5D9E42-D231-4DB2-B901-D65B9C4A355C}" presName="tile4" presStyleLbl="node1" presStyleIdx="3" presStyleCnt="4" custLinFactNeighborY="-1228"/>
      <dgm:spPr/>
    </dgm:pt>
    <dgm:pt modelId="{6EDAA91D-BEC9-4FC8-8AA3-0BC3773A355C}" type="pres">
      <dgm:prSet presAssocID="{AB5D9E42-D231-4DB2-B901-D65B9C4A355C}" presName="tile4text" presStyleLbl="node1" presStyleIdx="3" presStyleCnt="4">
        <dgm:presLayoutVars>
          <dgm:chMax val="0"/>
          <dgm:chPref val="0"/>
          <dgm:bulletEnabled val="1"/>
        </dgm:presLayoutVars>
      </dgm:prSet>
      <dgm:spPr/>
    </dgm:pt>
    <dgm:pt modelId="{6442FA19-5620-48F9-9813-50BE17DA6ECA}" type="pres">
      <dgm:prSet presAssocID="{AB5D9E42-D231-4DB2-B901-D65B9C4A355C}" presName="centerTile" presStyleLbl="fgShp" presStyleIdx="0" presStyleCnt="1">
        <dgm:presLayoutVars>
          <dgm:chMax val="0"/>
          <dgm:chPref val="0"/>
        </dgm:presLayoutVars>
      </dgm:prSet>
      <dgm:spPr/>
    </dgm:pt>
  </dgm:ptLst>
  <dgm:cxnLst>
    <dgm:cxn modelId="{9270D607-F8F9-46DF-9B3C-5C09DC55BE71}" type="presOf" srcId="{EF2B2959-1264-42D4-AF99-1BBBF8865C6D}" destId="{6442FA19-5620-48F9-9813-50BE17DA6ECA}" srcOrd="0" destOrd="0" presId="urn:microsoft.com/office/officeart/2005/8/layout/matrix1"/>
    <dgm:cxn modelId="{9E03DA2C-E67F-45EB-AB45-9CFE2D59871B}" type="presOf" srcId="{47F0BE25-4D8D-4F81-B158-DC7AA9F47193}" destId="{A8BEC917-8C81-4A5C-B53D-9D8E02597487}" srcOrd="1" destOrd="0" presId="urn:microsoft.com/office/officeart/2005/8/layout/matrix1"/>
    <dgm:cxn modelId="{CD2CD260-CED5-4D69-94D2-634143FBBDBD}" type="presOf" srcId="{6B5D892F-EF97-4449-BEB9-F924C73764CE}" destId="{2E4D7435-A9BA-41B2-924A-7F0D56324176}" srcOrd="0" destOrd="0" presId="urn:microsoft.com/office/officeart/2005/8/layout/matrix1"/>
    <dgm:cxn modelId="{B0F87767-7185-4BF9-BBC9-AE0E4C7104C2}" type="presOf" srcId="{F722EDF2-DE30-46EF-B470-351BC40F1E8A}" destId="{6EDAA91D-BEC9-4FC8-8AA3-0BC3773A355C}" srcOrd="1" destOrd="0" presId="urn:microsoft.com/office/officeart/2005/8/layout/matrix1"/>
    <dgm:cxn modelId="{E0B7DA70-DD27-48F8-85DA-A033B1843AF3}" srcId="{EF2B2959-1264-42D4-AF99-1BBBF8865C6D}" destId="{85FB9BA2-2FF6-4025-A33B-9697192F82D6}" srcOrd="2" destOrd="0" parTransId="{3338C700-EB1C-4780-A0DB-FD35BA595EED}" sibTransId="{B4167245-F343-4E63-873B-FED5BAC3DC9F}"/>
    <dgm:cxn modelId="{C0431454-61CC-4E58-AE04-B1478307F10D}" type="presOf" srcId="{85FB9BA2-2FF6-4025-A33B-9697192F82D6}" destId="{6ED9C3B3-93A4-42E7-B5C2-F31396720B09}" srcOrd="1" destOrd="0" presId="urn:microsoft.com/office/officeart/2005/8/layout/matrix1"/>
    <dgm:cxn modelId="{7875957E-8F6D-40F4-9BD3-F41788FC8873}" srcId="{AB5D9E42-D231-4DB2-B901-D65B9C4A355C}" destId="{EF2B2959-1264-42D4-AF99-1BBBF8865C6D}" srcOrd="0" destOrd="0" parTransId="{97A7E9D6-824E-49F7-A3F1-FDC9D4839635}" sibTransId="{578750B9-E34F-45B1-92D3-58DF569A5C42}"/>
    <dgm:cxn modelId="{54365497-1BA3-449E-82CB-AC4DD3AFBDA7}" type="presOf" srcId="{85FB9BA2-2FF6-4025-A33B-9697192F82D6}" destId="{45FB27E4-F8EA-486B-90FB-43557899F289}" srcOrd="0" destOrd="0" presId="urn:microsoft.com/office/officeart/2005/8/layout/matrix1"/>
    <dgm:cxn modelId="{08EE80A8-4CD0-4051-81B7-CACDA1B74592}" type="presOf" srcId="{47F0BE25-4D8D-4F81-B158-DC7AA9F47193}" destId="{195DABF0-49CC-436A-803E-AE6AAB542696}" srcOrd="0" destOrd="0" presId="urn:microsoft.com/office/officeart/2005/8/layout/matrix1"/>
    <dgm:cxn modelId="{62FA87AA-8469-4488-B71D-822B824A0D59}" type="presOf" srcId="{6B5D892F-EF97-4449-BEB9-F924C73764CE}" destId="{E5FA5022-7937-4254-B363-F7F6BE05CB20}" srcOrd="1" destOrd="0" presId="urn:microsoft.com/office/officeart/2005/8/layout/matrix1"/>
    <dgm:cxn modelId="{1CACF7AE-3142-4F8E-8925-9D75E391CF47}" type="presOf" srcId="{F722EDF2-DE30-46EF-B470-351BC40F1E8A}" destId="{2797014D-7666-4385-9A82-95CDFC0B708E}" srcOrd="0" destOrd="0" presId="urn:microsoft.com/office/officeart/2005/8/layout/matrix1"/>
    <dgm:cxn modelId="{C9C67EBE-86B9-467D-BE69-9BDB6AB54AA1}" srcId="{EF2B2959-1264-42D4-AF99-1BBBF8865C6D}" destId="{6B5D892F-EF97-4449-BEB9-F924C73764CE}" srcOrd="0" destOrd="0" parTransId="{9DB08DBC-B707-41E8-A46B-705CE07E9C4A}" sibTransId="{813787E1-5B12-4467-83C8-BA5DF9963B44}"/>
    <dgm:cxn modelId="{86F6A0CA-E070-4D00-A0BD-405A70CFDC8B}" srcId="{EF2B2959-1264-42D4-AF99-1BBBF8865C6D}" destId="{47F0BE25-4D8D-4F81-B158-DC7AA9F47193}" srcOrd="1" destOrd="0" parTransId="{F394B464-4A1D-422C-88F6-E3075A168937}" sibTransId="{63699E4E-D61A-4A50-A40A-B126A24D4DCA}"/>
    <dgm:cxn modelId="{43AE3ED2-ABC5-4CC2-B80E-0BB4E3B0EC42}" srcId="{EF2B2959-1264-42D4-AF99-1BBBF8865C6D}" destId="{F722EDF2-DE30-46EF-B470-351BC40F1E8A}" srcOrd="3" destOrd="0" parTransId="{EB36E43A-65B1-4CDA-8C58-9F82E9C27709}" sibTransId="{32DFF28E-18AA-4428-8230-570BF1252E58}"/>
    <dgm:cxn modelId="{2DCAD0F2-74D6-43C6-9DEF-3C2D50B7D423}" type="presOf" srcId="{AB5D9E42-D231-4DB2-B901-D65B9C4A355C}" destId="{E59B8006-6434-4A65-957C-FDC1A207F02B}" srcOrd="0" destOrd="0" presId="urn:microsoft.com/office/officeart/2005/8/layout/matrix1"/>
    <dgm:cxn modelId="{BD80B0C5-DE87-4B2A-86F9-EFB84E406256}" type="presParOf" srcId="{E59B8006-6434-4A65-957C-FDC1A207F02B}" destId="{B413C8A5-9250-4C02-BDCB-7236CD58A247}" srcOrd="0" destOrd="0" presId="urn:microsoft.com/office/officeart/2005/8/layout/matrix1"/>
    <dgm:cxn modelId="{64BACE76-0E91-495E-A69A-316E422BD75E}" type="presParOf" srcId="{B413C8A5-9250-4C02-BDCB-7236CD58A247}" destId="{2E4D7435-A9BA-41B2-924A-7F0D56324176}" srcOrd="0" destOrd="0" presId="urn:microsoft.com/office/officeart/2005/8/layout/matrix1"/>
    <dgm:cxn modelId="{EC9DD4C0-B2A8-416D-A4D5-D118DAED195B}" type="presParOf" srcId="{B413C8A5-9250-4C02-BDCB-7236CD58A247}" destId="{E5FA5022-7937-4254-B363-F7F6BE05CB20}" srcOrd="1" destOrd="0" presId="urn:microsoft.com/office/officeart/2005/8/layout/matrix1"/>
    <dgm:cxn modelId="{A0CD4470-9780-4062-A246-6DFD050E7044}" type="presParOf" srcId="{B413C8A5-9250-4C02-BDCB-7236CD58A247}" destId="{195DABF0-49CC-436A-803E-AE6AAB542696}" srcOrd="2" destOrd="0" presId="urn:microsoft.com/office/officeart/2005/8/layout/matrix1"/>
    <dgm:cxn modelId="{F583E703-C008-4E19-A281-CD5F77AA0347}" type="presParOf" srcId="{B413C8A5-9250-4C02-BDCB-7236CD58A247}" destId="{A8BEC917-8C81-4A5C-B53D-9D8E02597487}" srcOrd="3" destOrd="0" presId="urn:microsoft.com/office/officeart/2005/8/layout/matrix1"/>
    <dgm:cxn modelId="{380AA743-673C-484F-8DC9-47E639C9ED1A}" type="presParOf" srcId="{B413C8A5-9250-4C02-BDCB-7236CD58A247}" destId="{45FB27E4-F8EA-486B-90FB-43557899F289}" srcOrd="4" destOrd="0" presId="urn:microsoft.com/office/officeart/2005/8/layout/matrix1"/>
    <dgm:cxn modelId="{8DFAD70D-D030-4BEB-BAD3-81494A13AC5D}" type="presParOf" srcId="{B413C8A5-9250-4C02-BDCB-7236CD58A247}" destId="{6ED9C3B3-93A4-42E7-B5C2-F31396720B09}" srcOrd="5" destOrd="0" presId="urn:microsoft.com/office/officeart/2005/8/layout/matrix1"/>
    <dgm:cxn modelId="{4786C072-161E-4E11-A990-54364F8830A0}" type="presParOf" srcId="{B413C8A5-9250-4C02-BDCB-7236CD58A247}" destId="{2797014D-7666-4385-9A82-95CDFC0B708E}" srcOrd="6" destOrd="0" presId="urn:microsoft.com/office/officeart/2005/8/layout/matrix1"/>
    <dgm:cxn modelId="{90B5F481-A6CA-4D07-8295-2F2B5A5FF97F}" type="presParOf" srcId="{B413C8A5-9250-4C02-BDCB-7236CD58A247}" destId="{6EDAA91D-BEC9-4FC8-8AA3-0BC3773A355C}" srcOrd="7" destOrd="0" presId="urn:microsoft.com/office/officeart/2005/8/layout/matrix1"/>
    <dgm:cxn modelId="{D742D0FC-FDCD-45BD-A2C0-88B55B1DCF34}" type="presParOf" srcId="{E59B8006-6434-4A65-957C-FDC1A207F02B}" destId="{6442FA19-5620-48F9-9813-50BE17DA6ECA}" srcOrd="1" destOrd="0" presId="urn:microsoft.com/office/officeart/2005/8/layout/matrix1"/>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B5D9E42-D231-4DB2-B901-D65B9C4A355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nl-NL"/>
        </a:p>
      </dgm:t>
    </dgm:pt>
    <dgm:pt modelId="{EF2B2959-1264-42D4-AF99-1BBBF8865C6D}">
      <dgm:prSet phldrT="[Tekst]"/>
      <dgm:spPr>
        <a:xfrm>
          <a:off x="1426844" y="821531"/>
          <a:ext cx="1223010" cy="547687"/>
        </a:xfrm>
        <a:prstGeom prst="roundRect">
          <a:avLst/>
        </a:prstGeom>
        <a:solidFill>
          <a:srgbClr val="4472C4">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nl-NL">
              <a:solidFill>
                <a:sysClr val="windowText" lastClr="000000">
                  <a:hueOff val="0"/>
                  <a:satOff val="0"/>
                  <a:lumOff val="0"/>
                  <a:alphaOff val="0"/>
                </a:sysClr>
              </a:solidFill>
              <a:latin typeface="Calibri" panose="020F0502020204030204"/>
              <a:ea typeface="+mn-ea"/>
              <a:cs typeface="+mn-cs"/>
            </a:rPr>
            <a:t>Eisenhowermodel</a:t>
          </a:r>
        </a:p>
      </dgm:t>
    </dgm:pt>
    <dgm:pt modelId="{97A7E9D6-824E-49F7-A3F1-FDC9D4839635}" type="parTrans" cxnId="{7875957E-8F6D-40F4-9BD3-F41788FC8873}">
      <dgm:prSet/>
      <dgm:spPr/>
      <dgm:t>
        <a:bodyPr/>
        <a:lstStyle/>
        <a:p>
          <a:endParaRPr lang="nl-NL"/>
        </a:p>
      </dgm:t>
    </dgm:pt>
    <dgm:pt modelId="{578750B9-E34F-45B1-92D3-58DF569A5C42}" type="sibTrans" cxnId="{7875957E-8F6D-40F4-9BD3-F41788FC8873}">
      <dgm:prSet/>
      <dgm:spPr/>
      <dgm:t>
        <a:bodyPr/>
        <a:lstStyle/>
        <a:p>
          <a:endParaRPr lang="nl-NL"/>
        </a:p>
      </dgm:t>
    </dgm:pt>
    <dgm:pt modelId="{6B5D892F-EF97-4449-BEB9-F924C73764CE}">
      <dgm:prSet phldrT="[Tekst]"/>
      <dgm:spPr>
        <a:xfrm rot="16200000">
          <a:off x="471487" y="-471487"/>
          <a:ext cx="1095375" cy="2038350"/>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nl-NL">
              <a:solidFill>
                <a:sysClr val="window" lastClr="FFFFFF"/>
              </a:solidFill>
              <a:latin typeface="Calibri" panose="020F0502020204030204"/>
              <a:ea typeface="+mn-ea"/>
              <a:cs typeface="+mn-cs"/>
            </a:rPr>
            <a:t>1: Belangrijk en dringend</a:t>
          </a:r>
        </a:p>
      </dgm:t>
    </dgm:pt>
    <dgm:pt modelId="{9DB08DBC-B707-41E8-A46B-705CE07E9C4A}" type="parTrans" cxnId="{C9C67EBE-86B9-467D-BE69-9BDB6AB54AA1}">
      <dgm:prSet/>
      <dgm:spPr/>
      <dgm:t>
        <a:bodyPr/>
        <a:lstStyle/>
        <a:p>
          <a:endParaRPr lang="nl-NL"/>
        </a:p>
      </dgm:t>
    </dgm:pt>
    <dgm:pt modelId="{813787E1-5B12-4467-83C8-BA5DF9963B44}" type="sibTrans" cxnId="{C9C67EBE-86B9-467D-BE69-9BDB6AB54AA1}">
      <dgm:prSet/>
      <dgm:spPr/>
      <dgm:t>
        <a:bodyPr/>
        <a:lstStyle/>
        <a:p>
          <a:endParaRPr lang="nl-NL"/>
        </a:p>
      </dgm:t>
    </dgm:pt>
    <dgm:pt modelId="{47F0BE25-4D8D-4F81-B158-DC7AA9F47193}">
      <dgm:prSet phldrT="[Tekst]"/>
      <dgm:spPr>
        <a:xfrm>
          <a:off x="2038350" y="0"/>
          <a:ext cx="2038350" cy="1095375"/>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endParaRPr lang="nl-NL">
            <a:solidFill>
              <a:sysClr val="window" lastClr="FFFFFF"/>
            </a:solidFill>
            <a:latin typeface="Calibri" panose="020F0502020204030204"/>
            <a:ea typeface="+mn-ea"/>
            <a:cs typeface="+mn-cs"/>
          </a:endParaRPr>
        </a:p>
        <a:p>
          <a:pPr>
            <a:buNone/>
          </a:pPr>
          <a:r>
            <a:rPr lang="nl-NL">
              <a:solidFill>
                <a:sysClr val="window" lastClr="FFFFFF"/>
              </a:solidFill>
              <a:latin typeface="Calibri" panose="020F0502020204030204"/>
              <a:ea typeface="+mn-ea"/>
              <a:cs typeface="+mn-cs"/>
            </a:rPr>
            <a:t>2. Belangrijk, maar niet dringend</a:t>
          </a:r>
        </a:p>
      </dgm:t>
    </dgm:pt>
    <dgm:pt modelId="{F394B464-4A1D-422C-88F6-E3075A168937}" type="parTrans" cxnId="{86F6A0CA-E070-4D00-A0BD-405A70CFDC8B}">
      <dgm:prSet/>
      <dgm:spPr/>
      <dgm:t>
        <a:bodyPr/>
        <a:lstStyle/>
        <a:p>
          <a:endParaRPr lang="nl-NL"/>
        </a:p>
      </dgm:t>
    </dgm:pt>
    <dgm:pt modelId="{63699E4E-D61A-4A50-A40A-B126A24D4DCA}" type="sibTrans" cxnId="{86F6A0CA-E070-4D00-A0BD-405A70CFDC8B}">
      <dgm:prSet/>
      <dgm:spPr/>
      <dgm:t>
        <a:bodyPr/>
        <a:lstStyle/>
        <a:p>
          <a:endParaRPr lang="nl-NL"/>
        </a:p>
      </dgm:t>
    </dgm:pt>
    <dgm:pt modelId="{85FB9BA2-2FF6-4025-A33B-9697192F82D6}">
      <dgm:prSet phldrT="[Tekst]"/>
      <dgm:spPr>
        <a:xfrm rot="10800000">
          <a:off x="0" y="1095375"/>
          <a:ext cx="2038350" cy="1095375"/>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nl-NL">
              <a:solidFill>
                <a:sysClr val="window" lastClr="FFFFFF"/>
              </a:solidFill>
              <a:latin typeface="Calibri" panose="020F0502020204030204"/>
              <a:ea typeface="+mn-ea"/>
              <a:cs typeface="+mn-cs"/>
            </a:rPr>
            <a:t>3. Dringend, maar niet belangrijk </a:t>
          </a:r>
        </a:p>
      </dgm:t>
    </dgm:pt>
    <dgm:pt modelId="{3338C700-EB1C-4780-A0DB-FD35BA595EED}" type="parTrans" cxnId="{E0B7DA70-DD27-48F8-85DA-A033B1843AF3}">
      <dgm:prSet/>
      <dgm:spPr/>
      <dgm:t>
        <a:bodyPr/>
        <a:lstStyle/>
        <a:p>
          <a:endParaRPr lang="nl-NL"/>
        </a:p>
      </dgm:t>
    </dgm:pt>
    <dgm:pt modelId="{B4167245-F343-4E63-873B-FED5BAC3DC9F}" type="sibTrans" cxnId="{E0B7DA70-DD27-48F8-85DA-A033B1843AF3}">
      <dgm:prSet/>
      <dgm:spPr/>
      <dgm:t>
        <a:bodyPr/>
        <a:lstStyle/>
        <a:p>
          <a:endParaRPr lang="nl-NL"/>
        </a:p>
      </dgm:t>
    </dgm:pt>
    <dgm:pt modelId="{F722EDF2-DE30-46EF-B470-351BC40F1E8A}">
      <dgm:prSet phldrT="[Tekst]"/>
      <dgm:spPr>
        <a:xfrm rot="5400000">
          <a:off x="2509837" y="623887"/>
          <a:ext cx="1095375" cy="2038350"/>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nl-NL">
              <a:solidFill>
                <a:sysClr val="window" lastClr="FFFFFF"/>
              </a:solidFill>
              <a:latin typeface="Calibri" panose="020F0502020204030204"/>
              <a:ea typeface="+mn-ea"/>
              <a:cs typeface="+mn-cs"/>
            </a:rPr>
            <a:t>4. Niet dringend en niet belangrijk</a:t>
          </a:r>
        </a:p>
      </dgm:t>
    </dgm:pt>
    <dgm:pt modelId="{EB36E43A-65B1-4CDA-8C58-9F82E9C27709}" type="parTrans" cxnId="{43AE3ED2-ABC5-4CC2-B80E-0BB4E3B0EC42}">
      <dgm:prSet/>
      <dgm:spPr/>
      <dgm:t>
        <a:bodyPr/>
        <a:lstStyle/>
        <a:p>
          <a:endParaRPr lang="nl-NL"/>
        </a:p>
      </dgm:t>
    </dgm:pt>
    <dgm:pt modelId="{32DFF28E-18AA-4428-8230-570BF1252E58}" type="sibTrans" cxnId="{43AE3ED2-ABC5-4CC2-B80E-0BB4E3B0EC42}">
      <dgm:prSet/>
      <dgm:spPr/>
      <dgm:t>
        <a:bodyPr/>
        <a:lstStyle/>
        <a:p>
          <a:endParaRPr lang="nl-NL"/>
        </a:p>
      </dgm:t>
    </dgm:pt>
    <dgm:pt modelId="{E59B8006-6434-4A65-957C-FDC1A207F02B}" type="pres">
      <dgm:prSet presAssocID="{AB5D9E42-D231-4DB2-B901-D65B9C4A355C}" presName="diagram" presStyleCnt="0">
        <dgm:presLayoutVars>
          <dgm:chMax val="1"/>
          <dgm:dir/>
          <dgm:animLvl val="ctr"/>
          <dgm:resizeHandles val="exact"/>
        </dgm:presLayoutVars>
      </dgm:prSet>
      <dgm:spPr/>
    </dgm:pt>
    <dgm:pt modelId="{B413C8A5-9250-4C02-BDCB-7236CD58A247}" type="pres">
      <dgm:prSet presAssocID="{AB5D9E42-D231-4DB2-B901-D65B9C4A355C}" presName="matrix" presStyleCnt="0"/>
      <dgm:spPr/>
    </dgm:pt>
    <dgm:pt modelId="{2E4D7435-A9BA-41B2-924A-7F0D56324176}" type="pres">
      <dgm:prSet presAssocID="{AB5D9E42-D231-4DB2-B901-D65B9C4A355C}" presName="tile1" presStyleLbl="node1" presStyleIdx="0" presStyleCnt="4" custLinFactNeighborY="0"/>
      <dgm:spPr/>
    </dgm:pt>
    <dgm:pt modelId="{E5FA5022-7937-4254-B363-F7F6BE05CB20}" type="pres">
      <dgm:prSet presAssocID="{AB5D9E42-D231-4DB2-B901-D65B9C4A355C}" presName="tile1text" presStyleLbl="node1" presStyleIdx="0" presStyleCnt="4">
        <dgm:presLayoutVars>
          <dgm:chMax val="0"/>
          <dgm:chPref val="0"/>
          <dgm:bulletEnabled val="1"/>
        </dgm:presLayoutVars>
      </dgm:prSet>
      <dgm:spPr/>
    </dgm:pt>
    <dgm:pt modelId="{195DABF0-49CC-436A-803E-AE6AAB542696}" type="pres">
      <dgm:prSet presAssocID="{AB5D9E42-D231-4DB2-B901-D65B9C4A355C}" presName="tile2" presStyleLbl="node1" presStyleIdx="1" presStyleCnt="4" custLinFactNeighborY="0"/>
      <dgm:spPr/>
    </dgm:pt>
    <dgm:pt modelId="{A8BEC917-8C81-4A5C-B53D-9D8E02597487}" type="pres">
      <dgm:prSet presAssocID="{AB5D9E42-D231-4DB2-B901-D65B9C4A355C}" presName="tile2text" presStyleLbl="node1" presStyleIdx="1" presStyleCnt="4">
        <dgm:presLayoutVars>
          <dgm:chMax val="0"/>
          <dgm:chPref val="0"/>
          <dgm:bulletEnabled val="1"/>
        </dgm:presLayoutVars>
      </dgm:prSet>
      <dgm:spPr/>
    </dgm:pt>
    <dgm:pt modelId="{45FB27E4-F8EA-486B-90FB-43557899F289}" type="pres">
      <dgm:prSet presAssocID="{AB5D9E42-D231-4DB2-B901-D65B9C4A355C}" presName="tile3" presStyleLbl="node1" presStyleIdx="2" presStyleCnt="4"/>
      <dgm:spPr/>
    </dgm:pt>
    <dgm:pt modelId="{6ED9C3B3-93A4-42E7-B5C2-F31396720B09}" type="pres">
      <dgm:prSet presAssocID="{AB5D9E42-D231-4DB2-B901-D65B9C4A355C}" presName="tile3text" presStyleLbl="node1" presStyleIdx="2" presStyleCnt="4">
        <dgm:presLayoutVars>
          <dgm:chMax val="0"/>
          <dgm:chPref val="0"/>
          <dgm:bulletEnabled val="1"/>
        </dgm:presLayoutVars>
      </dgm:prSet>
      <dgm:spPr/>
    </dgm:pt>
    <dgm:pt modelId="{2797014D-7666-4385-9A82-95CDFC0B708E}" type="pres">
      <dgm:prSet presAssocID="{AB5D9E42-D231-4DB2-B901-D65B9C4A355C}" presName="tile4" presStyleLbl="node1" presStyleIdx="3" presStyleCnt="4" custLinFactNeighborY="-1228"/>
      <dgm:spPr/>
    </dgm:pt>
    <dgm:pt modelId="{6EDAA91D-BEC9-4FC8-8AA3-0BC3773A355C}" type="pres">
      <dgm:prSet presAssocID="{AB5D9E42-D231-4DB2-B901-D65B9C4A355C}" presName="tile4text" presStyleLbl="node1" presStyleIdx="3" presStyleCnt="4">
        <dgm:presLayoutVars>
          <dgm:chMax val="0"/>
          <dgm:chPref val="0"/>
          <dgm:bulletEnabled val="1"/>
        </dgm:presLayoutVars>
      </dgm:prSet>
      <dgm:spPr/>
    </dgm:pt>
    <dgm:pt modelId="{6442FA19-5620-48F9-9813-50BE17DA6ECA}" type="pres">
      <dgm:prSet presAssocID="{AB5D9E42-D231-4DB2-B901-D65B9C4A355C}" presName="centerTile" presStyleLbl="fgShp" presStyleIdx="0" presStyleCnt="1">
        <dgm:presLayoutVars>
          <dgm:chMax val="0"/>
          <dgm:chPref val="0"/>
        </dgm:presLayoutVars>
      </dgm:prSet>
      <dgm:spPr/>
    </dgm:pt>
  </dgm:ptLst>
  <dgm:cxnLst>
    <dgm:cxn modelId="{9270D607-F8F9-46DF-9B3C-5C09DC55BE71}" type="presOf" srcId="{EF2B2959-1264-42D4-AF99-1BBBF8865C6D}" destId="{6442FA19-5620-48F9-9813-50BE17DA6ECA}" srcOrd="0" destOrd="0" presId="urn:microsoft.com/office/officeart/2005/8/layout/matrix1"/>
    <dgm:cxn modelId="{9E03DA2C-E67F-45EB-AB45-9CFE2D59871B}" type="presOf" srcId="{47F0BE25-4D8D-4F81-B158-DC7AA9F47193}" destId="{A8BEC917-8C81-4A5C-B53D-9D8E02597487}" srcOrd="1" destOrd="0" presId="urn:microsoft.com/office/officeart/2005/8/layout/matrix1"/>
    <dgm:cxn modelId="{CD2CD260-CED5-4D69-94D2-634143FBBDBD}" type="presOf" srcId="{6B5D892F-EF97-4449-BEB9-F924C73764CE}" destId="{2E4D7435-A9BA-41B2-924A-7F0D56324176}" srcOrd="0" destOrd="0" presId="urn:microsoft.com/office/officeart/2005/8/layout/matrix1"/>
    <dgm:cxn modelId="{B0F87767-7185-4BF9-BBC9-AE0E4C7104C2}" type="presOf" srcId="{F722EDF2-DE30-46EF-B470-351BC40F1E8A}" destId="{6EDAA91D-BEC9-4FC8-8AA3-0BC3773A355C}" srcOrd="1" destOrd="0" presId="urn:microsoft.com/office/officeart/2005/8/layout/matrix1"/>
    <dgm:cxn modelId="{E0B7DA70-DD27-48F8-85DA-A033B1843AF3}" srcId="{EF2B2959-1264-42D4-AF99-1BBBF8865C6D}" destId="{85FB9BA2-2FF6-4025-A33B-9697192F82D6}" srcOrd="2" destOrd="0" parTransId="{3338C700-EB1C-4780-A0DB-FD35BA595EED}" sibTransId="{B4167245-F343-4E63-873B-FED5BAC3DC9F}"/>
    <dgm:cxn modelId="{C0431454-61CC-4E58-AE04-B1478307F10D}" type="presOf" srcId="{85FB9BA2-2FF6-4025-A33B-9697192F82D6}" destId="{6ED9C3B3-93A4-42E7-B5C2-F31396720B09}" srcOrd="1" destOrd="0" presId="urn:microsoft.com/office/officeart/2005/8/layout/matrix1"/>
    <dgm:cxn modelId="{7875957E-8F6D-40F4-9BD3-F41788FC8873}" srcId="{AB5D9E42-D231-4DB2-B901-D65B9C4A355C}" destId="{EF2B2959-1264-42D4-AF99-1BBBF8865C6D}" srcOrd="0" destOrd="0" parTransId="{97A7E9D6-824E-49F7-A3F1-FDC9D4839635}" sibTransId="{578750B9-E34F-45B1-92D3-58DF569A5C42}"/>
    <dgm:cxn modelId="{54365497-1BA3-449E-82CB-AC4DD3AFBDA7}" type="presOf" srcId="{85FB9BA2-2FF6-4025-A33B-9697192F82D6}" destId="{45FB27E4-F8EA-486B-90FB-43557899F289}" srcOrd="0" destOrd="0" presId="urn:microsoft.com/office/officeart/2005/8/layout/matrix1"/>
    <dgm:cxn modelId="{08EE80A8-4CD0-4051-81B7-CACDA1B74592}" type="presOf" srcId="{47F0BE25-4D8D-4F81-B158-DC7AA9F47193}" destId="{195DABF0-49CC-436A-803E-AE6AAB542696}" srcOrd="0" destOrd="0" presId="urn:microsoft.com/office/officeart/2005/8/layout/matrix1"/>
    <dgm:cxn modelId="{62FA87AA-8469-4488-B71D-822B824A0D59}" type="presOf" srcId="{6B5D892F-EF97-4449-BEB9-F924C73764CE}" destId="{E5FA5022-7937-4254-B363-F7F6BE05CB20}" srcOrd="1" destOrd="0" presId="urn:microsoft.com/office/officeart/2005/8/layout/matrix1"/>
    <dgm:cxn modelId="{1CACF7AE-3142-4F8E-8925-9D75E391CF47}" type="presOf" srcId="{F722EDF2-DE30-46EF-B470-351BC40F1E8A}" destId="{2797014D-7666-4385-9A82-95CDFC0B708E}" srcOrd="0" destOrd="0" presId="urn:microsoft.com/office/officeart/2005/8/layout/matrix1"/>
    <dgm:cxn modelId="{C9C67EBE-86B9-467D-BE69-9BDB6AB54AA1}" srcId="{EF2B2959-1264-42D4-AF99-1BBBF8865C6D}" destId="{6B5D892F-EF97-4449-BEB9-F924C73764CE}" srcOrd="0" destOrd="0" parTransId="{9DB08DBC-B707-41E8-A46B-705CE07E9C4A}" sibTransId="{813787E1-5B12-4467-83C8-BA5DF9963B44}"/>
    <dgm:cxn modelId="{86F6A0CA-E070-4D00-A0BD-405A70CFDC8B}" srcId="{EF2B2959-1264-42D4-AF99-1BBBF8865C6D}" destId="{47F0BE25-4D8D-4F81-B158-DC7AA9F47193}" srcOrd="1" destOrd="0" parTransId="{F394B464-4A1D-422C-88F6-E3075A168937}" sibTransId="{63699E4E-D61A-4A50-A40A-B126A24D4DCA}"/>
    <dgm:cxn modelId="{43AE3ED2-ABC5-4CC2-B80E-0BB4E3B0EC42}" srcId="{EF2B2959-1264-42D4-AF99-1BBBF8865C6D}" destId="{F722EDF2-DE30-46EF-B470-351BC40F1E8A}" srcOrd="3" destOrd="0" parTransId="{EB36E43A-65B1-4CDA-8C58-9F82E9C27709}" sibTransId="{32DFF28E-18AA-4428-8230-570BF1252E58}"/>
    <dgm:cxn modelId="{2DCAD0F2-74D6-43C6-9DEF-3C2D50B7D423}" type="presOf" srcId="{AB5D9E42-D231-4DB2-B901-D65B9C4A355C}" destId="{E59B8006-6434-4A65-957C-FDC1A207F02B}" srcOrd="0" destOrd="0" presId="urn:microsoft.com/office/officeart/2005/8/layout/matrix1"/>
    <dgm:cxn modelId="{BD80B0C5-DE87-4B2A-86F9-EFB84E406256}" type="presParOf" srcId="{E59B8006-6434-4A65-957C-FDC1A207F02B}" destId="{B413C8A5-9250-4C02-BDCB-7236CD58A247}" srcOrd="0" destOrd="0" presId="urn:microsoft.com/office/officeart/2005/8/layout/matrix1"/>
    <dgm:cxn modelId="{64BACE76-0E91-495E-A69A-316E422BD75E}" type="presParOf" srcId="{B413C8A5-9250-4C02-BDCB-7236CD58A247}" destId="{2E4D7435-A9BA-41B2-924A-7F0D56324176}" srcOrd="0" destOrd="0" presId="urn:microsoft.com/office/officeart/2005/8/layout/matrix1"/>
    <dgm:cxn modelId="{EC9DD4C0-B2A8-416D-A4D5-D118DAED195B}" type="presParOf" srcId="{B413C8A5-9250-4C02-BDCB-7236CD58A247}" destId="{E5FA5022-7937-4254-B363-F7F6BE05CB20}" srcOrd="1" destOrd="0" presId="urn:microsoft.com/office/officeart/2005/8/layout/matrix1"/>
    <dgm:cxn modelId="{A0CD4470-9780-4062-A246-6DFD050E7044}" type="presParOf" srcId="{B413C8A5-9250-4C02-BDCB-7236CD58A247}" destId="{195DABF0-49CC-436A-803E-AE6AAB542696}" srcOrd="2" destOrd="0" presId="urn:microsoft.com/office/officeart/2005/8/layout/matrix1"/>
    <dgm:cxn modelId="{F583E703-C008-4E19-A281-CD5F77AA0347}" type="presParOf" srcId="{B413C8A5-9250-4C02-BDCB-7236CD58A247}" destId="{A8BEC917-8C81-4A5C-B53D-9D8E02597487}" srcOrd="3" destOrd="0" presId="urn:microsoft.com/office/officeart/2005/8/layout/matrix1"/>
    <dgm:cxn modelId="{380AA743-673C-484F-8DC9-47E639C9ED1A}" type="presParOf" srcId="{B413C8A5-9250-4C02-BDCB-7236CD58A247}" destId="{45FB27E4-F8EA-486B-90FB-43557899F289}" srcOrd="4" destOrd="0" presId="urn:microsoft.com/office/officeart/2005/8/layout/matrix1"/>
    <dgm:cxn modelId="{8DFAD70D-D030-4BEB-BAD3-81494A13AC5D}" type="presParOf" srcId="{B413C8A5-9250-4C02-BDCB-7236CD58A247}" destId="{6ED9C3B3-93A4-42E7-B5C2-F31396720B09}" srcOrd="5" destOrd="0" presId="urn:microsoft.com/office/officeart/2005/8/layout/matrix1"/>
    <dgm:cxn modelId="{4786C072-161E-4E11-A990-54364F8830A0}" type="presParOf" srcId="{B413C8A5-9250-4C02-BDCB-7236CD58A247}" destId="{2797014D-7666-4385-9A82-95CDFC0B708E}" srcOrd="6" destOrd="0" presId="urn:microsoft.com/office/officeart/2005/8/layout/matrix1"/>
    <dgm:cxn modelId="{90B5F481-A6CA-4D07-8295-2F2B5A5FF97F}" type="presParOf" srcId="{B413C8A5-9250-4C02-BDCB-7236CD58A247}" destId="{6EDAA91D-BEC9-4FC8-8AA3-0BC3773A355C}" srcOrd="7" destOrd="0" presId="urn:microsoft.com/office/officeart/2005/8/layout/matrix1"/>
    <dgm:cxn modelId="{D742D0FC-FDCD-45BD-A2C0-88B55B1DCF34}" type="presParOf" srcId="{E59B8006-6434-4A65-957C-FDC1A207F02B}" destId="{6442FA19-5620-48F9-9813-50BE17DA6ECA}" srcOrd="1" destOrd="0" presId="urn:microsoft.com/office/officeart/2005/8/layout/matrix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B5D9E42-D231-4DB2-B901-D65B9C4A355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nl-NL"/>
        </a:p>
      </dgm:t>
    </dgm:pt>
    <dgm:pt modelId="{EF2B2959-1264-42D4-AF99-1BBBF8865C6D}">
      <dgm:prSet phldrT="[Tekst]"/>
      <dgm:spPr>
        <a:xfrm>
          <a:off x="1426844" y="821531"/>
          <a:ext cx="1223010" cy="547687"/>
        </a:xfrm>
        <a:prstGeom prst="roundRect">
          <a:avLst/>
        </a:prstGeom>
        <a:solidFill>
          <a:srgbClr val="4472C4">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nl-NL">
              <a:solidFill>
                <a:sysClr val="windowText" lastClr="000000">
                  <a:hueOff val="0"/>
                  <a:satOff val="0"/>
                  <a:lumOff val="0"/>
                  <a:alphaOff val="0"/>
                </a:sysClr>
              </a:solidFill>
              <a:latin typeface="Calibri" panose="020F0502020204030204"/>
              <a:ea typeface="+mn-ea"/>
              <a:cs typeface="+mn-cs"/>
            </a:rPr>
            <a:t>Eisenhowermodel</a:t>
          </a:r>
        </a:p>
      </dgm:t>
    </dgm:pt>
    <dgm:pt modelId="{97A7E9D6-824E-49F7-A3F1-FDC9D4839635}" type="parTrans" cxnId="{7875957E-8F6D-40F4-9BD3-F41788FC8873}">
      <dgm:prSet/>
      <dgm:spPr/>
      <dgm:t>
        <a:bodyPr/>
        <a:lstStyle/>
        <a:p>
          <a:endParaRPr lang="nl-NL"/>
        </a:p>
      </dgm:t>
    </dgm:pt>
    <dgm:pt modelId="{578750B9-E34F-45B1-92D3-58DF569A5C42}" type="sibTrans" cxnId="{7875957E-8F6D-40F4-9BD3-F41788FC8873}">
      <dgm:prSet/>
      <dgm:spPr/>
      <dgm:t>
        <a:bodyPr/>
        <a:lstStyle/>
        <a:p>
          <a:endParaRPr lang="nl-NL"/>
        </a:p>
      </dgm:t>
    </dgm:pt>
    <dgm:pt modelId="{6B5D892F-EF97-4449-BEB9-F924C73764CE}">
      <dgm:prSet phldrT="[Tekst]"/>
      <dgm:spPr>
        <a:xfrm rot="16200000">
          <a:off x="471487" y="-471487"/>
          <a:ext cx="1095375" cy="2038350"/>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nl-NL">
              <a:solidFill>
                <a:sysClr val="window" lastClr="FFFFFF"/>
              </a:solidFill>
              <a:latin typeface="Calibri" panose="020F0502020204030204"/>
              <a:ea typeface="+mn-ea"/>
              <a:cs typeface="+mn-cs"/>
            </a:rPr>
            <a:t>1: Belangrijk en dringend</a:t>
          </a:r>
        </a:p>
      </dgm:t>
    </dgm:pt>
    <dgm:pt modelId="{9DB08DBC-B707-41E8-A46B-705CE07E9C4A}" type="parTrans" cxnId="{C9C67EBE-86B9-467D-BE69-9BDB6AB54AA1}">
      <dgm:prSet/>
      <dgm:spPr/>
      <dgm:t>
        <a:bodyPr/>
        <a:lstStyle/>
        <a:p>
          <a:endParaRPr lang="nl-NL"/>
        </a:p>
      </dgm:t>
    </dgm:pt>
    <dgm:pt modelId="{813787E1-5B12-4467-83C8-BA5DF9963B44}" type="sibTrans" cxnId="{C9C67EBE-86B9-467D-BE69-9BDB6AB54AA1}">
      <dgm:prSet/>
      <dgm:spPr/>
      <dgm:t>
        <a:bodyPr/>
        <a:lstStyle/>
        <a:p>
          <a:endParaRPr lang="nl-NL"/>
        </a:p>
      </dgm:t>
    </dgm:pt>
    <dgm:pt modelId="{47F0BE25-4D8D-4F81-B158-DC7AA9F47193}">
      <dgm:prSet phldrT="[Tekst]"/>
      <dgm:spPr>
        <a:xfrm>
          <a:off x="2038350" y="0"/>
          <a:ext cx="2038350" cy="1095375"/>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endParaRPr lang="nl-NL">
            <a:solidFill>
              <a:sysClr val="window" lastClr="FFFFFF"/>
            </a:solidFill>
            <a:latin typeface="Calibri" panose="020F0502020204030204"/>
            <a:ea typeface="+mn-ea"/>
            <a:cs typeface="+mn-cs"/>
          </a:endParaRPr>
        </a:p>
        <a:p>
          <a:pPr>
            <a:buNone/>
          </a:pPr>
          <a:r>
            <a:rPr lang="nl-NL">
              <a:solidFill>
                <a:sysClr val="window" lastClr="FFFFFF"/>
              </a:solidFill>
              <a:latin typeface="Calibri" panose="020F0502020204030204"/>
              <a:ea typeface="+mn-ea"/>
              <a:cs typeface="+mn-cs"/>
            </a:rPr>
            <a:t>2. Belangrijk, maar niet dringend</a:t>
          </a:r>
        </a:p>
      </dgm:t>
    </dgm:pt>
    <dgm:pt modelId="{F394B464-4A1D-422C-88F6-E3075A168937}" type="parTrans" cxnId="{86F6A0CA-E070-4D00-A0BD-405A70CFDC8B}">
      <dgm:prSet/>
      <dgm:spPr/>
      <dgm:t>
        <a:bodyPr/>
        <a:lstStyle/>
        <a:p>
          <a:endParaRPr lang="nl-NL"/>
        </a:p>
      </dgm:t>
    </dgm:pt>
    <dgm:pt modelId="{63699E4E-D61A-4A50-A40A-B126A24D4DCA}" type="sibTrans" cxnId="{86F6A0CA-E070-4D00-A0BD-405A70CFDC8B}">
      <dgm:prSet/>
      <dgm:spPr/>
      <dgm:t>
        <a:bodyPr/>
        <a:lstStyle/>
        <a:p>
          <a:endParaRPr lang="nl-NL"/>
        </a:p>
      </dgm:t>
    </dgm:pt>
    <dgm:pt modelId="{85FB9BA2-2FF6-4025-A33B-9697192F82D6}">
      <dgm:prSet phldrT="[Tekst]"/>
      <dgm:spPr>
        <a:xfrm rot="10800000">
          <a:off x="0" y="1095375"/>
          <a:ext cx="2038350" cy="1095375"/>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nl-NL">
              <a:solidFill>
                <a:sysClr val="window" lastClr="FFFFFF"/>
              </a:solidFill>
              <a:latin typeface="Calibri" panose="020F0502020204030204"/>
              <a:ea typeface="+mn-ea"/>
              <a:cs typeface="+mn-cs"/>
            </a:rPr>
            <a:t>3. Dringend, maar niet belangrijk </a:t>
          </a:r>
        </a:p>
      </dgm:t>
    </dgm:pt>
    <dgm:pt modelId="{3338C700-EB1C-4780-A0DB-FD35BA595EED}" type="parTrans" cxnId="{E0B7DA70-DD27-48F8-85DA-A033B1843AF3}">
      <dgm:prSet/>
      <dgm:spPr/>
      <dgm:t>
        <a:bodyPr/>
        <a:lstStyle/>
        <a:p>
          <a:endParaRPr lang="nl-NL"/>
        </a:p>
      </dgm:t>
    </dgm:pt>
    <dgm:pt modelId="{B4167245-F343-4E63-873B-FED5BAC3DC9F}" type="sibTrans" cxnId="{E0B7DA70-DD27-48F8-85DA-A033B1843AF3}">
      <dgm:prSet/>
      <dgm:spPr/>
      <dgm:t>
        <a:bodyPr/>
        <a:lstStyle/>
        <a:p>
          <a:endParaRPr lang="nl-NL"/>
        </a:p>
      </dgm:t>
    </dgm:pt>
    <dgm:pt modelId="{F722EDF2-DE30-46EF-B470-351BC40F1E8A}">
      <dgm:prSet phldrT="[Tekst]"/>
      <dgm:spPr>
        <a:xfrm rot="5400000">
          <a:off x="2509837" y="623887"/>
          <a:ext cx="1095375" cy="2038350"/>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nl-NL">
              <a:solidFill>
                <a:sysClr val="window" lastClr="FFFFFF"/>
              </a:solidFill>
              <a:latin typeface="Calibri" panose="020F0502020204030204"/>
              <a:ea typeface="+mn-ea"/>
              <a:cs typeface="+mn-cs"/>
            </a:rPr>
            <a:t>4. Niet dringend en niet belangrijk</a:t>
          </a:r>
        </a:p>
      </dgm:t>
    </dgm:pt>
    <dgm:pt modelId="{EB36E43A-65B1-4CDA-8C58-9F82E9C27709}" type="parTrans" cxnId="{43AE3ED2-ABC5-4CC2-B80E-0BB4E3B0EC42}">
      <dgm:prSet/>
      <dgm:spPr/>
      <dgm:t>
        <a:bodyPr/>
        <a:lstStyle/>
        <a:p>
          <a:endParaRPr lang="nl-NL"/>
        </a:p>
      </dgm:t>
    </dgm:pt>
    <dgm:pt modelId="{32DFF28E-18AA-4428-8230-570BF1252E58}" type="sibTrans" cxnId="{43AE3ED2-ABC5-4CC2-B80E-0BB4E3B0EC42}">
      <dgm:prSet/>
      <dgm:spPr/>
      <dgm:t>
        <a:bodyPr/>
        <a:lstStyle/>
        <a:p>
          <a:endParaRPr lang="nl-NL"/>
        </a:p>
      </dgm:t>
    </dgm:pt>
    <dgm:pt modelId="{E59B8006-6434-4A65-957C-FDC1A207F02B}" type="pres">
      <dgm:prSet presAssocID="{AB5D9E42-D231-4DB2-B901-D65B9C4A355C}" presName="diagram" presStyleCnt="0">
        <dgm:presLayoutVars>
          <dgm:chMax val="1"/>
          <dgm:dir/>
          <dgm:animLvl val="ctr"/>
          <dgm:resizeHandles val="exact"/>
        </dgm:presLayoutVars>
      </dgm:prSet>
      <dgm:spPr/>
    </dgm:pt>
    <dgm:pt modelId="{B413C8A5-9250-4C02-BDCB-7236CD58A247}" type="pres">
      <dgm:prSet presAssocID="{AB5D9E42-D231-4DB2-B901-D65B9C4A355C}" presName="matrix" presStyleCnt="0"/>
      <dgm:spPr/>
    </dgm:pt>
    <dgm:pt modelId="{2E4D7435-A9BA-41B2-924A-7F0D56324176}" type="pres">
      <dgm:prSet presAssocID="{AB5D9E42-D231-4DB2-B901-D65B9C4A355C}" presName="tile1" presStyleLbl="node1" presStyleIdx="0" presStyleCnt="4" custLinFactNeighborY="0"/>
      <dgm:spPr/>
    </dgm:pt>
    <dgm:pt modelId="{E5FA5022-7937-4254-B363-F7F6BE05CB20}" type="pres">
      <dgm:prSet presAssocID="{AB5D9E42-D231-4DB2-B901-D65B9C4A355C}" presName="tile1text" presStyleLbl="node1" presStyleIdx="0" presStyleCnt="4">
        <dgm:presLayoutVars>
          <dgm:chMax val="0"/>
          <dgm:chPref val="0"/>
          <dgm:bulletEnabled val="1"/>
        </dgm:presLayoutVars>
      </dgm:prSet>
      <dgm:spPr/>
    </dgm:pt>
    <dgm:pt modelId="{195DABF0-49CC-436A-803E-AE6AAB542696}" type="pres">
      <dgm:prSet presAssocID="{AB5D9E42-D231-4DB2-B901-D65B9C4A355C}" presName="tile2" presStyleLbl="node1" presStyleIdx="1" presStyleCnt="4" custLinFactNeighborY="0"/>
      <dgm:spPr/>
    </dgm:pt>
    <dgm:pt modelId="{A8BEC917-8C81-4A5C-B53D-9D8E02597487}" type="pres">
      <dgm:prSet presAssocID="{AB5D9E42-D231-4DB2-B901-D65B9C4A355C}" presName="tile2text" presStyleLbl="node1" presStyleIdx="1" presStyleCnt="4">
        <dgm:presLayoutVars>
          <dgm:chMax val="0"/>
          <dgm:chPref val="0"/>
          <dgm:bulletEnabled val="1"/>
        </dgm:presLayoutVars>
      </dgm:prSet>
      <dgm:spPr/>
    </dgm:pt>
    <dgm:pt modelId="{45FB27E4-F8EA-486B-90FB-43557899F289}" type="pres">
      <dgm:prSet presAssocID="{AB5D9E42-D231-4DB2-B901-D65B9C4A355C}" presName="tile3" presStyleLbl="node1" presStyleIdx="2" presStyleCnt="4"/>
      <dgm:spPr/>
    </dgm:pt>
    <dgm:pt modelId="{6ED9C3B3-93A4-42E7-B5C2-F31396720B09}" type="pres">
      <dgm:prSet presAssocID="{AB5D9E42-D231-4DB2-B901-D65B9C4A355C}" presName="tile3text" presStyleLbl="node1" presStyleIdx="2" presStyleCnt="4">
        <dgm:presLayoutVars>
          <dgm:chMax val="0"/>
          <dgm:chPref val="0"/>
          <dgm:bulletEnabled val="1"/>
        </dgm:presLayoutVars>
      </dgm:prSet>
      <dgm:spPr/>
    </dgm:pt>
    <dgm:pt modelId="{2797014D-7666-4385-9A82-95CDFC0B708E}" type="pres">
      <dgm:prSet presAssocID="{AB5D9E42-D231-4DB2-B901-D65B9C4A355C}" presName="tile4" presStyleLbl="node1" presStyleIdx="3" presStyleCnt="4" custLinFactNeighborY="-1228"/>
      <dgm:spPr/>
    </dgm:pt>
    <dgm:pt modelId="{6EDAA91D-BEC9-4FC8-8AA3-0BC3773A355C}" type="pres">
      <dgm:prSet presAssocID="{AB5D9E42-D231-4DB2-B901-D65B9C4A355C}" presName="tile4text" presStyleLbl="node1" presStyleIdx="3" presStyleCnt="4">
        <dgm:presLayoutVars>
          <dgm:chMax val="0"/>
          <dgm:chPref val="0"/>
          <dgm:bulletEnabled val="1"/>
        </dgm:presLayoutVars>
      </dgm:prSet>
      <dgm:spPr/>
    </dgm:pt>
    <dgm:pt modelId="{6442FA19-5620-48F9-9813-50BE17DA6ECA}" type="pres">
      <dgm:prSet presAssocID="{AB5D9E42-D231-4DB2-B901-D65B9C4A355C}" presName="centerTile" presStyleLbl="fgShp" presStyleIdx="0" presStyleCnt="1">
        <dgm:presLayoutVars>
          <dgm:chMax val="0"/>
          <dgm:chPref val="0"/>
        </dgm:presLayoutVars>
      </dgm:prSet>
      <dgm:spPr/>
    </dgm:pt>
  </dgm:ptLst>
  <dgm:cxnLst>
    <dgm:cxn modelId="{9270D607-F8F9-46DF-9B3C-5C09DC55BE71}" type="presOf" srcId="{EF2B2959-1264-42D4-AF99-1BBBF8865C6D}" destId="{6442FA19-5620-48F9-9813-50BE17DA6ECA}" srcOrd="0" destOrd="0" presId="urn:microsoft.com/office/officeart/2005/8/layout/matrix1"/>
    <dgm:cxn modelId="{9E03DA2C-E67F-45EB-AB45-9CFE2D59871B}" type="presOf" srcId="{47F0BE25-4D8D-4F81-B158-DC7AA9F47193}" destId="{A8BEC917-8C81-4A5C-B53D-9D8E02597487}" srcOrd="1" destOrd="0" presId="urn:microsoft.com/office/officeart/2005/8/layout/matrix1"/>
    <dgm:cxn modelId="{CD2CD260-CED5-4D69-94D2-634143FBBDBD}" type="presOf" srcId="{6B5D892F-EF97-4449-BEB9-F924C73764CE}" destId="{2E4D7435-A9BA-41B2-924A-7F0D56324176}" srcOrd="0" destOrd="0" presId="urn:microsoft.com/office/officeart/2005/8/layout/matrix1"/>
    <dgm:cxn modelId="{B0F87767-7185-4BF9-BBC9-AE0E4C7104C2}" type="presOf" srcId="{F722EDF2-DE30-46EF-B470-351BC40F1E8A}" destId="{6EDAA91D-BEC9-4FC8-8AA3-0BC3773A355C}" srcOrd="1" destOrd="0" presId="urn:microsoft.com/office/officeart/2005/8/layout/matrix1"/>
    <dgm:cxn modelId="{E0B7DA70-DD27-48F8-85DA-A033B1843AF3}" srcId="{EF2B2959-1264-42D4-AF99-1BBBF8865C6D}" destId="{85FB9BA2-2FF6-4025-A33B-9697192F82D6}" srcOrd="2" destOrd="0" parTransId="{3338C700-EB1C-4780-A0DB-FD35BA595EED}" sibTransId="{B4167245-F343-4E63-873B-FED5BAC3DC9F}"/>
    <dgm:cxn modelId="{C0431454-61CC-4E58-AE04-B1478307F10D}" type="presOf" srcId="{85FB9BA2-2FF6-4025-A33B-9697192F82D6}" destId="{6ED9C3B3-93A4-42E7-B5C2-F31396720B09}" srcOrd="1" destOrd="0" presId="urn:microsoft.com/office/officeart/2005/8/layout/matrix1"/>
    <dgm:cxn modelId="{7875957E-8F6D-40F4-9BD3-F41788FC8873}" srcId="{AB5D9E42-D231-4DB2-B901-D65B9C4A355C}" destId="{EF2B2959-1264-42D4-AF99-1BBBF8865C6D}" srcOrd="0" destOrd="0" parTransId="{97A7E9D6-824E-49F7-A3F1-FDC9D4839635}" sibTransId="{578750B9-E34F-45B1-92D3-58DF569A5C42}"/>
    <dgm:cxn modelId="{54365497-1BA3-449E-82CB-AC4DD3AFBDA7}" type="presOf" srcId="{85FB9BA2-2FF6-4025-A33B-9697192F82D6}" destId="{45FB27E4-F8EA-486B-90FB-43557899F289}" srcOrd="0" destOrd="0" presId="urn:microsoft.com/office/officeart/2005/8/layout/matrix1"/>
    <dgm:cxn modelId="{08EE80A8-4CD0-4051-81B7-CACDA1B74592}" type="presOf" srcId="{47F0BE25-4D8D-4F81-B158-DC7AA9F47193}" destId="{195DABF0-49CC-436A-803E-AE6AAB542696}" srcOrd="0" destOrd="0" presId="urn:microsoft.com/office/officeart/2005/8/layout/matrix1"/>
    <dgm:cxn modelId="{62FA87AA-8469-4488-B71D-822B824A0D59}" type="presOf" srcId="{6B5D892F-EF97-4449-BEB9-F924C73764CE}" destId="{E5FA5022-7937-4254-B363-F7F6BE05CB20}" srcOrd="1" destOrd="0" presId="urn:microsoft.com/office/officeart/2005/8/layout/matrix1"/>
    <dgm:cxn modelId="{1CACF7AE-3142-4F8E-8925-9D75E391CF47}" type="presOf" srcId="{F722EDF2-DE30-46EF-B470-351BC40F1E8A}" destId="{2797014D-7666-4385-9A82-95CDFC0B708E}" srcOrd="0" destOrd="0" presId="urn:microsoft.com/office/officeart/2005/8/layout/matrix1"/>
    <dgm:cxn modelId="{C9C67EBE-86B9-467D-BE69-9BDB6AB54AA1}" srcId="{EF2B2959-1264-42D4-AF99-1BBBF8865C6D}" destId="{6B5D892F-EF97-4449-BEB9-F924C73764CE}" srcOrd="0" destOrd="0" parTransId="{9DB08DBC-B707-41E8-A46B-705CE07E9C4A}" sibTransId="{813787E1-5B12-4467-83C8-BA5DF9963B44}"/>
    <dgm:cxn modelId="{86F6A0CA-E070-4D00-A0BD-405A70CFDC8B}" srcId="{EF2B2959-1264-42D4-AF99-1BBBF8865C6D}" destId="{47F0BE25-4D8D-4F81-B158-DC7AA9F47193}" srcOrd="1" destOrd="0" parTransId="{F394B464-4A1D-422C-88F6-E3075A168937}" sibTransId="{63699E4E-D61A-4A50-A40A-B126A24D4DCA}"/>
    <dgm:cxn modelId="{43AE3ED2-ABC5-4CC2-B80E-0BB4E3B0EC42}" srcId="{EF2B2959-1264-42D4-AF99-1BBBF8865C6D}" destId="{F722EDF2-DE30-46EF-B470-351BC40F1E8A}" srcOrd="3" destOrd="0" parTransId="{EB36E43A-65B1-4CDA-8C58-9F82E9C27709}" sibTransId="{32DFF28E-18AA-4428-8230-570BF1252E58}"/>
    <dgm:cxn modelId="{2DCAD0F2-74D6-43C6-9DEF-3C2D50B7D423}" type="presOf" srcId="{AB5D9E42-D231-4DB2-B901-D65B9C4A355C}" destId="{E59B8006-6434-4A65-957C-FDC1A207F02B}" srcOrd="0" destOrd="0" presId="urn:microsoft.com/office/officeart/2005/8/layout/matrix1"/>
    <dgm:cxn modelId="{BD80B0C5-DE87-4B2A-86F9-EFB84E406256}" type="presParOf" srcId="{E59B8006-6434-4A65-957C-FDC1A207F02B}" destId="{B413C8A5-9250-4C02-BDCB-7236CD58A247}" srcOrd="0" destOrd="0" presId="urn:microsoft.com/office/officeart/2005/8/layout/matrix1"/>
    <dgm:cxn modelId="{64BACE76-0E91-495E-A69A-316E422BD75E}" type="presParOf" srcId="{B413C8A5-9250-4C02-BDCB-7236CD58A247}" destId="{2E4D7435-A9BA-41B2-924A-7F0D56324176}" srcOrd="0" destOrd="0" presId="urn:microsoft.com/office/officeart/2005/8/layout/matrix1"/>
    <dgm:cxn modelId="{EC9DD4C0-B2A8-416D-A4D5-D118DAED195B}" type="presParOf" srcId="{B413C8A5-9250-4C02-BDCB-7236CD58A247}" destId="{E5FA5022-7937-4254-B363-F7F6BE05CB20}" srcOrd="1" destOrd="0" presId="urn:microsoft.com/office/officeart/2005/8/layout/matrix1"/>
    <dgm:cxn modelId="{A0CD4470-9780-4062-A246-6DFD050E7044}" type="presParOf" srcId="{B413C8A5-9250-4C02-BDCB-7236CD58A247}" destId="{195DABF0-49CC-436A-803E-AE6AAB542696}" srcOrd="2" destOrd="0" presId="urn:microsoft.com/office/officeart/2005/8/layout/matrix1"/>
    <dgm:cxn modelId="{F583E703-C008-4E19-A281-CD5F77AA0347}" type="presParOf" srcId="{B413C8A5-9250-4C02-BDCB-7236CD58A247}" destId="{A8BEC917-8C81-4A5C-B53D-9D8E02597487}" srcOrd="3" destOrd="0" presId="urn:microsoft.com/office/officeart/2005/8/layout/matrix1"/>
    <dgm:cxn modelId="{380AA743-673C-484F-8DC9-47E639C9ED1A}" type="presParOf" srcId="{B413C8A5-9250-4C02-BDCB-7236CD58A247}" destId="{45FB27E4-F8EA-486B-90FB-43557899F289}" srcOrd="4" destOrd="0" presId="urn:microsoft.com/office/officeart/2005/8/layout/matrix1"/>
    <dgm:cxn modelId="{8DFAD70D-D030-4BEB-BAD3-81494A13AC5D}" type="presParOf" srcId="{B413C8A5-9250-4C02-BDCB-7236CD58A247}" destId="{6ED9C3B3-93A4-42E7-B5C2-F31396720B09}" srcOrd="5" destOrd="0" presId="urn:microsoft.com/office/officeart/2005/8/layout/matrix1"/>
    <dgm:cxn modelId="{4786C072-161E-4E11-A990-54364F8830A0}" type="presParOf" srcId="{B413C8A5-9250-4C02-BDCB-7236CD58A247}" destId="{2797014D-7666-4385-9A82-95CDFC0B708E}" srcOrd="6" destOrd="0" presId="urn:microsoft.com/office/officeart/2005/8/layout/matrix1"/>
    <dgm:cxn modelId="{90B5F481-A6CA-4D07-8295-2F2B5A5FF97F}" type="presParOf" srcId="{B413C8A5-9250-4C02-BDCB-7236CD58A247}" destId="{6EDAA91D-BEC9-4FC8-8AA3-0BC3773A355C}" srcOrd="7" destOrd="0" presId="urn:microsoft.com/office/officeart/2005/8/layout/matrix1"/>
    <dgm:cxn modelId="{D742D0FC-FDCD-45BD-A2C0-88B55B1DCF34}" type="presParOf" srcId="{E59B8006-6434-4A65-957C-FDC1A207F02B}" destId="{6442FA19-5620-48F9-9813-50BE17DA6ECA}" srcOrd="1" destOrd="0" presId="urn:microsoft.com/office/officeart/2005/8/layout/matrix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B5D9E42-D231-4DB2-B901-D65B9C4A355C}"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nl-NL"/>
        </a:p>
      </dgm:t>
    </dgm:pt>
    <dgm:pt modelId="{EF2B2959-1264-42D4-AF99-1BBBF8865C6D}">
      <dgm:prSet phldrT="[Tekst]"/>
      <dgm:spPr>
        <a:xfrm>
          <a:off x="1426844" y="821531"/>
          <a:ext cx="1223010" cy="547687"/>
        </a:xfrm>
        <a:prstGeom prst="roundRect">
          <a:avLst/>
        </a:prstGeom>
        <a:solidFill>
          <a:srgbClr val="4472C4">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nl-NL">
              <a:solidFill>
                <a:sysClr val="windowText" lastClr="000000">
                  <a:hueOff val="0"/>
                  <a:satOff val="0"/>
                  <a:lumOff val="0"/>
                  <a:alphaOff val="0"/>
                </a:sysClr>
              </a:solidFill>
              <a:latin typeface="Calibri" panose="020F0502020204030204"/>
              <a:ea typeface="+mn-ea"/>
              <a:cs typeface="+mn-cs"/>
            </a:rPr>
            <a:t>Eisenhowermodel</a:t>
          </a:r>
        </a:p>
      </dgm:t>
    </dgm:pt>
    <dgm:pt modelId="{97A7E9D6-824E-49F7-A3F1-FDC9D4839635}" type="parTrans" cxnId="{7875957E-8F6D-40F4-9BD3-F41788FC8873}">
      <dgm:prSet/>
      <dgm:spPr/>
      <dgm:t>
        <a:bodyPr/>
        <a:lstStyle/>
        <a:p>
          <a:endParaRPr lang="nl-NL"/>
        </a:p>
      </dgm:t>
    </dgm:pt>
    <dgm:pt modelId="{578750B9-E34F-45B1-92D3-58DF569A5C42}" type="sibTrans" cxnId="{7875957E-8F6D-40F4-9BD3-F41788FC8873}">
      <dgm:prSet/>
      <dgm:spPr/>
      <dgm:t>
        <a:bodyPr/>
        <a:lstStyle/>
        <a:p>
          <a:endParaRPr lang="nl-NL"/>
        </a:p>
      </dgm:t>
    </dgm:pt>
    <dgm:pt modelId="{6B5D892F-EF97-4449-BEB9-F924C73764CE}">
      <dgm:prSet phldrT="[Tekst]"/>
      <dgm:spPr>
        <a:xfrm rot="16200000">
          <a:off x="471487" y="-471487"/>
          <a:ext cx="1095375" cy="2038350"/>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nl-NL">
              <a:solidFill>
                <a:sysClr val="window" lastClr="FFFFFF"/>
              </a:solidFill>
              <a:latin typeface="Calibri" panose="020F0502020204030204"/>
              <a:ea typeface="+mn-ea"/>
              <a:cs typeface="+mn-cs"/>
            </a:rPr>
            <a:t>1: Belangrijk en dringend</a:t>
          </a:r>
        </a:p>
      </dgm:t>
    </dgm:pt>
    <dgm:pt modelId="{9DB08DBC-B707-41E8-A46B-705CE07E9C4A}" type="parTrans" cxnId="{C9C67EBE-86B9-467D-BE69-9BDB6AB54AA1}">
      <dgm:prSet/>
      <dgm:spPr/>
      <dgm:t>
        <a:bodyPr/>
        <a:lstStyle/>
        <a:p>
          <a:endParaRPr lang="nl-NL"/>
        </a:p>
      </dgm:t>
    </dgm:pt>
    <dgm:pt modelId="{813787E1-5B12-4467-83C8-BA5DF9963B44}" type="sibTrans" cxnId="{C9C67EBE-86B9-467D-BE69-9BDB6AB54AA1}">
      <dgm:prSet/>
      <dgm:spPr/>
      <dgm:t>
        <a:bodyPr/>
        <a:lstStyle/>
        <a:p>
          <a:endParaRPr lang="nl-NL"/>
        </a:p>
      </dgm:t>
    </dgm:pt>
    <dgm:pt modelId="{47F0BE25-4D8D-4F81-B158-DC7AA9F47193}">
      <dgm:prSet phldrT="[Tekst]"/>
      <dgm:spPr>
        <a:xfrm>
          <a:off x="2038350" y="0"/>
          <a:ext cx="2038350" cy="1095375"/>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endParaRPr lang="nl-NL">
            <a:solidFill>
              <a:sysClr val="window" lastClr="FFFFFF"/>
            </a:solidFill>
            <a:latin typeface="Calibri" panose="020F0502020204030204"/>
            <a:ea typeface="+mn-ea"/>
            <a:cs typeface="+mn-cs"/>
          </a:endParaRPr>
        </a:p>
        <a:p>
          <a:pPr>
            <a:buNone/>
          </a:pPr>
          <a:r>
            <a:rPr lang="nl-NL">
              <a:solidFill>
                <a:sysClr val="window" lastClr="FFFFFF"/>
              </a:solidFill>
              <a:latin typeface="Calibri" panose="020F0502020204030204"/>
              <a:ea typeface="+mn-ea"/>
              <a:cs typeface="+mn-cs"/>
            </a:rPr>
            <a:t>2. Belangrijk, maar niet dringend</a:t>
          </a:r>
        </a:p>
      </dgm:t>
    </dgm:pt>
    <dgm:pt modelId="{F394B464-4A1D-422C-88F6-E3075A168937}" type="parTrans" cxnId="{86F6A0CA-E070-4D00-A0BD-405A70CFDC8B}">
      <dgm:prSet/>
      <dgm:spPr/>
      <dgm:t>
        <a:bodyPr/>
        <a:lstStyle/>
        <a:p>
          <a:endParaRPr lang="nl-NL"/>
        </a:p>
      </dgm:t>
    </dgm:pt>
    <dgm:pt modelId="{63699E4E-D61A-4A50-A40A-B126A24D4DCA}" type="sibTrans" cxnId="{86F6A0CA-E070-4D00-A0BD-405A70CFDC8B}">
      <dgm:prSet/>
      <dgm:spPr/>
      <dgm:t>
        <a:bodyPr/>
        <a:lstStyle/>
        <a:p>
          <a:endParaRPr lang="nl-NL"/>
        </a:p>
      </dgm:t>
    </dgm:pt>
    <dgm:pt modelId="{85FB9BA2-2FF6-4025-A33B-9697192F82D6}">
      <dgm:prSet phldrT="[Tekst]"/>
      <dgm:spPr>
        <a:xfrm rot="10800000">
          <a:off x="0" y="1095375"/>
          <a:ext cx="2038350" cy="1095375"/>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nl-NL">
              <a:solidFill>
                <a:sysClr val="window" lastClr="FFFFFF"/>
              </a:solidFill>
              <a:latin typeface="Calibri" panose="020F0502020204030204"/>
              <a:ea typeface="+mn-ea"/>
              <a:cs typeface="+mn-cs"/>
            </a:rPr>
            <a:t>3. Dringend, maar niet belangrijk </a:t>
          </a:r>
        </a:p>
      </dgm:t>
    </dgm:pt>
    <dgm:pt modelId="{3338C700-EB1C-4780-A0DB-FD35BA595EED}" type="parTrans" cxnId="{E0B7DA70-DD27-48F8-85DA-A033B1843AF3}">
      <dgm:prSet/>
      <dgm:spPr/>
      <dgm:t>
        <a:bodyPr/>
        <a:lstStyle/>
        <a:p>
          <a:endParaRPr lang="nl-NL"/>
        </a:p>
      </dgm:t>
    </dgm:pt>
    <dgm:pt modelId="{B4167245-F343-4E63-873B-FED5BAC3DC9F}" type="sibTrans" cxnId="{E0B7DA70-DD27-48F8-85DA-A033B1843AF3}">
      <dgm:prSet/>
      <dgm:spPr/>
      <dgm:t>
        <a:bodyPr/>
        <a:lstStyle/>
        <a:p>
          <a:endParaRPr lang="nl-NL"/>
        </a:p>
      </dgm:t>
    </dgm:pt>
    <dgm:pt modelId="{F722EDF2-DE30-46EF-B470-351BC40F1E8A}">
      <dgm:prSet phldrT="[Tekst]"/>
      <dgm:spPr>
        <a:xfrm rot="5400000">
          <a:off x="2509837" y="623887"/>
          <a:ext cx="1095375" cy="2038350"/>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gm:spPr>
      <dgm:t>
        <a:bodyPr/>
        <a:lstStyle/>
        <a:p>
          <a:pPr>
            <a:buNone/>
          </a:pPr>
          <a:r>
            <a:rPr lang="nl-NL">
              <a:solidFill>
                <a:sysClr val="window" lastClr="FFFFFF"/>
              </a:solidFill>
              <a:latin typeface="Calibri" panose="020F0502020204030204"/>
              <a:ea typeface="+mn-ea"/>
              <a:cs typeface="+mn-cs"/>
            </a:rPr>
            <a:t>4. Niet dringend en niet belangrijk</a:t>
          </a:r>
        </a:p>
      </dgm:t>
    </dgm:pt>
    <dgm:pt modelId="{EB36E43A-65B1-4CDA-8C58-9F82E9C27709}" type="parTrans" cxnId="{43AE3ED2-ABC5-4CC2-B80E-0BB4E3B0EC42}">
      <dgm:prSet/>
      <dgm:spPr/>
      <dgm:t>
        <a:bodyPr/>
        <a:lstStyle/>
        <a:p>
          <a:endParaRPr lang="nl-NL"/>
        </a:p>
      </dgm:t>
    </dgm:pt>
    <dgm:pt modelId="{32DFF28E-18AA-4428-8230-570BF1252E58}" type="sibTrans" cxnId="{43AE3ED2-ABC5-4CC2-B80E-0BB4E3B0EC42}">
      <dgm:prSet/>
      <dgm:spPr/>
      <dgm:t>
        <a:bodyPr/>
        <a:lstStyle/>
        <a:p>
          <a:endParaRPr lang="nl-NL"/>
        </a:p>
      </dgm:t>
    </dgm:pt>
    <dgm:pt modelId="{E59B8006-6434-4A65-957C-FDC1A207F02B}" type="pres">
      <dgm:prSet presAssocID="{AB5D9E42-D231-4DB2-B901-D65B9C4A355C}" presName="diagram" presStyleCnt="0">
        <dgm:presLayoutVars>
          <dgm:chMax val="1"/>
          <dgm:dir/>
          <dgm:animLvl val="ctr"/>
          <dgm:resizeHandles val="exact"/>
        </dgm:presLayoutVars>
      </dgm:prSet>
      <dgm:spPr/>
    </dgm:pt>
    <dgm:pt modelId="{B413C8A5-9250-4C02-BDCB-7236CD58A247}" type="pres">
      <dgm:prSet presAssocID="{AB5D9E42-D231-4DB2-B901-D65B9C4A355C}" presName="matrix" presStyleCnt="0"/>
      <dgm:spPr/>
    </dgm:pt>
    <dgm:pt modelId="{2E4D7435-A9BA-41B2-924A-7F0D56324176}" type="pres">
      <dgm:prSet presAssocID="{AB5D9E42-D231-4DB2-B901-D65B9C4A355C}" presName="tile1" presStyleLbl="node1" presStyleIdx="0" presStyleCnt="4" custLinFactNeighborY="0"/>
      <dgm:spPr/>
    </dgm:pt>
    <dgm:pt modelId="{E5FA5022-7937-4254-B363-F7F6BE05CB20}" type="pres">
      <dgm:prSet presAssocID="{AB5D9E42-D231-4DB2-B901-D65B9C4A355C}" presName="tile1text" presStyleLbl="node1" presStyleIdx="0" presStyleCnt="4">
        <dgm:presLayoutVars>
          <dgm:chMax val="0"/>
          <dgm:chPref val="0"/>
          <dgm:bulletEnabled val="1"/>
        </dgm:presLayoutVars>
      </dgm:prSet>
      <dgm:spPr/>
    </dgm:pt>
    <dgm:pt modelId="{195DABF0-49CC-436A-803E-AE6AAB542696}" type="pres">
      <dgm:prSet presAssocID="{AB5D9E42-D231-4DB2-B901-D65B9C4A355C}" presName="tile2" presStyleLbl="node1" presStyleIdx="1" presStyleCnt="4" custLinFactNeighborY="0"/>
      <dgm:spPr/>
    </dgm:pt>
    <dgm:pt modelId="{A8BEC917-8C81-4A5C-B53D-9D8E02597487}" type="pres">
      <dgm:prSet presAssocID="{AB5D9E42-D231-4DB2-B901-D65B9C4A355C}" presName="tile2text" presStyleLbl="node1" presStyleIdx="1" presStyleCnt="4">
        <dgm:presLayoutVars>
          <dgm:chMax val="0"/>
          <dgm:chPref val="0"/>
          <dgm:bulletEnabled val="1"/>
        </dgm:presLayoutVars>
      </dgm:prSet>
      <dgm:spPr/>
    </dgm:pt>
    <dgm:pt modelId="{45FB27E4-F8EA-486B-90FB-43557899F289}" type="pres">
      <dgm:prSet presAssocID="{AB5D9E42-D231-4DB2-B901-D65B9C4A355C}" presName="tile3" presStyleLbl="node1" presStyleIdx="2" presStyleCnt="4"/>
      <dgm:spPr/>
    </dgm:pt>
    <dgm:pt modelId="{6ED9C3B3-93A4-42E7-B5C2-F31396720B09}" type="pres">
      <dgm:prSet presAssocID="{AB5D9E42-D231-4DB2-B901-D65B9C4A355C}" presName="tile3text" presStyleLbl="node1" presStyleIdx="2" presStyleCnt="4">
        <dgm:presLayoutVars>
          <dgm:chMax val="0"/>
          <dgm:chPref val="0"/>
          <dgm:bulletEnabled val="1"/>
        </dgm:presLayoutVars>
      </dgm:prSet>
      <dgm:spPr/>
    </dgm:pt>
    <dgm:pt modelId="{2797014D-7666-4385-9A82-95CDFC0B708E}" type="pres">
      <dgm:prSet presAssocID="{AB5D9E42-D231-4DB2-B901-D65B9C4A355C}" presName="tile4" presStyleLbl="node1" presStyleIdx="3" presStyleCnt="4" custLinFactNeighborY="-1228"/>
      <dgm:spPr/>
    </dgm:pt>
    <dgm:pt modelId="{6EDAA91D-BEC9-4FC8-8AA3-0BC3773A355C}" type="pres">
      <dgm:prSet presAssocID="{AB5D9E42-D231-4DB2-B901-D65B9C4A355C}" presName="tile4text" presStyleLbl="node1" presStyleIdx="3" presStyleCnt="4">
        <dgm:presLayoutVars>
          <dgm:chMax val="0"/>
          <dgm:chPref val="0"/>
          <dgm:bulletEnabled val="1"/>
        </dgm:presLayoutVars>
      </dgm:prSet>
      <dgm:spPr/>
    </dgm:pt>
    <dgm:pt modelId="{6442FA19-5620-48F9-9813-50BE17DA6ECA}" type="pres">
      <dgm:prSet presAssocID="{AB5D9E42-D231-4DB2-B901-D65B9C4A355C}" presName="centerTile" presStyleLbl="fgShp" presStyleIdx="0" presStyleCnt="1">
        <dgm:presLayoutVars>
          <dgm:chMax val="0"/>
          <dgm:chPref val="0"/>
        </dgm:presLayoutVars>
      </dgm:prSet>
      <dgm:spPr/>
    </dgm:pt>
  </dgm:ptLst>
  <dgm:cxnLst>
    <dgm:cxn modelId="{9270D607-F8F9-46DF-9B3C-5C09DC55BE71}" type="presOf" srcId="{EF2B2959-1264-42D4-AF99-1BBBF8865C6D}" destId="{6442FA19-5620-48F9-9813-50BE17DA6ECA}" srcOrd="0" destOrd="0" presId="urn:microsoft.com/office/officeart/2005/8/layout/matrix1"/>
    <dgm:cxn modelId="{9E03DA2C-E67F-45EB-AB45-9CFE2D59871B}" type="presOf" srcId="{47F0BE25-4D8D-4F81-B158-DC7AA9F47193}" destId="{A8BEC917-8C81-4A5C-B53D-9D8E02597487}" srcOrd="1" destOrd="0" presId="urn:microsoft.com/office/officeart/2005/8/layout/matrix1"/>
    <dgm:cxn modelId="{CD2CD260-CED5-4D69-94D2-634143FBBDBD}" type="presOf" srcId="{6B5D892F-EF97-4449-BEB9-F924C73764CE}" destId="{2E4D7435-A9BA-41B2-924A-7F0D56324176}" srcOrd="0" destOrd="0" presId="urn:microsoft.com/office/officeart/2005/8/layout/matrix1"/>
    <dgm:cxn modelId="{B0F87767-7185-4BF9-BBC9-AE0E4C7104C2}" type="presOf" srcId="{F722EDF2-DE30-46EF-B470-351BC40F1E8A}" destId="{6EDAA91D-BEC9-4FC8-8AA3-0BC3773A355C}" srcOrd="1" destOrd="0" presId="urn:microsoft.com/office/officeart/2005/8/layout/matrix1"/>
    <dgm:cxn modelId="{E0B7DA70-DD27-48F8-85DA-A033B1843AF3}" srcId="{EF2B2959-1264-42D4-AF99-1BBBF8865C6D}" destId="{85FB9BA2-2FF6-4025-A33B-9697192F82D6}" srcOrd="2" destOrd="0" parTransId="{3338C700-EB1C-4780-A0DB-FD35BA595EED}" sibTransId="{B4167245-F343-4E63-873B-FED5BAC3DC9F}"/>
    <dgm:cxn modelId="{C0431454-61CC-4E58-AE04-B1478307F10D}" type="presOf" srcId="{85FB9BA2-2FF6-4025-A33B-9697192F82D6}" destId="{6ED9C3B3-93A4-42E7-B5C2-F31396720B09}" srcOrd="1" destOrd="0" presId="urn:microsoft.com/office/officeart/2005/8/layout/matrix1"/>
    <dgm:cxn modelId="{7875957E-8F6D-40F4-9BD3-F41788FC8873}" srcId="{AB5D9E42-D231-4DB2-B901-D65B9C4A355C}" destId="{EF2B2959-1264-42D4-AF99-1BBBF8865C6D}" srcOrd="0" destOrd="0" parTransId="{97A7E9D6-824E-49F7-A3F1-FDC9D4839635}" sibTransId="{578750B9-E34F-45B1-92D3-58DF569A5C42}"/>
    <dgm:cxn modelId="{54365497-1BA3-449E-82CB-AC4DD3AFBDA7}" type="presOf" srcId="{85FB9BA2-2FF6-4025-A33B-9697192F82D6}" destId="{45FB27E4-F8EA-486B-90FB-43557899F289}" srcOrd="0" destOrd="0" presId="urn:microsoft.com/office/officeart/2005/8/layout/matrix1"/>
    <dgm:cxn modelId="{08EE80A8-4CD0-4051-81B7-CACDA1B74592}" type="presOf" srcId="{47F0BE25-4D8D-4F81-B158-DC7AA9F47193}" destId="{195DABF0-49CC-436A-803E-AE6AAB542696}" srcOrd="0" destOrd="0" presId="urn:microsoft.com/office/officeart/2005/8/layout/matrix1"/>
    <dgm:cxn modelId="{62FA87AA-8469-4488-B71D-822B824A0D59}" type="presOf" srcId="{6B5D892F-EF97-4449-BEB9-F924C73764CE}" destId="{E5FA5022-7937-4254-B363-F7F6BE05CB20}" srcOrd="1" destOrd="0" presId="urn:microsoft.com/office/officeart/2005/8/layout/matrix1"/>
    <dgm:cxn modelId="{1CACF7AE-3142-4F8E-8925-9D75E391CF47}" type="presOf" srcId="{F722EDF2-DE30-46EF-B470-351BC40F1E8A}" destId="{2797014D-7666-4385-9A82-95CDFC0B708E}" srcOrd="0" destOrd="0" presId="urn:microsoft.com/office/officeart/2005/8/layout/matrix1"/>
    <dgm:cxn modelId="{C9C67EBE-86B9-467D-BE69-9BDB6AB54AA1}" srcId="{EF2B2959-1264-42D4-AF99-1BBBF8865C6D}" destId="{6B5D892F-EF97-4449-BEB9-F924C73764CE}" srcOrd="0" destOrd="0" parTransId="{9DB08DBC-B707-41E8-A46B-705CE07E9C4A}" sibTransId="{813787E1-5B12-4467-83C8-BA5DF9963B44}"/>
    <dgm:cxn modelId="{86F6A0CA-E070-4D00-A0BD-405A70CFDC8B}" srcId="{EF2B2959-1264-42D4-AF99-1BBBF8865C6D}" destId="{47F0BE25-4D8D-4F81-B158-DC7AA9F47193}" srcOrd="1" destOrd="0" parTransId="{F394B464-4A1D-422C-88F6-E3075A168937}" sibTransId="{63699E4E-D61A-4A50-A40A-B126A24D4DCA}"/>
    <dgm:cxn modelId="{43AE3ED2-ABC5-4CC2-B80E-0BB4E3B0EC42}" srcId="{EF2B2959-1264-42D4-AF99-1BBBF8865C6D}" destId="{F722EDF2-DE30-46EF-B470-351BC40F1E8A}" srcOrd="3" destOrd="0" parTransId="{EB36E43A-65B1-4CDA-8C58-9F82E9C27709}" sibTransId="{32DFF28E-18AA-4428-8230-570BF1252E58}"/>
    <dgm:cxn modelId="{2DCAD0F2-74D6-43C6-9DEF-3C2D50B7D423}" type="presOf" srcId="{AB5D9E42-D231-4DB2-B901-D65B9C4A355C}" destId="{E59B8006-6434-4A65-957C-FDC1A207F02B}" srcOrd="0" destOrd="0" presId="urn:microsoft.com/office/officeart/2005/8/layout/matrix1"/>
    <dgm:cxn modelId="{BD80B0C5-DE87-4B2A-86F9-EFB84E406256}" type="presParOf" srcId="{E59B8006-6434-4A65-957C-FDC1A207F02B}" destId="{B413C8A5-9250-4C02-BDCB-7236CD58A247}" srcOrd="0" destOrd="0" presId="urn:microsoft.com/office/officeart/2005/8/layout/matrix1"/>
    <dgm:cxn modelId="{64BACE76-0E91-495E-A69A-316E422BD75E}" type="presParOf" srcId="{B413C8A5-9250-4C02-BDCB-7236CD58A247}" destId="{2E4D7435-A9BA-41B2-924A-7F0D56324176}" srcOrd="0" destOrd="0" presId="urn:microsoft.com/office/officeart/2005/8/layout/matrix1"/>
    <dgm:cxn modelId="{EC9DD4C0-B2A8-416D-A4D5-D118DAED195B}" type="presParOf" srcId="{B413C8A5-9250-4C02-BDCB-7236CD58A247}" destId="{E5FA5022-7937-4254-B363-F7F6BE05CB20}" srcOrd="1" destOrd="0" presId="urn:microsoft.com/office/officeart/2005/8/layout/matrix1"/>
    <dgm:cxn modelId="{A0CD4470-9780-4062-A246-6DFD050E7044}" type="presParOf" srcId="{B413C8A5-9250-4C02-BDCB-7236CD58A247}" destId="{195DABF0-49CC-436A-803E-AE6AAB542696}" srcOrd="2" destOrd="0" presId="urn:microsoft.com/office/officeart/2005/8/layout/matrix1"/>
    <dgm:cxn modelId="{F583E703-C008-4E19-A281-CD5F77AA0347}" type="presParOf" srcId="{B413C8A5-9250-4C02-BDCB-7236CD58A247}" destId="{A8BEC917-8C81-4A5C-B53D-9D8E02597487}" srcOrd="3" destOrd="0" presId="urn:microsoft.com/office/officeart/2005/8/layout/matrix1"/>
    <dgm:cxn modelId="{380AA743-673C-484F-8DC9-47E639C9ED1A}" type="presParOf" srcId="{B413C8A5-9250-4C02-BDCB-7236CD58A247}" destId="{45FB27E4-F8EA-486B-90FB-43557899F289}" srcOrd="4" destOrd="0" presId="urn:microsoft.com/office/officeart/2005/8/layout/matrix1"/>
    <dgm:cxn modelId="{8DFAD70D-D030-4BEB-BAD3-81494A13AC5D}" type="presParOf" srcId="{B413C8A5-9250-4C02-BDCB-7236CD58A247}" destId="{6ED9C3B3-93A4-42E7-B5C2-F31396720B09}" srcOrd="5" destOrd="0" presId="urn:microsoft.com/office/officeart/2005/8/layout/matrix1"/>
    <dgm:cxn modelId="{4786C072-161E-4E11-A990-54364F8830A0}" type="presParOf" srcId="{B413C8A5-9250-4C02-BDCB-7236CD58A247}" destId="{2797014D-7666-4385-9A82-95CDFC0B708E}" srcOrd="6" destOrd="0" presId="urn:microsoft.com/office/officeart/2005/8/layout/matrix1"/>
    <dgm:cxn modelId="{90B5F481-A6CA-4D07-8295-2F2B5A5FF97F}" type="presParOf" srcId="{B413C8A5-9250-4C02-BDCB-7236CD58A247}" destId="{6EDAA91D-BEC9-4FC8-8AA3-0BC3773A355C}" srcOrd="7" destOrd="0" presId="urn:microsoft.com/office/officeart/2005/8/layout/matrix1"/>
    <dgm:cxn modelId="{D742D0FC-FDCD-45BD-A2C0-88B55B1DCF34}" type="presParOf" srcId="{E59B8006-6434-4A65-957C-FDC1A207F02B}" destId="{6442FA19-5620-48F9-9813-50BE17DA6ECA}" srcOrd="1" destOrd="0" presId="urn:microsoft.com/office/officeart/2005/8/layout/matrix1"/>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D7435-A9BA-41B2-924A-7F0D56324176}">
      <dsp:nvSpPr>
        <dsp:cNvPr id="0" name=""/>
        <dsp:cNvSpPr/>
      </dsp:nvSpPr>
      <dsp:spPr>
        <a:xfrm rot="16200000">
          <a:off x="446563" y="-446563"/>
          <a:ext cx="886142" cy="1779270"/>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nl-NL" sz="1000" kern="1200">
              <a:solidFill>
                <a:sysClr val="window" lastClr="FFFFFF"/>
              </a:solidFill>
              <a:latin typeface="Calibri" panose="020F0502020204030204"/>
              <a:ea typeface="+mn-ea"/>
              <a:cs typeface="+mn-cs"/>
            </a:rPr>
            <a:t>1: Belangrijk en dringend</a:t>
          </a:r>
        </a:p>
      </dsp:txBody>
      <dsp:txXfrm rot="5400000">
        <a:off x="0" y="32443"/>
        <a:ext cx="1779270" cy="632163"/>
      </dsp:txXfrm>
    </dsp:sp>
    <dsp:sp modelId="{195DABF0-49CC-436A-803E-AE6AAB542696}">
      <dsp:nvSpPr>
        <dsp:cNvPr id="0" name=""/>
        <dsp:cNvSpPr/>
      </dsp:nvSpPr>
      <dsp:spPr>
        <a:xfrm>
          <a:off x="1779270" y="0"/>
          <a:ext cx="1779270" cy="886142"/>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nl-NL" sz="1000" kern="1200">
            <a:solidFill>
              <a:sysClr val="window" lastClr="FFFFFF"/>
            </a:solidFill>
            <a:latin typeface="Calibri" panose="020F0502020204030204"/>
            <a:ea typeface="+mn-ea"/>
            <a:cs typeface="+mn-cs"/>
          </a:endParaRPr>
        </a:p>
        <a:p>
          <a:pPr marL="0" lvl="0" indent="0" algn="ctr" defTabSz="444500">
            <a:lnSpc>
              <a:spcPct val="90000"/>
            </a:lnSpc>
            <a:spcBef>
              <a:spcPct val="0"/>
            </a:spcBef>
            <a:spcAft>
              <a:spcPct val="35000"/>
            </a:spcAft>
            <a:buNone/>
          </a:pPr>
          <a:r>
            <a:rPr lang="nl-NL" sz="1000" kern="1200">
              <a:solidFill>
                <a:sysClr val="window" lastClr="FFFFFF"/>
              </a:solidFill>
              <a:latin typeface="Calibri" panose="020F0502020204030204"/>
              <a:ea typeface="+mn-ea"/>
              <a:cs typeface="+mn-cs"/>
            </a:rPr>
            <a:t>2. Belangrijk, maar niet dringend</a:t>
          </a:r>
        </a:p>
      </dsp:txBody>
      <dsp:txXfrm>
        <a:off x="1779270" y="0"/>
        <a:ext cx="1746827" cy="664606"/>
      </dsp:txXfrm>
    </dsp:sp>
    <dsp:sp modelId="{45FB27E4-F8EA-486B-90FB-43557899F289}">
      <dsp:nvSpPr>
        <dsp:cNvPr id="0" name=""/>
        <dsp:cNvSpPr/>
      </dsp:nvSpPr>
      <dsp:spPr>
        <a:xfrm rot="10800000">
          <a:off x="0" y="886142"/>
          <a:ext cx="1779270" cy="886142"/>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nl-NL" sz="1000" kern="1200">
              <a:solidFill>
                <a:sysClr val="window" lastClr="FFFFFF"/>
              </a:solidFill>
              <a:latin typeface="Calibri" panose="020F0502020204030204"/>
              <a:ea typeface="+mn-ea"/>
              <a:cs typeface="+mn-cs"/>
            </a:rPr>
            <a:t>3. Dringend, maar niet belangrijk </a:t>
          </a:r>
        </a:p>
      </dsp:txBody>
      <dsp:txXfrm rot="10800000">
        <a:off x="32443" y="1107678"/>
        <a:ext cx="1746827" cy="664606"/>
      </dsp:txXfrm>
    </dsp:sp>
    <dsp:sp modelId="{2797014D-7666-4385-9A82-95CDFC0B708E}">
      <dsp:nvSpPr>
        <dsp:cNvPr id="0" name=""/>
        <dsp:cNvSpPr/>
      </dsp:nvSpPr>
      <dsp:spPr>
        <a:xfrm rot="5400000">
          <a:off x="2225833" y="428696"/>
          <a:ext cx="886142" cy="1779270"/>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nl-NL" sz="1000" kern="1200">
              <a:solidFill>
                <a:sysClr val="window" lastClr="FFFFFF"/>
              </a:solidFill>
              <a:latin typeface="Calibri" panose="020F0502020204030204"/>
              <a:ea typeface="+mn-ea"/>
              <a:cs typeface="+mn-cs"/>
            </a:rPr>
            <a:t>4. Niet dringend en niet belangrijk</a:t>
          </a:r>
        </a:p>
      </dsp:txBody>
      <dsp:txXfrm rot="-5400000">
        <a:off x="1779270" y="1096796"/>
        <a:ext cx="1779270" cy="632163"/>
      </dsp:txXfrm>
    </dsp:sp>
    <dsp:sp modelId="{6442FA19-5620-48F9-9813-50BE17DA6ECA}">
      <dsp:nvSpPr>
        <dsp:cNvPr id="0" name=""/>
        <dsp:cNvSpPr/>
      </dsp:nvSpPr>
      <dsp:spPr>
        <a:xfrm>
          <a:off x="1245489" y="664606"/>
          <a:ext cx="1067562" cy="443071"/>
        </a:xfrm>
        <a:prstGeom prst="roundRect">
          <a:avLst/>
        </a:prstGeom>
        <a:solidFill>
          <a:srgbClr val="4472C4">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a:solidFill>
                <a:sysClr val="windowText" lastClr="000000">
                  <a:hueOff val="0"/>
                  <a:satOff val="0"/>
                  <a:lumOff val="0"/>
                  <a:alphaOff val="0"/>
                </a:sysClr>
              </a:solidFill>
              <a:latin typeface="Calibri" panose="020F0502020204030204"/>
              <a:ea typeface="+mn-ea"/>
              <a:cs typeface="+mn-cs"/>
            </a:rPr>
            <a:t>Eisenhowermodel</a:t>
          </a:r>
        </a:p>
      </dsp:txBody>
      <dsp:txXfrm>
        <a:off x="1267118" y="686235"/>
        <a:ext cx="1024304" cy="3998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D7435-A9BA-41B2-924A-7F0D56324176}">
      <dsp:nvSpPr>
        <dsp:cNvPr id="0" name=""/>
        <dsp:cNvSpPr/>
      </dsp:nvSpPr>
      <dsp:spPr>
        <a:xfrm rot="16200000">
          <a:off x="446563" y="-446563"/>
          <a:ext cx="886142" cy="1779270"/>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nl-NL" sz="1000" kern="1200">
              <a:solidFill>
                <a:sysClr val="window" lastClr="FFFFFF"/>
              </a:solidFill>
              <a:latin typeface="Calibri" panose="020F0502020204030204"/>
              <a:ea typeface="+mn-ea"/>
              <a:cs typeface="+mn-cs"/>
            </a:rPr>
            <a:t>1: Belangrijk en dringend</a:t>
          </a:r>
        </a:p>
      </dsp:txBody>
      <dsp:txXfrm rot="5400000">
        <a:off x="0" y="32443"/>
        <a:ext cx="1779270" cy="632163"/>
      </dsp:txXfrm>
    </dsp:sp>
    <dsp:sp modelId="{195DABF0-49CC-436A-803E-AE6AAB542696}">
      <dsp:nvSpPr>
        <dsp:cNvPr id="0" name=""/>
        <dsp:cNvSpPr/>
      </dsp:nvSpPr>
      <dsp:spPr>
        <a:xfrm>
          <a:off x="1779270" y="0"/>
          <a:ext cx="1779270" cy="886142"/>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nl-NL" sz="1000" kern="1200">
            <a:solidFill>
              <a:sysClr val="window" lastClr="FFFFFF"/>
            </a:solidFill>
            <a:latin typeface="Calibri" panose="020F0502020204030204"/>
            <a:ea typeface="+mn-ea"/>
            <a:cs typeface="+mn-cs"/>
          </a:endParaRPr>
        </a:p>
        <a:p>
          <a:pPr marL="0" lvl="0" indent="0" algn="ctr" defTabSz="444500">
            <a:lnSpc>
              <a:spcPct val="90000"/>
            </a:lnSpc>
            <a:spcBef>
              <a:spcPct val="0"/>
            </a:spcBef>
            <a:spcAft>
              <a:spcPct val="35000"/>
            </a:spcAft>
            <a:buNone/>
          </a:pPr>
          <a:r>
            <a:rPr lang="nl-NL" sz="1000" kern="1200">
              <a:solidFill>
                <a:sysClr val="window" lastClr="FFFFFF"/>
              </a:solidFill>
              <a:latin typeface="Calibri" panose="020F0502020204030204"/>
              <a:ea typeface="+mn-ea"/>
              <a:cs typeface="+mn-cs"/>
            </a:rPr>
            <a:t>2. Belangrijk, maar niet dringend</a:t>
          </a:r>
        </a:p>
      </dsp:txBody>
      <dsp:txXfrm>
        <a:off x="1779270" y="0"/>
        <a:ext cx="1746827" cy="664606"/>
      </dsp:txXfrm>
    </dsp:sp>
    <dsp:sp modelId="{45FB27E4-F8EA-486B-90FB-43557899F289}">
      <dsp:nvSpPr>
        <dsp:cNvPr id="0" name=""/>
        <dsp:cNvSpPr/>
      </dsp:nvSpPr>
      <dsp:spPr>
        <a:xfrm rot="10800000">
          <a:off x="0" y="886142"/>
          <a:ext cx="1779270" cy="886142"/>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nl-NL" sz="1000" kern="1200">
              <a:solidFill>
                <a:sysClr val="window" lastClr="FFFFFF"/>
              </a:solidFill>
              <a:latin typeface="Calibri" panose="020F0502020204030204"/>
              <a:ea typeface="+mn-ea"/>
              <a:cs typeface="+mn-cs"/>
            </a:rPr>
            <a:t>3. Dringend, maar niet belangrijk </a:t>
          </a:r>
        </a:p>
      </dsp:txBody>
      <dsp:txXfrm rot="10800000">
        <a:off x="32443" y="1107678"/>
        <a:ext cx="1746827" cy="664606"/>
      </dsp:txXfrm>
    </dsp:sp>
    <dsp:sp modelId="{2797014D-7666-4385-9A82-95CDFC0B708E}">
      <dsp:nvSpPr>
        <dsp:cNvPr id="0" name=""/>
        <dsp:cNvSpPr/>
      </dsp:nvSpPr>
      <dsp:spPr>
        <a:xfrm rot="5400000">
          <a:off x="2225833" y="428696"/>
          <a:ext cx="886142" cy="1779270"/>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nl-NL" sz="1000" kern="1200">
              <a:solidFill>
                <a:sysClr val="window" lastClr="FFFFFF"/>
              </a:solidFill>
              <a:latin typeface="Calibri" panose="020F0502020204030204"/>
              <a:ea typeface="+mn-ea"/>
              <a:cs typeface="+mn-cs"/>
            </a:rPr>
            <a:t>4. Niet dringend en niet belangrijk</a:t>
          </a:r>
        </a:p>
      </dsp:txBody>
      <dsp:txXfrm rot="-5400000">
        <a:off x="1779270" y="1096796"/>
        <a:ext cx="1779270" cy="632163"/>
      </dsp:txXfrm>
    </dsp:sp>
    <dsp:sp modelId="{6442FA19-5620-48F9-9813-50BE17DA6ECA}">
      <dsp:nvSpPr>
        <dsp:cNvPr id="0" name=""/>
        <dsp:cNvSpPr/>
      </dsp:nvSpPr>
      <dsp:spPr>
        <a:xfrm>
          <a:off x="1245489" y="664606"/>
          <a:ext cx="1067562" cy="443071"/>
        </a:xfrm>
        <a:prstGeom prst="roundRect">
          <a:avLst/>
        </a:prstGeom>
        <a:solidFill>
          <a:srgbClr val="4472C4">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a:solidFill>
                <a:sysClr val="windowText" lastClr="000000">
                  <a:hueOff val="0"/>
                  <a:satOff val="0"/>
                  <a:lumOff val="0"/>
                  <a:alphaOff val="0"/>
                </a:sysClr>
              </a:solidFill>
              <a:latin typeface="Calibri" panose="020F0502020204030204"/>
              <a:ea typeface="+mn-ea"/>
              <a:cs typeface="+mn-cs"/>
            </a:rPr>
            <a:t>Eisenhowermodel</a:t>
          </a:r>
        </a:p>
      </dsp:txBody>
      <dsp:txXfrm>
        <a:off x="1267118" y="686235"/>
        <a:ext cx="1024304" cy="3998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D7435-A9BA-41B2-924A-7F0D56324176}">
      <dsp:nvSpPr>
        <dsp:cNvPr id="0" name=""/>
        <dsp:cNvSpPr/>
      </dsp:nvSpPr>
      <dsp:spPr>
        <a:xfrm rot="16200000">
          <a:off x="446563" y="-446563"/>
          <a:ext cx="886142" cy="1779270"/>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nl-NL" sz="1000" kern="1200">
              <a:solidFill>
                <a:sysClr val="window" lastClr="FFFFFF"/>
              </a:solidFill>
              <a:latin typeface="Calibri" panose="020F0502020204030204"/>
              <a:ea typeface="+mn-ea"/>
              <a:cs typeface="+mn-cs"/>
            </a:rPr>
            <a:t>1: Belangrijk en dringend</a:t>
          </a:r>
        </a:p>
      </dsp:txBody>
      <dsp:txXfrm rot="5400000">
        <a:off x="0" y="32443"/>
        <a:ext cx="1779270" cy="632163"/>
      </dsp:txXfrm>
    </dsp:sp>
    <dsp:sp modelId="{195DABF0-49CC-436A-803E-AE6AAB542696}">
      <dsp:nvSpPr>
        <dsp:cNvPr id="0" name=""/>
        <dsp:cNvSpPr/>
      </dsp:nvSpPr>
      <dsp:spPr>
        <a:xfrm>
          <a:off x="1779270" y="0"/>
          <a:ext cx="1779270" cy="886142"/>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nl-NL" sz="1000" kern="1200">
            <a:solidFill>
              <a:sysClr val="window" lastClr="FFFFFF"/>
            </a:solidFill>
            <a:latin typeface="Calibri" panose="020F0502020204030204"/>
            <a:ea typeface="+mn-ea"/>
            <a:cs typeface="+mn-cs"/>
          </a:endParaRPr>
        </a:p>
        <a:p>
          <a:pPr marL="0" lvl="0" indent="0" algn="ctr" defTabSz="444500">
            <a:lnSpc>
              <a:spcPct val="90000"/>
            </a:lnSpc>
            <a:spcBef>
              <a:spcPct val="0"/>
            </a:spcBef>
            <a:spcAft>
              <a:spcPct val="35000"/>
            </a:spcAft>
            <a:buNone/>
          </a:pPr>
          <a:r>
            <a:rPr lang="nl-NL" sz="1000" kern="1200">
              <a:solidFill>
                <a:sysClr val="window" lastClr="FFFFFF"/>
              </a:solidFill>
              <a:latin typeface="Calibri" panose="020F0502020204030204"/>
              <a:ea typeface="+mn-ea"/>
              <a:cs typeface="+mn-cs"/>
            </a:rPr>
            <a:t>2. Belangrijk, maar niet dringend</a:t>
          </a:r>
        </a:p>
      </dsp:txBody>
      <dsp:txXfrm>
        <a:off x="1779270" y="0"/>
        <a:ext cx="1746827" cy="664606"/>
      </dsp:txXfrm>
    </dsp:sp>
    <dsp:sp modelId="{45FB27E4-F8EA-486B-90FB-43557899F289}">
      <dsp:nvSpPr>
        <dsp:cNvPr id="0" name=""/>
        <dsp:cNvSpPr/>
      </dsp:nvSpPr>
      <dsp:spPr>
        <a:xfrm rot="10800000">
          <a:off x="0" y="886142"/>
          <a:ext cx="1779270" cy="886142"/>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nl-NL" sz="1000" kern="1200">
              <a:solidFill>
                <a:sysClr val="window" lastClr="FFFFFF"/>
              </a:solidFill>
              <a:latin typeface="Calibri" panose="020F0502020204030204"/>
              <a:ea typeface="+mn-ea"/>
              <a:cs typeface="+mn-cs"/>
            </a:rPr>
            <a:t>3. Dringend, maar niet belangrijk </a:t>
          </a:r>
        </a:p>
      </dsp:txBody>
      <dsp:txXfrm rot="10800000">
        <a:off x="32443" y="1107678"/>
        <a:ext cx="1746827" cy="664606"/>
      </dsp:txXfrm>
    </dsp:sp>
    <dsp:sp modelId="{2797014D-7666-4385-9A82-95CDFC0B708E}">
      <dsp:nvSpPr>
        <dsp:cNvPr id="0" name=""/>
        <dsp:cNvSpPr/>
      </dsp:nvSpPr>
      <dsp:spPr>
        <a:xfrm rot="5400000">
          <a:off x="2225833" y="428696"/>
          <a:ext cx="886142" cy="1779270"/>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nl-NL" sz="1000" kern="1200">
              <a:solidFill>
                <a:sysClr val="window" lastClr="FFFFFF"/>
              </a:solidFill>
              <a:latin typeface="Calibri" panose="020F0502020204030204"/>
              <a:ea typeface="+mn-ea"/>
              <a:cs typeface="+mn-cs"/>
            </a:rPr>
            <a:t>4. Niet dringend en niet belangrijk</a:t>
          </a:r>
        </a:p>
      </dsp:txBody>
      <dsp:txXfrm rot="-5400000">
        <a:off x="1779270" y="1096796"/>
        <a:ext cx="1779270" cy="632163"/>
      </dsp:txXfrm>
    </dsp:sp>
    <dsp:sp modelId="{6442FA19-5620-48F9-9813-50BE17DA6ECA}">
      <dsp:nvSpPr>
        <dsp:cNvPr id="0" name=""/>
        <dsp:cNvSpPr/>
      </dsp:nvSpPr>
      <dsp:spPr>
        <a:xfrm>
          <a:off x="1245489" y="664606"/>
          <a:ext cx="1067562" cy="443071"/>
        </a:xfrm>
        <a:prstGeom prst="roundRect">
          <a:avLst/>
        </a:prstGeom>
        <a:solidFill>
          <a:srgbClr val="4472C4">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a:solidFill>
                <a:sysClr val="windowText" lastClr="000000">
                  <a:hueOff val="0"/>
                  <a:satOff val="0"/>
                  <a:lumOff val="0"/>
                  <a:alphaOff val="0"/>
                </a:sysClr>
              </a:solidFill>
              <a:latin typeface="Calibri" panose="020F0502020204030204"/>
              <a:ea typeface="+mn-ea"/>
              <a:cs typeface="+mn-cs"/>
            </a:rPr>
            <a:t>Eisenhowermodel</a:t>
          </a:r>
        </a:p>
      </dsp:txBody>
      <dsp:txXfrm>
        <a:off x="1267118" y="686235"/>
        <a:ext cx="1024304" cy="39981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D7435-A9BA-41B2-924A-7F0D56324176}">
      <dsp:nvSpPr>
        <dsp:cNvPr id="0" name=""/>
        <dsp:cNvSpPr/>
      </dsp:nvSpPr>
      <dsp:spPr>
        <a:xfrm rot="16200000">
          <a:off x="446563" y="-446563"/>
          <a:ext cx="886142" cy="1779270"/>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nl-NL" sz="1000" kern="1200">
              <a:solidFill>
                <a:sysClr val="window" lastClr="FFFFFF"/>
              </a:solidFill>
              <a:latin typeface="Calibri" panose="020F0502020204030204"/>
              <a:ea typeface="+mn-ea"/>
              <a:cs typeface="+mn-cs"/>
            </a:rPr>
            <a:t>1: Belangrijk en dringend</a:t>
          </a:r>
        </a:p>
      </dsp:txBody>
      <dsp:txXfrm rot="5400000">
        <a:off x="0" y="32443"/>
        <a:ext cx="1779270" cy="632163"/>
      </dsp:txXfrm>
    </dsp:sp>
    <dsp:sp modelId="{195DABF0-49CC-436A-803E-AE6AAB542696}">
      <dsp:nvSpPr>
        <dsp:cNvPr id="0" name=""/>
        <dsp:cNvSpPr/>
      </dsp:nvSpPr>
      <dsp:spPr>
        <a:xfrm>
          <a:off x="1779270" y="0"/>
          <a:ext cx="1779270" cy="886142"/>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nl-NL" sz="1000" kern="1200">
            <a:solidFill>
              <a:sysClr val="window" lastClr="FFFFFF"/>
            </a:solidFill>
            <a:latin typeface="Calibri" panose="020F0502020204030204"/>
            <a:ea typeface="+mn-ea"/>
            <a:cs typeface="+mn-cs"/>
          </a:endParaRPr>
        </a:p>
        <a:p>
          <a:pPr marL="0" lvl="0" indent="0" algn="ctr" defTabSz="444500">
            <a:lnSpc>
              <a:spcPct val="90000"/>
            </a:lnSpc>
            <a:spcBef>
              <a:spcPct val="0"/>
            </a:spcBef>
            <a:spcAft>
              <a:spcPct val="35000"/>
            </a:spcAft>
            <a:buNone/>
          </a:pPr>
          <a:r>
            <a:rPr lang="nl-NL" sz="1000" kern="1200">
              <a:solidFill>
                <a:sysClr val="window" lastClr="FFFFFF"/>
              </a:solidFill>
              <a:latin typeface="Calibri" panose="020F0502020204030204"/>
              <a:ea typeface="+mn-ea"/>
              <a:cs typeface="+mn-cs"/>
            </a:rPr>
            <a:t>2. Belangrijk, maar niet dringend</a:t>
          </a:r>
        </a:p>
      </dsp:txBody>
      <dsp:txXfrm>
        <a:off x="1779270" y="0"/>
        <a:ext cx="1746827" cy="664606"/>
      </dsp:txXfrm>
    </dsp:sp>
    <dsp:sp modelId="{45FB27E4-F8EA-486B-90FB-43557899F289}">
      <dsp:nvSpPr>
        <dsp:cNvPr id="0" name=""/>
        <dsp:cNvSpPr/>
      </dsp:nvSpPr>
      <dsp:spPr>
        <a:xfrm rot="10800000">
          <a:off x="0" y="886142"/>
          <a:ext cx="1779270" cy="886142"/>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nl-NL" sz="1000" kern="1200">
              <a:solidFill>
                <a:sysClr val="window" lastClr="FFFFFF"/>
              </a:solidFill>
              <a:latin typeface="Calibri" panose="020F0502020204030204"/>
              <a:ea typeface="+mn-ea"/>
              <a:cs typeface="+mn-cs"/>
            </a:rPr>
            <a:t>3. Dringend, maar niet belangrijk </a:t>
          </a:r>
        </a:p>
      </dsp:txBody>
      <dsp:txXfrm rot="10800000">
        <a:off x="32443" y="1107678"/>
        <a:ext cx="1746827" cy="664606"/>
      </dsp:txXfrm>
    </dsp:sp>
    <dsp:sp modelId="{2797014D-7666-4385-9A82-95CDFC0B708E}">
      <dsp:nvSpPr>
        <dsp:cNvPr id="0" name=""/>
        <dsp:cNvSpPr/>
      </dsp:nvSpPr>
      <dsp:spPr>
        <a:xfrm rot="5400000">
          <a:off x="2225833" y="428696"/>
          <a:ext cx="886142" cy="1779270"/>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nl-NL" sz="1000" kern="1200">
              <a:solidFill>
                <a:sysClr val="window" lastClr="FFFFFF"/>
              </a:solidFill>
              <a:latin typeface="Calibri" panose="020F0502020204030204"/>
              <a:ea typeface="+mn-ea"/>
              <a:cs typeface="+mn-cs"/>
            </a:rPr>
            <a:t>4. Niet dringend en niet belangrijk</a:t>
          </a:r>
        </a:p>
      </dsp:txBody>
      <dsp:txXfrm rot="-5400000">
        <a:off x="1779270" y="1096796"/>
        <a:ext cx="1779270" cy="632163"/>
      </dsp:txXfrm>
    </dsp:sp>
    <dsp:sp modelId="{6442FA19-5620-48F9-9813-50BE17DA6ECA}">
      <dsp:nvSpPr>
        <dsp:cNvPr id="0" name=""/>
        <dsp:cNvSpPr/>
      </dsp:nvSpPr>
      <dsp:spPr>
        <a:xfrm>
          <a:off x="1245489" y="664606"/>
          <a:ext cx="1067562" cy="443071"/>
        </a:xfrm>
        <a:prstGeom prst="roundRect">
          <a:avLst/>
        </a:prstGeom>
        <a:solidFill>
          <a:srgbClr val="4472C4">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a:solidFill>
                <a:sysClr val="windowText" lastClr="000000">
                  <a:hueOff val="0"/>
                  <a:satOff val="0"/>
                  <a:lumOff val="0"/>
                  <a:alphaOff val="0"/>
                </a:sysClr>
              </a:solidFill>
              <a:latin typeface="Calibri" panose="020F0502020204030204"/>
              <a:ea typeface="+mn-ea"/>
              <a:cs typeface="+mn-cs"/>
            </a:rPr>
            <a:t>Eisenhowermodel</a:t>
          </a:r>
        </a:p>
      </dsp:txBody>
      <dsp:txXfrm>
        <a:off x="1267118" y="686235"/>
        <a:ext cx="1024304" cy="3998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D7435-A9BA-41B2-924A-7F0D56324176}">
      <dsp:nvSpPr>
        <dsp:cNvPr id="0" name=""/>
        <dsp:cNvSpPr/>
      </dsp:nvSpPr>
      <dsp:spPr>
        <a:xfrm rot="16200000">
          <a:off x="446563" y="-446563"/>
          <a:ext cx="886142" cy="1779270"/>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nl-NL" sz="1000" kern="1200">
              <a:solidFill>
                <a:sysClr val="window" lastClr="FFFFFF"/>
              </a:solidFill>
              <a:latin typeface="Calibri" panose="020F0502020204030204"/>
              <a:ea typeface="+mn-ea"/>
              <a:cs typeface="+mn-cs"/>
            </a:rPr>
            <a:t>1: Belangrijk en dringend</a:t>
          </a:r>
        </a:p>
      </dsp:txBody>
      <dsp:txXfrm rot="5400000">
        <a:off x="0" y="32443"/>
        <a:ext cx="1779270" cy="632163"/>
      </dsp:txXfrm>
    </dsp:sp>
    <dsp:sp modelId="{195DABF0-49CC-436A-803E-AE6AAB542696}">
      <dsp:nvSpPr>
        <dsp:cNvPr id="0" name=""/>
        <dsp:cNvSpPr/>
      </dsp:nvSpPr>
      <dsp:spPr>
        <a:xfrm>
          <a:off x="1779270" y="0"/>
          <a:ext cx="1779270" cy="886142"/>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endParaRPr lang="nl-NL" sz="1000" kern="1200">
            <a:solidFill>
              <a:sysClr val="window" lastClr="FFFFFF"/>
            </a:solidFill>
            <a:latin typeface="Calibri" panose="020F0502020204030204"/>
            <a:ea typeface="+mn-ea"/>
            <a:cs typeface="+mn-cs"/>
          </a:endParaRPr>
        </a:p>
        <a:p>
          <a:pPr marL="0" lvl="0" indent="0" algn="ctr" defTabSz="444500">
            <a:lnSpc>
              <a:spcPct val="90000"/>
            </a:lnSpc>
            <a:spcBef>
              <a:spcPct val="0"/>
            </a:spcBef>
            <a:spcAft>
              <a:spcPct val="35000"/>
            </a:spcAft>
            <a:buNone/>
          </a:pPr>
          <a:r>
            <a:rPr lang="nl-NL" sz="1000" kern="1200">
              <a:solidFill>
                <a:sysClr val="window" lastClr="FFFFFF"/>
              </a:solidFill>
              <a:latin typeface="Calibri" panose="020F0502020204030204"/>
              <a:ea typeface="+mn-ea"/>
              <a:cs typeface="+mn-cs"/>
            </a:rPr>
            <a:t>2. Belangrijk, maar niet dringend</a:t>
          </a:r>
        </a:p>
      </dsp:txBody>
      <dsp:txXfrm>
        <a:off x="1779270" y="0"/>
        <a:ext cx="1746827" cy="664606"/>
      </dsp:txXfrm>
    </dsp:sp>
    <dsp:sp modelId="{45FB27E4-F8EA-486B-90FB-43557899F289}">
      <dsp:nvSpPr>
        <dsp:cNvPr id="0" name=""/>
        <dsp:cNvSpPr/>
      </dsp:nvSpPr>
      <dsp:spPr>
        <a:xfrm rot="10800000">
          <a:off x="0" y="886142"/>
          <a:ext cx="1779270" cy="886142"/>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nl-NL" sz="1000" kern="1200">
              <a:solidFill>
                <a:sysClr val="window" lastClr="FFFFFF"/>
              </a:solidFill>
              <a:latin typeface="Calibri" panose="020F0502020204030204"/>
              <a:ea typeface="+mn-ea"/>
              <a:cs typeface="+mn-cs"/>
            </a:rPr>
            <a:t>3. Dringend, maar niet belangrijk </a:t>
          </a:r>
        </a:p>
      </dsp:txBody>
      <dsp:txXfrm rot="10800000">
        <a:off x="32443" y="1107678"/>
        <a:ext cx="1746827" cy="664606"/>
      </dsp:txXfrm>
    </dsp:sp>
    <dsp:sp modelId="{2797014D-7666-4385-9A82-95CDFC0B708E}">
      <dsp:nvSpPr>
        <dsp:cNvPr id="0" name=""/>
        <dsp:cNvSpPr/>
      </dsp:nvSpPr>
      <dsp:spPr>
        <a:xfrm rot="5400000">
          <a:off x="2225833" y="428696"/>
          <a:ext cx="886142" cy="1779270"/>
        </a:xfrm>
        <a:prstGeom prst="round1Rect">
          <a:avLst/>
        </a:prstGeom>
        <a:solidFill>
          <a:srgbClr val="4472C4">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marL="0" lvl="0" indent="0" algn="ctr" defTabSz="444500">
            <a:lnSpc>
              <a:spcPct val="90000"/>
            </a:lnSpc>
            <a:spcBef>
              <a:spcPct val="0"/>
            </a:spcBef>
            <a:spcAft>
              <a:spcPct val="35000"/>
            </a:spcAft>
            <a:buNone/>
          </a:pPr>
          <a:r>
            <a:rPr lang="nl-NL" sz="1000" kern="1200">
              <a:solidFill>
                <a:sysClr val="window" lastClr="FFFFFF"/>
              </a:solidFill>
              <a:latin typeface="Calibri" panose="020F0502020204030204"/>
              <a:ea typeface="+mn-ea"/>
              <a:cs typeface="+mn-cs"/>
            </a:rPr>
            <a:t>4. Niet dringend en niet belangrijk</a:t>
          </a:r>
        </a:p>
      </dsp:txBody>
      <dsp:txXfrm rot="-5400000">
        <a:off x="1779270" y="1096796"/>
        <a:ext cx="1779270" cy="632163"/>
      </dsp:txXfrm>
    </dsp:sp>
    <dsp:sp modelId="{6442FA19-5620-48F9-9813-50BE17DA6ECA}">
      <dsp:nvSpPr>
        <dsp:cNvPr id="0" name=""/>
        <dsp:cNvSpPr/>
      </dsp:nvSpPr>
      <dsp:spPr>
        <a:xfrm>
          <a:off x="1245489" y="664606"/>
          <a:ext cx="1067562" cy="443071"/>
        </a:xfrm>
        <a:prstGeom prst="roundRect">
          <a:avLst/>
        </a:prstGeom>
        <a:solidFill>
          <a:srgbClr val="4472C4">
            <a:tint val="60000"/>
            <a:hueOff val="0"/>
            <a:satOff val="0"/>
            <a:lumOff val="0"/>
            <a:alphaOff val="0"/>
          </a:srgbClr>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nl-NL" sz="1000" kern="1200">
              <a:solidFill>
                <a:sysClr val="windowText" lastClr="000000">
                  <a:hueOff val="0"/>
                  <a:satOff val="0"/>
                  <a:lumOff val="0"/>
                  <a:alphaOff val="0"/>
                </a:sysClr>
              </a:solidFill>
              <a:latin typeface="Calibri" panose="020F0502020204030204"/>
              <a:ea typeface="+mn-ea"/>
              <a:cs typeface="+mn-cs"/>
            </a:rPr>
            <a:t>Eisenhowermodel</a:t>
          </a:r>
        </a:p>
      </dsp:txBody>
      <dsp:txXfrm>
        <a:off x="1267118" y="686235"/>
        <a:ext cx="1024304" cy="39981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0B9385-A2D0-41B3-863B-2EE8B3012A3C}" type="datetimeFigureOut">
              <a:rPr lang="nl-NL" smtClean="0"/>
              <a:t>23-8-2023</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9E8F11-4D0F-45C5-9D71-8BB15FF099FF}" type="slidenum">
              <a:rPr lang="nl-NL" smtClean="0"/>
              <a:t>‹nr.›</a:t>
            </a:fld>
            <a:endParaRPr lang="nl-NL"/>
          </a:p>
        </p:txBody>
      </p:sp>
    </p:spTree>
    <p:extLst>
      <p:ext uri="{BB962C8B-B14F-4D97-AF65-F5344CB8AC3E}">
        <p14:creationId xmlns:p14="http://schemas.microsoft.com/office/powerpoint/2010/main" val="2689027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FC9E8F11-4D0F-45C5-9D71-8BB15FF099FF}" type="slidenum">
              <a:rPr lang="nl-NL" smtClean="0"/>
              <a:t>5</a:t>
            </a:fld>
            <a:endParaRPr lang="nl-NL"/>
          </a:p>
        </p:txBody>
      </p:sp>
    </p:spTree>
    <p:extLst>
      <p:ext uri="{BB962C8B-B14F-4D97-AF65-F5344CB8AC3E}">
        <p14:creationId xmlns:p14="http://schemas.microsoft.com/office/powerpoint/2010/main" val="20811592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36</a:t>
            </a:fld>
            <a:endParaRPr lang="nl-NL"/>
          </a:p>
        </p:txBody>
      </p:sp>
    </p:spTree>
    <p:extLst>
      <p:ext uri="{BB962C8B-B14F-4D97-AF65-F5344CB8AC3E}">
        <p14:creationId xmlns:p14="http://schemas.microsoft.com/office/powerpoint/2010/main" val="1752320056"/>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126</a:t>
            </a:fld>
            <a:endParaRPr lang="nl-NL"/>
          </a:p>
        </p:txBody>
      </p:sp>
    </p:spTree>
    <p:extLst>
      <p:ext uri="{BB962C8B-B14F-4D97-AF65-F5344CB8AC3E}">
        <p14:creationId xmlns:p14="http://schemas.microsoft.com/office/powerpoint/2010/main" val="398857991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127</a:t>
            </a:fld>
            <a:endParaRPr lang="nl-NL"/>
          </a:p>
        </p:txBody>
      </p:sp>
    </p:spTree>
    <p:extLst>
      <p:ext uri="{BB962C8B-B14F-4D97-AF65-F5344CB8AC3E}">
        <p14:creationId xmlns:p14="http://schemas.microsoft.com/office/powerpoint/2010/main" val="390347587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128</a:t>
            </a:fld>
            <a:endParaRPr lang="nl-NL"/>
          </a:p>
        </p:txBody>
      </p:sp>
    </p:spTree>
    <p:extLst>
      <p:ext uri="{BB962C8B-B14F-4D97-AF65-F5344CB8AC3E}">
        <p14:creationId xmlns:p14="http://schemas.microsoft.com/office/powerpoint/2010/main" val="368080121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129</a:t>
            </a:fld>
            <a:endParaRPr lang="nl-NL"/>
          </a:p>
        </p:txBody>
      </p:sp>
    </p:spTree>
    <p:extLst>
      <p:ext uri="{BB962C8B-B14F-4D97-AF65-F5344CB8AC3E}">
        <p14:creationId xmlns:p14="http://schemas.microsoft.com/office/powerpoint/2010/main" val="111519647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130</a:t>
            </a:fld>
            <a:endParaRPr lang="nl-NL"/>
          </a:p>
        </p:txBody>
      </p:sp>
    </p:spTree>
    <p:extLst>
      <p:ext uri="{BB962C8B-B14F-4D97-AF65-F5344CB8AC3E}">
        <p14:creationId xmlns:p14="http://schemas.microsoft.com/office/powerpoint/2010/main" val="122271384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131</a:t>
            </a:fld>
            <a:endParaRPr lang="nl-NL"/>
          </a:p>
        </p:txBody>
      </p:sp>
    </p:spTree>
    <p:extLst>
      <p:ext uri="{BB962C8B-B14F-4D97-AF65-F5344CB8AC3E}">
        <p14:creationId xmlns:p14="http://schemas.microsoft.com/office/powerpoint/2010/main" val="400963787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132</a:t>
            </a:fld>
            <a:endParaRPr lang="nl-NL"/>
          </a:p>
        </p:txBody>
      </p:sp>
    </p:spTree>
    <p:extLst>
      <p:ext uri="{BB962C8B-B14F-4D97-AF65-F5344CB8AC3E}">
        <p14:creationId xmlns:p14="http://schemas.microsoft.com/office/powerpoint/2010/main" val="317257551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133</a:t>
            </a:fld>
            <a:endParaRPr lang="nl-NL"/>
          </a:p>
        </p:txBody>
      </p:sp>
    </p:spTree>
    <p:extLst>
      <p:ext uri="{BB962C8B-B14F-4D97-AF65-F5344CB8AC3E}">
        <p14:creationId xmlns:p14="http://schemas.microsoft.com/office/powerpoint/2010/main" val="79274493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134</a:t>
            </a:fld>
            <a:endParaRPr lang="nl-NL"/>
          </a:p>
        </p:txBody>
      </p:sp>
    </p:spTree>
    <p:extLst>
      <p:ext uri="{BB962C8B-B14F-4D97-AF65-F5344CB8AC3E}">
        <p14:creationId xmlns:p14="http://schemas.microsoft.com/office/powerpoint/2010/main" val="373468924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135</a:t>
            </a:fld>
            <a:endParaRPr lang="nl-NL"/>
          </a:p>
        </p:txBody>
      </p:sp>
    </p:spTree>
    <p:extLst>
      <p:ext uri="{BB962C8B-B14F-4D97-AF65-F5344CB8AC3E}">
        <p14:creationId xmlns:p14="http://schemas.microsoft.com/office/powerpoint/2010/main" val="42364981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37</a:t>
            </a:fld>
            <a:endParaRPr lang="nl-NL"/>
          </a:p>
        </p:txBody>
      </p:sp>
    </p:spTree>
    <p:extLst>
      <p:ext uri="{BB962C8B-B14F-4D97-AF65-F5344CB8AC3E}">
        <p14:creationId xmlns:p14="http://schemas.microsoft.com/office/powerpoint/2010/main" val="2821250826"/>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136</a:t>
            </a:fld>
            <a:endParaRPr lang="nl-NL"/>
          </a:p>
        </p:txBody>
      </p:sp>
    </p:spTree>
    <p:extLst>
      <p:ext uri="{BB962C8B-B14F-4D97-AF65-F5344CB8AC3E}">
        <p14:creationId xmlns:p14="http://schemas.microsoft.com/office/powerpoint/2010/main" val="114330300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137</a:t>
            </a:fld>
            <a:endParaRPr lang="nl-NL"/>
          </a:p>
        </p:txBody>
      </p:sp>
    </p:spTree>
    <p:extLst>
      <p:ext uri="{BB962C8B-B14F-4D97-AF65-F5344CB8AC3E}">
        <p14:creationId xmlns:p14="http://schemas.microsoft.com/office/powerpoint/2010/main" val="341352306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138</a:t>
            </a:fld>
            <a:endParaRPr lang="nl-NL"/>
          </a:p>
        </p:txBody>
      </p:sp>
    </p:spTree>
    <p:extLst>
      <p:ext uri="{BB962C8B-B14F-4D97-AF65-F5344CB8AC3E}">
        <p14:creationId xmlns:p14="http://schemas.microsoft.com/office/powerpoint/2010/main" val="103491309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139</a:t>
            </a:fld>
            <a:endParaRPr lang="nl-NL"/>
          </a:p>
        </p:txBody>
      </p:sp>
    </p:spTree>
    <p:extLst>
      <p:ext uri="{BB962C8B-B14F-4D97-AF65-F5344CB8AC3E}">
        <p14:creationId xmlns:p14="http://schemas.microsoft.com/office/powerpoint/2010/main" val="54431675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140</a:t>
            </a:fld>
            <a:endParaRPr lang="nl-NL"/>
          </a:p>
        </p:txBody>
      </p:sp>
    </p:spTree>
    <p:extLst>
      <p:ext uri="{BB962C8B-B14F-4D97-AF65-F5344CB8AC3E}">
        <p14:creationId xmlns:p14="http://schemas.microsoft.com/office/powerpoint/2010/main" val="19767494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141</a:t>
            </a:fld>
            <a:endParaRPr lang="nl-NL"/>
          </a:p>
        </p:txBody>
      </p:sp>
    </p:spTree>
    <p:extLst>
      <p:ext uri="{BB962C8B-B14F-4D97-AF65-F5344CB8AC3E}">
        <p14:creationId xmlns:p14="http://schemas.microsoft.com/office/powerpoint/2010/main" val="3057251168"/>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142</a:t>
            </a:fld>
            <a:endParaRPr lang="nl-NL"/>
          </a:p>
        </p:txBody>
      </p:sp>
    </p:spTree>
    <p:extLst>
      <p:ext uri="{BB962C8B-B14F-4D97-AF65-F5344CB8AC3E}">
        <p14:creationId xmlns:p14="http://schemas.microsoft.com/office/powerpoint/2010/main" val="2071666478"/>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143</a:t>
            </a:fld>
            <a:endParaRPr lang="nl-NL"/>
          </a:p>
        </p:txBody>
      </p:sp>
    </p:spTree>
    <p:extLst>
      <p:ext uri="{BB962C8B-B14F-4D97-AF65-F5344CB8AC3E}">
        <p14:creationId xmlns:p14="http://schemas.microsoft.com/office/powerpoint/2010/main" val="1153651611"/>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144</a:t>
            </a:fld>
            <a:endParaRPr lang="nl-NL"/>
          </a:p>
        </p:txBody>
      </p:sp>
    </p:spTree>
    <p:extLst>
      <p:ext uri="{BB962C8B-B14F-4D97-AF65-F5344CB8AC3E}">
        <p14:creationId xmlns:p14="http://schemas.microsoft.com/office/powerpoint/2010/main" val="128354168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145</a:t>
            </a:fld>
            <a:endParaRPr lang="nl-NL"/>
          </a:p>
        </p:txBody>
      </p:sp>
    </p:spTree>
    <p:extLst>
      <p:ext uri="{BB962C8B-B14F-4D97-AF65-F5344CB8AC3E}">
        <p14:creationId xmlns:p14="http://schemas.microsoft.com/office/powerpoint/2010/main" val="3521364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38</a:t>
            </a:fld>
            <a:endParaRPr lang="nl-NL"/>
          </a:p>
        </p:txBody>
      </p:sp>
    </p:spTree>
    <p:extLst>
      <p:ext uri="{BB962C8B-B14F-4D97-AF65-F5344CB8AC3E}">
        <p14:creationId xmlns:p14="http://schemas.microsoft.com/office/powerpoint/2010/main" val="1416182811"/>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146</a:t>
            </a:fld>
            <a:endParaRPr lang="nl-NL"/>
          </a:p>
        </p:txBody>
      </p:sp>
    </p:spTree>
    <p:extLst>
      <p:ext uri="{BB962C8B-B14F-4D97-AF65-F5344CB8AC3E}">
        <p14:creationId xmlns:p14="http://schemas.microsoft.com/office/powerpoint/2010/main" val="1798688466"/>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147</a:t>
            </a:fld>
            <a:endParaRPr lang="nl-NL"/>
          </a:p>
        </p:txBody>
      </p:sp>
    </p:spTree>
    <p:extLst>
      <p:ext uri="{BB962C8B-B14F-4D97-AF65-F5344CB8AC3E}">
        <p14:creationId xmlns:p14="http://schemas.microsoft.com/office/powerpoint/2010/main" val="2127176568"/>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148</a:t>
            </a:fld>
            <a:endParaRPr lang="nl-NL"/>
          </a:p>
        </p:txBody>
      </p:sp>
    </p:spTree>
    <p:extLst>
      <p:ext uri="{BB962C8B-B14F-4D97-AF65-F5344CB8AC3E}">
        <p14:creationId xmlns:p14="http://schemas.microsoft.com/office/powerpoint/2010/main" val="1441594863"/>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149</a:t>
            </a:fld>
            <a:endParaRPr lang="nl-NL"/>
          </a:p>
        </p:txBody>
      </p:sp>
    </p:spTree>
    <p:extLst>
      <p:ext uri="{BB962C8B-B14F-4D97-AF65-F5344CB8AC3E}">
        <p14:creationId xmlns:p14="http://schemas.microsoft.com/office/powerpoint/2010/main" val="312786824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150</a:t>
            </a:fld>
            <a:endParaRPr lang="nl-NL"/>
          </a:p>
        </p:txBody>
      </p:sp>
    </p:spTree>
    <p:extLst>
      <p:ext uri="{BB962C8B-B14F-4D97-AF65-F5344CB8AC3E}">
        <p14:creationId xmlns:p14="http://schemas.microsoft.com/office/powerpoint/2010/main" val="583978360"/>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151</a:t>
            </a:fld>
            <a:endParaRPr lang="nl-NL"/>
          </a:p>
        </p:txBody>
      </p:sp>
    </p:spTree>
    <p:extLst>
      <p:ext uri="{BB962C8B-B14F-4D97-AF65-F5344CB8AC3E}">
        <p14:creationId xmlns:p14="http://schemas.microsoft.com/office/powerpoint/2010/main" val="301297226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152</a:t>
            </a:fld>
            <a:endParaRPr lang="nl-NL"/>
          </a:p>
        </p:txBody>
      </p:sp>
    </p:spTree>
    <p:extLst>
      <p:ext uri="{BB962C8B-B14F-4D97-AF65-F5344CB8AC3E}">
        <p14:creationId xmlns:p14="http://schemas.microsoft.com/office/powerpoint/2010/main" val="231816036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153</a:t>
            </a:fld>
            <a:endParaRPr lang="nl-NL"/>
          </a:p>
        </p:txBody>
      </p:sp>
    </p:spTree>
    <p:extLst>
      <p:ext uri="{BB962C8B-B14F-4D97-AF65-F5344CB8AC3E}">
        <p14:creationId xmlns:p14="http://schemas.microsoft.com/office/powerpoint/2010/main" val="257936384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154</a:t>
            </a:fld>
            <a:endParaRPr lang="nl-NL"/>
          </a:p>
        </p:txBody>
      </p:sp>
    </p:spTree>
    <p:extLst>
      <p:ext uri="{BB962C8B-B14F-4D97-AF65-F5344CB8AC3E}">
        <p14:creationId xmlns:p14="http://schemas.microsoft.com/office/powerpoint/2010/main" val="1064452173"/>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155</a:t>
            </a:fld>
            <a:endParaRPr lang="nl-NL"/>
          </a:p>
        </p:txBody>
      </p:sp>
    </p:spTree>
    <p:extLst>
      <p:ext uri="{BB962C8B-B14F-4D97-AF65-F5344CB8AC3E}">
        <p14:creationId xmlns:p14="http://schemas.microsoft.com/office/powerpoint/2010/main" val="37989195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39</a:t>
            </a:fld>
            <a:endParaRPr lang="nl-NL"/>
          </a:p>
        </p:txBody>
      </p:sp>
    </p:spTree>
    <p:extLst>
      <p:ext uri="{BB962C8B-B14F-4D97-AF65-F5344CB8AC3E}">
        <p14:creationId xmlns:p14="http://schemas.microsoft.com/office/powerpoint/2010/main" val="2949644279"/>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156</a:t>
            </a:fld>
            <a:endParaRPr lang="nl-NL"/>
          </a:p>
        </p:txBody>
      </p:sp>
    </p:spTree>
    <p:extLst>
      <p:ext uri="{BB962C8B-B14F-4D97-AF65-F5344CB8AC3E}">
        <p14:creationId xmlns:p14="http://schemas.microsoft.com/office/powerpoint/2010/main" val="1810965208"/>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157</a:t>
            </a:fld>
            <a:endParaRPr lang="nl-NL"/>
          </a:p>
        </p:txBody>
      </p:sp>
    </p:spTree>
    <p:extLst>
      <p:ext uri="{BB962C8B-B14F-4D97-AF65-F5344CB8AC3E}">
        <p14:creationId xmlns:p14="http://schemas.microsoft.com/office/powerpoint/2010/main" val="299557066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158</a:t>
            </a:fld>
            <a:endParaRPr lang="nl-NL"/>
          </a:p>
        </p:txBody>
      </p:sp>
    </p:spTree>
    <p:extLst>
      <p:ext uri="{BB962C8B-B14F-4D97-AF65-F5344CB8AC3E}">
        <p14:creationId xmlns:p14="http://schemas.microsoft.com/office/powerpoint/2010/main" val="1342808444"/>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159</a:t>
            </a:fld>
            <a:endParaRPr lang="nl-NL"/>
          </a:p>
        </p:txBody>
      </p:sp>
    </p:spTree>
    <p:extLst>
      <p:ext uri="{BB962C8B-B14F-4D97-AF65-F5344CB8AC3E}">
        <p14:creationId xmlns:p14="http://schemas.microsoft.com/office/powerpoint/2010/main" val="3096337266"/>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160</a:t>
            </a:fld>
            <a:endParaRPr lang="nl-NL"/>
          </a:p>
        </p:txBody>
      </p:sp>
    </p:spTree>
    <p:extLst>
      <p:ext uri="{BB962C8B-B14F-4D97-AF65-F5344CB8AC3E}">
        <p14:creationId xmlns:p14="http://schemas.microsoft.com/office/powerpoint/2010/main" val="574070793"/>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161</a:t>
            </a:fld>
            <a:endParaRPr lang="nl-NL"/>
          </a:p>
        </p:txBody>
      </p:sp>
    </p:spTree>
    <p:extLst>
      <p:ext uri="{BB962C8B-B14F-4D97-AF65-F5344CB8AC3E}">
        <p14:creationId xmlns:p14="http://schemas.microsoft.com/office/powerpoint/2010/main" val="977033614"/>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162</a:t>
            </a:fld>
            <a:endParaRPr lang="nl-NL"/>
          </a:p>
        </p:txBody>
      </p:sp>
    </p:spTree>
    <p:extLst>
      <p:ext uri="{BB962C8B-B14F-4D97-AF65-F5344CB8AC3E}">
        <p14:creationId xmlns:p14="http://schemas.microsoft.com/office/powerpoint/2010/main" val="3798570449"/>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163</a:t>
            </a:fld>
            <a:endParaRPr lang="nl-NL"/>
          </a:p>
        </p:txBody>
      </p:sp>
    </p:spTree>
    <p:extLst>
      <p:ext uri="{BB962C8B-B14F-4D97-AF65-F5344CB8AC3E}">
        <p14:creationId xmlns:p14="http://schemas.microsoft.com/office/powerpoint/2010/main" val="2949046205"/>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164</a:t>
            </a:fld>
            <a:endParaRPr lang="nl-NL"/>
          </a:p>
        </p:txBody>
      </p:sp>
    </p:spTree>
    <p:extLst>
      <p:ext uri="{BB962C8B-B14F-4D97-AF65-F5344CB8AC3E}">
        <p14:creationId xmlns:p14="http://schemas.microsoft.com/office/powerpoint/2010/main" val="261469743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165</a:t>
            </a:fld>
            <a:endParaRPr lang="nl-NL"/>
          </a:p>
        </p:txBody>
      </p:sp>
    </p:spTree>
    <p:extLst>
      <p:ext uri="{BB962C8B-B14F-4D97-AF65-F5344CB8AC3E}">
        <p14:creationId xmlns:p14="http://schemas.microsoft.com/office/powerpoint/2010/main" val="581753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40</a:t>
            </a:fld>
            <a:endParaRPr lang="nl-NL"/>
          </a:p>
        </p:txBody>
      </p:sp>
    </p:spTree>
    <p:extLst>
      <p:ext uri="{BB962C8B-B14F-4D97-AF65-F5344CB8AC3E}">
        <p14:creationId xmlns:p14="http://schemas.microsoft.com/office/powerpoint/2010/main" val="370536212"/>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166</a:t>
            </a:fld>
            <a:endParaRPr lang="nl-NL"/>
          </a:p>
        </p:txBody>
      </p:sp>
    </p:spTree>
    <p:extLst>
      <p:ext uri="{BB962C8B-B14F-4D97-AF65-F5344CB8AC3E}">
        <p14:creationId xmlns:p14="http://schemas.microsoft.com/office/powerpoint/2010/main" val="2011059977"/>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167</a:t>
            </a:fld>
            <a:endParaRPr lang="nl-NL"/>
          </a:p>
        </p:txBody>
      </p:sp>
    </p:spTree>
    <p:extLst>
      <p:ext uri="{BB962C8B-B14F-4D97-AF65-F5344CB8AC3E}">
        <p14:creationId xmlns:p14="http://schemas.microsoft.com/office/powerpoint/2010/main" val="655297692"/>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168</a:t>
            </a:fld>
            <a:endParaRPr lang="nl-NL"/>
          </a:p>
        </p:txBody>
      </p:sp>
    </p:spTree>
    <p:extLst>
      <p:ext uri="{BB962C8B-B14F-4D97-AF65-F5344CB8AC3E}">
        <p14:creationId xmlns:p14="http://schemas.microsoft.com/office/powerpoint/2010/main" val="3525230863"/>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169</a:t>
            </a:fld>
            <a:endParaRPr lang="nl-NL"/>
          </a:p>
        </p:txBody>
      </p:sp>
    </p:spTree>
    <p:extLst>
      <p:ext uri="{BB962C8B-B14F-4D97-AF65-F5344CB8AC3E}">
        <p14:creationId xmlns:p14="http://schemas.microsoft.com/office/powerpoint/2010/main" val="2060440957"/>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170</a:t>
            </a:fld>
            <a:endParaRPr lang="nl-NL"/>
          </a:p>
        </p:txBody>
      </p:sp>
    </p:spTree>
    <p:extLst>
      <p:ext uri="{BB962C8B-B14F-4D97-AF65-F5344CB8AC3E}">
        <p14:creationId xmlns:p14="http://schemas.microsoft.com/office/powerpoint/2010/main" val="1838598879"/>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171</a:t>
            </a:fld>
            <a:endParaRPr lang="nl-NL"/>
          </a:p>
        </p:txBody>
      </p:sp>
    </p:spTree>
    <p:extLst>
      <p:ext uri="{BB962C8B-B14F-4D97-AF65-F5344CB8AC3E}">
        <p14:creationId xmlns:p14="http://schemas.microsoft.com/office/powerpoint/2010/main" val="35775272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41</a:t>
            </a:fld>
            <a:endParaRPr lang="nl-NL"/>
          </a:p>
        </p:txBody>
      </p:sp>
    </p:spTree>
    <p:extLst>
      <p:ext uri="{BB962C8B-B14F-4D97-AF65-F5344CB8AC3E}">
        <p14:creationId xmlns:p14="http://schemas.microsoft.com/office/powerpoint/2010/main" val="2940018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42</a:t>
            </a:fld>
            <a:endParaRPr lang="nl-NL"/>
          </a:p>
        </p:txBody>
      </p:sp>
    </p:spTree>
    <p:extLst>
      <p:ext uri="{BB962C8B-B14F-4D97-AF65-F5344CB8AC3E}">
        <p14:creationId xmlns:p14="http://schemas.microsoft.com/office/powerpoint/2010/main" val="3767686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43</a:t>
            </a:fld>
            <a:endParaRPr lang="nl-NL"/>
          </a:p>
        </p:txBody>
      </p:sp>
    </p:spTree>
    <p:extLst>
      <p:ext uri="{BB962C8B-B14F-4D97-AF65-F5344CB8AC3E}">
        <p14:creationId xmlns:p14="http://schemas.microsoft.com/office/powerpoint/2010/main" val="2126954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44</a:t>
            </a:fld>
            <a:endParaRPr lang="nl-NL"/>
          </a:p>
        </p:txBody>
      </p:sp>
    </p:spTree>
    <p:extLst>
      <p:ext uri="{BB962C8B-B14F-4D97-AF65-F5344CB8AC3E}">
        <p14:creationId xmlns:p14="http://schemas.microsoft.com/office/powerpoint/2010/main" val="31667471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45</a:t>
            </a:fld>
            <a:endParaRPr lang="nl-NL"/>
          </a:p>
        </p:txBody>
      </p:sp>
    </p:spTree>
    <p:extLst>
      <p:ext uri="{BB962C8B-B14F-4D97-AF65-F5344CB8AC3E}">
        <p14:creationId xmlns:p14="http://schemas.microsoft.com/office/powerpoint/2010/main" val="36792802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28</a:t>
            </a:fld>
            <a:endParaRPr lang="nl-NL"/>
          </a:p>
        </p:txBody>
      </p:sp>
    </p:spTree>
    <p:extLst>
      <p:ext uri="{BB962C8B-B14F-4D97-AF65-F5344CB8AC3E}">
        <p14:creationId xmlns:p14="http://schemas.microsoft.com/office/powerpoint/2010/main" val="2554284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46</a:t>
            </a:fld>
            <a:endParaRPr lang="nl-NL"/>
          </a:p>
        </p:txBody>
      </p:sp>
    </p:spTree>
    <p:extLst>
      <p:ext uri="{BB962C8B-B14F-4D97-AF65-F5344CB8AC3E}">
        <p14:creationId xmlns:p14="http://schemas.microsoft.com/office/powerpoint/2010/main" val="7430066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47</a:t>
            </a:fld>
            <a:endParaRPr lang="nl-NL"/>
          </a:p>
        </p:txBody>
      </p:sp>
    </p:spTree>
    <p:extLst>
      <p:ext uri="{BB962C8B-B14F-4D97-AF65-F5344CB8AC3E}">
        <p14:creationId xmlns:p14="http://schemas.microsoft.com/office/powerpoint/2010/main" val="3493675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48</a:t>
            </a:fld>
            <a:endParaRPr lang="nl-NL"/>
          </a:p>
        </p:txBody>
      </p:sp>
    </p:spTree>
    <p:extLst>
      <p:ext uri="{BB962C8B-B14F-4D97-AF65-F5344CB8AC3E}">
        <p14:creationId xmlns:p14="http://schemas.microsoft.com/office/powerpoint/2010/main" val="6858699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49</a:t>
            </a:fld>
            <a:endParaRPr lang="nl-NL"/>
          </a:p>
        </p:txBody>
      </p:sp>
    </p:spTree>
    <p:extLst>
      <p:ext uri="{BB962C8B-B14F-4D97-AF65-F5344CB8AC3E}">
        <p14:creationId xmlns:p14="http://schemas.microsoft.com/office/powerpoint/2010/main" val="24910746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50</a:t>
            </a:fld>
            <a:endParaRPr lang="nl-NL"/>
          </a:p>
        </p:txBody>
      </p:sp>
    </p:spTree>
    <p:extLst>
      <p:ext uri="{BB962C8B-B14F-4D97-AF65-F5344CB8AC3E}">
        <p14:creationId xmlns:p14="http://schemas.microsoft.com/office/powerpoint/2010/main" val="39013100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51</a:t>
            </a:fld>
            <a:endParaRPr lang="nl-NL"/>
          </a:p>
        </p:txBody>
      </p:sp>
    </p:spTree>
    <p:extLst>
      <p:ext uri="{BB962C8B-B14F-4D97-AF65-F5344CB8AC3E}">
        <p14:creationId xmlns:p14="http://schemas.microsoft.com/office/powerpoint/2010/main" val="14867742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52</a:t>
            </a:fld>
            <a:endParaRPr lang="nl-NL"/>
          </a:p>
        </p:txBody>
      </p:sp>
    </p:spTree>
    <p:extLst>
      <p:ext uri="{BB962C8B-B14F-4D97-AF65-F5344CB8AC3E}">
        <p14:creationId xmlns:p14="http://schemas.microsoft.com/office/powerpoint/2010/main" val="304152912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53</a:t>
            </a:fld>
            <a:endParaRPr lang="nl-NL"/>
          </a:p>
        </p:txBody>
      </p:sp>
    </p:spTree>
    <p:extLst>
      <p:ext uri="{BB962C8B-B14F-4D97-AF65-F5344CB8AC3E}">
        <p14:creationId xmlns:p14="http://schemas.microsoft.com/office/powerpoint/2010/main" val="12763188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54</a:t>
            </a:fld>
            <a:endParaRPr lang="nl-NL"/>
          </a:p>
        </p:txBody>
      </p:sp>
    </p:spTree>
    <p:extLst>
      <p:ext uri="{BB962C8B-B14F-4D97-AF65-F5344CB8AC3E}">
        <p14:creationId xmlns:p14="http://schemas.microsoft.com/office/powerpoint/2010/main" val="256254500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55</a:t>
            </a:fld>
            <a:endParaRPr lang="nl-NL"/>
          </a:p>
        </p:txBody>
      </p:sp>
    </p:spTree>
    <p:extLst>
      <p:ext uri="{BB962C8B-B14F-4D97-AF65-F5344CB8AC3E}">
        <p14:creationId xmlns:p14="http://schemas.microsoft.com/office/powerpoint/2010/main" val="1584307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29</a:t>
            </a:fld>
            <a:endParaRPr lang="nl-NL"/>
          </a:p>
        </p:txBody>
      </p:sp>
    </p:spTree>
    <p:extLst>
      <p:ext uri="{BB962C8B-B14F-4D97-AF65-F5344CB8AC3E}">
        <p14:creationId xmlns:p14="http://schemas.microsoft.com/office/powerpoint/2010/main" val="22463899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56</a:t>
            </a:fld>
            <a:endParaRPr lang="nl-NL"/>
          </a:p>
        </p:txBody>
      </p:sp>
    </p:spTree>
    <p:extLst>
      <p:ext uri="{BB962C8B-B14F-4D97-AF65-F5344CB8AC3E}">
        <p14:creationId xmlns:p14="http://schemas.microsoft.com/office/powerpoint/2010/main" val="13348594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57</a:t>
            </a:fld>
            <a:endParaRPr lang="nl-NL"/>
          </a:p>
        </p:txBody>
      </p:sp>
    </p:spTree>
    <p:extLst>
      <p:ext uri="{BB962C8B-B14F-4D97-AF65-F5344CB8AC3E}">
        <p14:creationId xmlns:p14="http://schemas.microsoft.com/office/powerpoint/2010/main" val="1258737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58</a:t>
            </a:fld>
            <a:endParaRPr lang="nl-NL"/>
          </a:p>
        </p:txBody>
      </p:sp>
    </p:spTree>
    <p:extLst>
      <p:ext uri="{BB962C8B-B14F-4D97-AF65-F5344CB8AC3E}">
        <p14:creationId xmlns:p14="http://schemas.microsoft.com/office/powerpoint/2010/main" val="16717144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59</a:t>
            </a:fld>
            <a:endParaRPr lang="nl-NL"/>
          </a:p>
        </p:txBody>
      </p:sp>
    </p:spTree>
    <p:extLst>
      <p:ext uri="{BB962C8B-B14F-4D97-AF65-F5344CB8AC3E}">
        <p14:creationId xmlns:p14="http://schemas.microsoft.com/office/powerpoint/2010/main" val="281040843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60</a:t>
            </a:fld>
            <a:endParaRPr lang="nl-NL"/>
          </a:p>
        </p:txBody>
      </p:sp>
    </p:spTree>
    <p:extLst>
      <p:ext uri="{BB962C8B-B14F-4D97-AF65-F5344CB8AC3E}">
        <p14:creationId xmlns:p14="http://schemas.microsoft.com/office/powerpoint/2010/main" val="424081884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61</a:t>
            </a:fld>
            <a:endParaRPr lang="nl-NL"/>
          </a:p>
        </p:txBody>
      </p:sp>
    </p:spTree>
    <p:extLst>
      <p:ext uri="{BB962C8B-B14F-4D97-AF65-F5344CB8AC3E}">
        <p14:creationId xmlns:p14="http://schemas.microsoft.com/office/powerpoint/2010/main" val="33028501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62</a:t>
            </a:fld>
            <a:endParaRPr lang="nl-NL"/>
          </a:p>
        </p:txBody>
      </p:sp>
    </p:spTree>
    <p:extLst>
      <p:ext uri="{BB962C8B-B14F-4D97-AF65-F5344CB8AC3E}">
        <p14:creationId xmlns:p14="http://schemas.microsoft.com/office/powerpoint/2010/main" val="32855828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63</a:t>
            </a:fld>
            <a:endParaRPr lang="nl-NL"/>
          </a:p>
        </p:txBody>
      </p:sp>
    </p:spTree>
    <p:extLst>
      <p:ext uri="{BB962C8B-B14F-4D97-AF65-F5344CB8AC3E}">
        <p14:creationId xmlns:p14="http://schemas.microsoft.com/office/powerpoint/2010/main" val="34639109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64</a:t>
            </a:fld>
            <a:endParaRPr lang="nl-NL"/>
          </a:p>
        </p:txBody>
      </p:sp>
    </p:spTree>
    <p:extLst>
      <p:ext uri="{BB962C8B-B14F-4D97-AF65-F5344CB8AC3E}">
        <p14:creationId xmlns:p14="http://schemas.microsoft.com/office/powerpoint/2010/main" val="39226299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65</a:t>
            </a:fld>
            <a:endParaRPr lang="nl-NL"/>
          </a:p>
        </p:txBody>
      </p:sp>
    </p:spTree>
    <p:extLst>
      <p:ext uri="{BB962C8B-B14F-4D97-AF65-F5344CB8AC3E}">
        <p14:creationId xmlns:p14="http://schemas.microsoft.com/office/powerpoint/2010/main" val="8260104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30</a:t>
            </a:fld>
            <a:endParaRPr lang="nl-NL"/>
          </a:p>
        </p:txBody>
      </p:sp>
    </p:spTree>
    <p:extLst>
      <p:ext uri="{BB962C8B-B14F-4D97-AF65-F5344CB8AC3E}">
        <p14:creationId xmlns:p14="http://schemas.microsoft.com/office/powerpoint/2010/main" val="8762471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66</a:t>
            </a:fld>
            <a:endParaRPr lang="nl-NL"/>
          </a:p>
        </p:txBody>
      </p:sp>
    </p:spTree>
    <p:extLst>
      <p:ext uri="{BB962C8B-B14F-4D97-AF65-F5344CB8AC3E}">
        <p14:creationId xmlns:p14="http://schemas.microsoft.com/office/powerpoint/2010/main" val="24338780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67</a:t>
            </a:fld>
            <a:endParaRPr lang="nl-NL"/>
          </a:p>
        </p:txBody>
      </p:sp>
    </p:spTree>
    <p:extLst>
      <p:ext uri="{BB962C8B-B14F-4D97-AF65-F5344CB8AC3E}">
        <p14:creationId xmlns:p14="http://schemas.microsoft.com/office/powerpoint/2010/main" val="41720830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68</a:t>
            </a:fld>
            <a:endParaRPr lang="nl-NL"/>
          </a:p>
        </p:txBody>
      </p:sp>
    </p:spTree>
    <p:extLst>
      <p:ext uri="{BB962C8B-B14F-4D97-AF65-F5344CB8AC3E}">
        <p14:creationId xmlns:p14="http://schemas.microsoft.com/office/powerpoint/2010/main" val="37858559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69</a:t>
            </a:fld>
            <a:endParaRPr lang="nl-NL"/>
          </a:p>
        </p:txBody>
      </p:sp>
    </p:spTree>
    <p:extLst>
      <p:ext uri="{BB962C8B-B14F-4D97-AF65-F5344CB8AC3E}">
        <p14:creationId xmlns:p14="http://schemas.microsoft.com/office/powerpoint/2010/main" val="373268216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70</a:t>
            </a:fld>
            <a:endParaRPr lang="nl-NL"/>
          </a:p>
        </p:txBody>
      </p:sp>
    </p:spTree>
    <p:extLst>
      <p:ext uri="{BB962C8B-B14F-4D97-AF65-F5344CB8AC3E}">
        <p14:creationId xmlns:p14="http://schemas.microsoft.com/office/powerpoint/2010/main" val="6491126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71</a:t>
            </a:fld>
            <a:endParaRPr lang="nl-NL"/>
          </a:p>
        </p:txBody>
      </p:sp>
    </p:spTree>
    <p:extLst>
      <p:ext uri="{BB962C8B-B14F-4D97-AF65-F5344CB8AC3E}">
        <p14:creationId xmlns:p14="http://schemas.microsoft.com/office/powerpoint/2010/main" val="13667639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72</a:t>
            </a:fld>
            <a:endParaRPr lang="nl-NL"/>
          </a:p>
        </p:txBody>
      </p:sp>
    </p:spTree>
    <p:extLst>
      <p:ext uri="{BB962C8B-B14F-4D97-AF65-F5344CB8AC3E}">
        <p14:creationId xmlns:p14="http://schemas.microsoft.com/office/powerpoint/2010/main" val="235154014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73</a:t>
            </a:fld>
            <a:endParaRPr lang="nl-NL"/>
          </a:p>
        </p:txBody>
      </p:sp>
    </p:spTree>
    <p:extLst>
      <p:ext uri="{BB962C8B-B14F-4D97-AF65-F5344CB8AC3E}">
        <p14:creationId xmlns:p14="http://schemas.microsoft.com/office/powerpoint/2010/main" val="24426203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74</a:t>
            </a:fld>
            <a:endParaRPr lang="nl-NL"/>
          </a:p>
        </p:txBody>
      </p:sp>
    </p:spTree>
    <p:extLst>
      <p:ext uri="{BB962C8B-B14F-4D97-AF65-F5344CB8AC3E}">
        <p14:creationId xmlns:p14="http://schemas.microsoft.com/office/powerpoint/2010/main" val="34975307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75</a:t>
            </a:fld>
            <a:endParaRPr lang="nl-NL"/>
          </a:p>
        </p:txBody>
      </p:sp>
    </p:spTree>
    <p:extLst>
      <p:ext uri="{BB962C8B-B14F-4D97-AF65-F5344CB8AC3E}">
        <p14:creationId xmlns:p14="http://schemas.microsoft.com/office/powerpoint/2010/main" val="1873447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31</a:t>
            </a:fld>
            <a:endParaRPr lang="nl-NL"/>
          </a:p>
        </p:txBody>
      </p:sp>
    </p:spTree>
    <p:extLst>
      <p:ext uri="{BB962C8B-B14F-4D97-AF65-F5344CB8AC3E}">
        <p14:creationId xmlns:p14="http://schemas.microsoft.com/office/powerpoint/2010/main" val="618122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76</a:t>
            </a:fld>
            <a:endParaRPr lang="nl-NL"/>
          </a:p>
        </p:txBody>
      </p:sp>
    </p:spTree>
    <p:extLst>
      <p:ext uri="{BB962C8B-B14F-4D97-AF65-F5344CB8AC3E}">
        <p14:creationId xmlns:p14="http://schemas.microsoft.com/office/powerpoint/2010/main" val="35012930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77</a:t>
            </a:fld>
            <a:endParaRPr lang="nl-NL"/>
          </a:p>
        </p:txBody>
      </p:sp>
    </p:spTree>
    <p:extLst>
      <p:ext uri="{BB962C8B-B14F-4D97-AF65-F5344CB8AC3E}">
        <p14:creationId xmlns:p14="http://schemas.microsoft.com/office/powerpoint/2010/main" val="177576464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78</a:t>
            </a:fld>
            <a:endParaRPr lang="nl-NL"/>
          </a:p>
        </p:txBody>
      </p:sp>
    </p:spTree>
    <p:extLst>
      <p:ext uri="{BB962C8B-B14F-4D97-AF65-F5344CB8AC3E}">
        <p14:creationId xmlns:p14="http://schemas.microsoft.com/office/powerpoint/2010/main" val="417158901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79</a:t>
            </a:fld>
            <a:endParaRPr lang="nl-NL"/>
          </a:p>
        </p:txBody>
      </p:sp>
    </p:spTree>
    <p:extLst>
      <p:ext uri="{BB962C8B-B14F-4D97-AF65-F5344CB8AC3E}">
        <p14:creationId xmlns:p14="http://schemas.microsoft.com/office/powerpoint/2010/main" val="169369136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80</a:t>
            </a:fld>
            <a:endParaRPr lang="nl-NL"/>
          </a:p>
        </p:txBody>
      </p:sp>
    </p:spTree>
    <p:extLst>
      <p:ext uri="{BB962C8B-B14F-4D97-AF65-F5344CB8AC3E}">
        <p14:creationId xmlns:p14="http://schemas.microsoft.com/office/powerpoint/2010/main" val="2512830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81</a:t>
            </a:fld>
            <a:endParaRPr lang="nl-NL"/>
          </a:p>
        </p:txBody>
      </p:sp>
    </p:spTree>
    <p:extLst>
      <p:ext uri="{BB962C8B-B14F-4D97-AF65-F5344CB8AC3E}">
        <p14:creationId xmlns:p14="http://schemas.microsoft.com/office/powerpoint/2010/main" val="26550215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82</a:t>
            </a:fld>
            <a:endParaRPr lang="nl-NL"/>
          </a:p>
        </p:txBody>
      </p:sp>
    </p:spTree>
    <p:extLst>
      <p:ext uri="{BB962C8B-B14F-4D97-AF65-F5344CB8AC3E}">
        <p14:creationId xmlns:p14="http://schemas.microsoft.com/office/powerpoint/2010/main" val="39370897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83</a:t>
            </a:fld>
            <a:endParaRPr lang="nl-NL"/>
          </a:p>
        </p:txBody>
      </p:sp>
    </p:spTree>
    <p:extLst>
      <p:ext uri="{BB962C8B-B14F-4D97-AF65-F5344CB8AC3E}">
        <p14:creationId xmlns:p14="http://schemas.microsoft.com/office/powerpoint/2010/main" val="19916046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84</a:t>
            </a:fld>
            <a:endParaRPr lang="nl-NL"/>
          </a:p>
        </p:txBody>
      </p:sp>
    </p:spTree>
    <p:extLst>
      <p:ext uri="{BB962C8B-B14F-4D97-AF65-F5344CB8AC3E}">
        <p14:creationId xmlns:p14="http://schemas.microsoft.com/office/powerpoint/2010/main" val="309073092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85</a:t>
            </a:fld>
            <a:endParaRPr lang="nl-NL"/>
          </a:p>
        </p:txBody>
      </p:sp>
    </p:spTree>
    <p:extLst>
      <p:ext uri="{BB962C8B-B14F-4D97-AF65-F5344CB8AC3E}">
        <p14:creationId xmlns:p14="http://schemas.microsoft.com/office/powerpoint/2010/main" val="663956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32</a:t>
            </a:fld>
            <a:endParaRPr lang="nl-NL"/>
          </a:p>
        </p:txBody>
      </p:sp>
    </p:spTree>
    <p:extLst>
      <p:ext uri="{BB962C8B-B14F-4D97-AF65-F5344CB8AC3E}">
        <p14:creationId xmlns:p14="http://schemas.microsoft.com/office/powerpoint/2010/main" val="101082489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86</a:t>
            </a:fld>
            <a:endParaRPr lang="nl-NL"/>
          </a:p>
        </p:txBody>
      </p:sp>
    </p:spTree>
    <p:extLst>
      <p:ext uri="{BB962C8B-B14F-4D97-AF65-F5344CB8AC3E}">
        <p14:creationId xmlns:p14="http://schemas.microsoft.com/office/powerpoint/2010/main" val="3324829375"/>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87</a:t>
            </a:fld>
            <a:endParaRPr lang="nl-NL"/>
          </a:p>
        </p:txBody>
      </p:sp>
    </p:spTree>
    <p:extLst>
      <p:ext uri="{BB962C8B-B14F-4D97-AF65-F5344CB8AC3E}">
        <p14:creationId xmlns:p14="http://schemas.microsoft.com/office/powerpoint/2010/main" val="242160092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88</a:t>
            </a:fld>
            <a:endParaRPr lang="nl-NL"/>
          </a:p>
        </p:txBody>
      </p:sp>
    </p:spTree>
    <p:extLst>
      <p:ext uri="{BB962C8B-B14F-4D97-AF65-F5344CB8AC3E}">
        <p14:creationId xmlns:p14="http://schemas.microsoft.com/office/powerpoint/2010/main" val="34845993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89</a:t>
            </a:fld>
            <a:endParaRPr lang="nl-NL"/>
          </a:p>
        </p:txBody>
      </p:sp>
    </p:spTree>
    <p:extLst>
      <p:ext uri="{BB962C8B-B14F-4D97-AF65-F5344CB8AC3E}">
        <p14:creationId xmlns:p14="http://schemas.microsoft.com/office/powerpoint/2010/main" val="30057011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90</a:t>
            </a:fld>
            <a:endParaRPr lang="nl-NL"/>
          </a:p>
        </p:txBody>
      </p:sp>
    </p:spTree>
    <p:extLst>
      <p:ext uri="{BB962C8B-B14F-4D97-AF65-F5344CB8AC3E}">
        <p14:creationId xmlns:p14="http://schemas.microsoft.com/office/powerpoint/2010/main" val="118572194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91</a:t>
            </a:fld>
            <a:endParaRPr lang="nl-NL"/>
          </a:p>
        </p:txBody>
      </p:sp>
    </p:spTree>
    <p:extLst>
      <p:ext uri="{BB962C8B-B14F-4D97-AF65-F5344CB8AC3E}">
        <p14:creationId xmlns:p14="http://schemas.microsoft.com/office/powerpoint/2010/main" val="188858039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92</a:t>
            </a:fld>
            <a:endParaRPr lang="nl-NL"/>
          </a:p>
        </p:txBody>
      </p:sp>
    </p:spTree>
    <p:extLst>
      <p:ext uri="{BB962C8B-B14F-4D97-AF65-F5344CB8AC3E}">
        <p14:creationId xmlns:p14="http://schemas.microsoft.com/office/powerpoint/2010/main" val="24648265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93</a:t>
            </a:fld>
            <a:endParaRPr lang="nl-NL"/>
          </a:p>
        </p:txBody>
      </p:sp>
    </p:spTree>
    <p:extLst>
      <p:ext uri="{BB962C8B-B14F-4D97-AF65-F5344CB8AC3E}">
        <p14:creationId xmlns:p14="http://schemas.microsoft.com/office/powerpoint/2010/main" val="136099046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94</a:t>
            </a:fld>
            <a:endParaRPr lang="nl-NL"/>
          </a:p>
        </p:txBody>
      </p:sp>
    </p:spTree>
    <p:extLst>
      <p:ext uri="{BB962C8B-B14F-4D97-AF65-F5344CB8AC3E}">
        <p14:creationId xmlns:p14="http://schemas.microsoft.com/office/powerpoint/2010/main" val="386713024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95</a:t>
            </a:fld>
            <a:endParaRPr lang="nl-NL"/>
          </a:p>
        </p:txBody>
      </p:sp>
    </p:spTree>
    <p:extLst>
      <p:ext uri="{BB962C8B-B14F-4D97-AF65-F5344CB8AC3E}">
        <p14:creationId xmlns:p14="http://schemas.microsoft.com/office/powerpoint/2010/main" val="2567102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33</a:t>
            </a:fld>
            <a:endParaRPr lang="nl-NL"/>
          </a:p>
        </p:txBody>
      </p:sp>
    </p:spTree>
    <p:extLst>
      <p:ext uri="{BB962C8B-B14F-4D97-AF65-F5344CB8AC3E}">
        <p14:creationId xmlns:p14="http://schemas.microsoft.com/office/powerpoint/2010/main" val="22672185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96</a:t>
            </a:fld>
            <a:endParaRPr lang="nl-NL"/>
          </a:p>
        </p:txBody>
      </p:sp>
    </p:spTree>
    <p:extLst>
      <p:ext uri="{BB962C8B-B14F-4D97-AF65-F5344CB8AC3E}">
        <p14:creationId xmlns:p14="http://schemas.microsoft.com/office/powerpoint/2010/main" val="13915523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97</a:t>
            </a:fld>
            <a:endParaRPr lang="nl-NL"/>
          </a:p>
        </p:txBody>
      </p:sp>
    </p:spTree>
    <p:extLst>
      <p:ext uri="{BB962C8B-B14F-4D97-AF65-F5344CB8AC3E}">
        <p14:creationId xmlns:p14="http://schemas.microsoft.com/office/powerpoint/2010/main" val="210910715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98</a:t>
            </a:fld>
            <a:endParaRPr lang="nl-NL"/>
          </a:p>
        </p:txBody>
      </p:sp>
    </p:spTree>
    <p:extLst>
      <p:ext uri="{BB962C8B-B14F-4D97-AF65-F5344CB8AC3E}">
        <p14:creationId xmlns:p14="http://schemas.microsoft.com/office/powerpoint/2010/main" val="355446122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99</a:t>
            </a:fld>
            <a:endParaRPr lang="nl-NL"/>
          </a:p>
        </p:txBody>
      </p:sp>
    </p:spTree>
    <p:extLst>
      <p:ext uri="{BB962C8B-B14F-4D97-AF65-F5344CB8AC3E}">
        <p14:creationId xmlns:p14="http://schemas.microsoft.com/office/powerpoint/2010/main" val="392409629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100</a:t>
            </a:fld>
            <a:endParaRPr lang="nl-NL"/>
          </a:p>
        </p:txBody>
      </p:sp>
    </p:spTree>
    <p:extLst>
      <p:ext uri="{BB962C8B-B14F-4D97-AF65-F5344CB8AC3E}">
        <p14:creationId xmlns:p14="http://schemas.microsoft.com/office/powerpoint/2010/main" val="372959454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101</a:t>
            </a:fld>
            <a:endParaRPr lang="nl-NL"/>
          </a:p>
        </p:txBody>
      </p:sp>
    </p:spTree>
    <p:extLst>
      <p:ext uri="{BB962C8B-B14F-4D97-AF65-F5344CB8AC3E}">
        <p14:creationId xmlns:p14="http://schemas.microsoft.com/office/powerpoint/2010/main" val="53997959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102</a:t>
            </a:fld>
            <a:endParaRPr lang="nl-NL"/>
          </a:p>
        </p:txBody>
      </p:sp>
    </p:spTree>
    <p:extLst>
      <p:ext uri="{BB962C8B-B14F-4D97-AF65-F5344CB8AC3E}">
        <p14:creationId xmlns:p14="http://schemas.microsoft.com/office/powerpoint/2010/main" val="426581662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103</a:t>
            </a:fld>
            <a:endParaRPr lang="nl-NL"/>
          </a:p>
        </p:txBody>
      </p:sp>
    </p:spTree>
    <p:extLst>
      <p:ext uri="{BB962C8B-B14F-4D97-AF65-F5344CB8AC3E}">
        <p14:creationId xmlns:p14="http://schemas.microsoft.com/office/powerpoint/2010/main" val="248339835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104</a:t>
            </a:fld>
            <a:endParaRPr lang="nl-NL"/>
          </a:p>
        </p:txBody>
      </p:sp>
    </p:spTree>
    <p:extLst>
      <p:ext uri="{BB962C8B-B14F-4D97-AF65-F5344CB8AC3E}">
        <p14:creationId xmlns:p14="http://schemas.microsoft.com/office/powerpoint/2010/main" val="1746707984"/>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105</a:t>
            </a:fld>
            <a:endParaRPr lang="nl-NL"/>
          </a:p>
        </p:txBody>
      </p:sp>
    </p:spTree>
    <p:extLst>
      <p:ext uri="{BB962C8B-B14F-4D97-AF65-F5344CB8AC3E}">
        <p14:creationId xmlns:p14="http://schemas.microsoft.com/office/powerpoint/2010/main" val="26567610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34</a:t>
            </a:fld>
            <a:endParaRPr lang="nl-NL"/>
          </a:p>
        </p:txBody>
      </p:sp>
    </p:spTree>
    <p:extLst>
      <p:ext uri="{BB962C8B-B14F-4D97-AF65-F5344CB8AC3E}">
        <p14:creationId xmlns:p14="http://schemas.microsoft.com/office/powerpoint/2010/main" val="2686890053"/>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106</a:t>
            </a:fld>
            <a:endParaRPr lang="nl-NL"/>
          </a:p>
        </p:txBody>
      </p:sp>
    </p:spTree>
    <p:extLst>
      <p:ext uri="{BB962C8B-B14F-4D97-AF65-F5344CB8AC3E}">
        <p14:creationId xmlns:p14="http://schemas.microsoft.com/office/powerpoint/2010/main" val="164713248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107</a:t>
            </a:fld>
            <a:endParaRPr lang="nl-NL"/>
          </a:p>
        </p:txBody>
      </p:sp>
    </p:spTree>
    <p:extLst>
      <p:ext uri="{BB962C8B-B14F-4D97-AF65-F5344CB8AC3E}">
        <p14:creationId xmlns:p14="http://schemas.microsoft.com/office/powerpoint/2010/main" val="310879448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108</a:t>
            </a:fld>
            <a:endParaRPr lang="nl-NL"/>
          </a:p>
        </p:txBody>
      </p:sp>
    </p:spTree>
    <p:extLst>
      <p:ext uri="{BB962C8B-B14F-4D97-AF65-F5344CB8AC3E}">
        <p14:creationId xmlns:p14="http://schemas.microsoft.com/office/powerpoint/2010/main" val="334247068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109</a:t>
            </a:fld>
            <a:endParaRPr lang="nl-NL"/>
          </a:p>
        </p:txBody>
      </p:sp>
    </p:spTree>
    <p:extLst>
      <p:ext uri="{BB962C8B-B14F-4D97-AF65-F5344CB8AC3E}">
        <p14:creationId xmlns:p14="http://schemas.microsoft.com/office/powerpoint/2010/main" val="428959783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110</a:t>
            </a:fld>
            <a:endParaRPr lang="nl-NL"/>
          </a:p>
        </p:txBody>
      </p:sp>
    </p:spTree>
    <p:extLst>
      <p:ext uri="{BB962C8B-B14F-4D97-AF65-F5344CB8AC3E}">
        <p14:creationId xmlns:p14="http://schemas.microsoft.com/office/powerpoint/2010/main" val="337696409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111</a:t>
            </a:fld>
            <a:endParaRPr lang="nl-NL"/>
          </a:p>
        </p:txBody>
      </p:sp>
    </p:spTree>
    <p:extLst>
      <p:ext uri="{BB962C8B-B14F-4D97-AF65-F5344CB8AC3E}">
        <p14:creationId xmlns:p14="http://schemas.microsoft.com/office/powerpoint/2010/main" val="26567610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112</a:t>
            </a:fld>
            <a:endParaRPr lang="nl-NL"/>
          </a:p>
        </p:txBody>
      </p:sp>
    </p:spTree>
    <p:extLst>
      <p:ext uri="{BB962C8B-B14F-4D97-AF65-F5344CB8AC3E}">
        <p14:creationId xmlns:p14="http://schemas.microsoft.com/office/powerpoint/2010/main" val="420774923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113</a:t>
            </a:fld>
            <a:endParaRPr lang="nl-NL"/>
          </a:p>
        </p:txBody>
      </p:sp>
    </p:spTree>
    <p:extLst>
      <p:ext uri="{BB962C8B-B14F-4D97-AF65-F5344CB8AC3E}">
        <p14:creationId xmlns:p14="http://schemas.microsoft.com/office/powerpoint/2010/main" val="1703192212"/>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114</a:t>
            </a:fld>
            <a:endParaRPr lang="nl-NL"/>
          </a:p>
        </p:txBody>
      </p:sp>
    </p:spTree>
    <p:extLst>
      <p:ext uri="{BB962C8B-B14F-4D97-AF65-F5344CB8AC3E}">
        <p14:creationId xmlns:p14="http://schemas.microsoft.com/office/powerpoint/2010/main" val="4068095307"/>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115</a:t>
            </a:fld>
            <a:endParaRPr lang="nl-NL"/>
          </a:p>
        </p:txBody>
      </p:sp>
    </p:spTree>
    <p:extLst>
      <p:ext uri="{BB962C8B-B14F-4D97-AF65-F5344CB8AC3E}">
        <p14:creationId xmlns:p14="http://schemas.microsoft.com/office/powerpoint/2010/main" val="688696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35</a:t>
            </a:fld>
            <a:endParaRPr lang="nl-NL"/>
          </a:p>
        </p:txBody>
      </p:sp>
    </p:spTree>
    <p:extLst>
      <p:ext uri="{BB962C8B-B14F-4D97-AF65-F5344CB8AC3E}">
        <p14:creationId xmlns:p14="http://schemas.microsoft.com/office/powerpoint/2010/main" val="1696461851"/>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116</a:t>
            </a:fld>
            <a:endParaRPr lang="nl-NL"/>
          </a:p>
        </p:txBody>
      </p:sp>
    </p:spTree>
    <p:extLst>
      <p:ext uri="{BB962C8B-B14F-4D97-AF65-F5344CB8AC3E}">
        <p14:creationId xmlns:p14="http://schemas.microsoft.com/office/powerpoint/2010/main" val="359688045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117</a:t>
            </a:fld>
            <a:endParaRPr lang="nl-NL"/>
          </a:p>
        </p:txBody>
      </p:sp>
    </p:spTree>
    <p:extLst>
      <p:ext uri="{BB962C8B-B14F-4D97-AF65-F5344CB8AC3E}">
        <p14:creationId xmlns:p14="http://schemas.microsoft.com/office/powerpoint/2010/main" val="212096528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118</a:t>
            </a:fld>
            <a:endParaRPr lang="nl-NL"/>
          </a:p>
        </p:txBody>
      </p:sp>
    </p:spTree>
    <p:extLst>
      <p:ext uri="{BB962C8B-B14F-4D97-AF65-F5344CB8AC3E}">
        <p14:creationId xmlns:p14="http://schemas.microsoft.com/office/powerpoint/2010/main" val="341114242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119</a:t>
            </a:fld>
            <a:endParaRPr lang="nl-NL"/>
          </a:p>
        </p:txBody>
      </p:sp>
    </p:spTree>
    <p:extLst>
      <p:ext uri="{BB962C8B-B14F-4D97-AF65-F5344CB8AC3E}">
        <p14:creationId xmlns:p14="http://schemas.microsoft.com/office/powerpoint/2010/main" val="28416528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120</a:t>
            </a:fld>
            <a:endParaRPr lang="nl-NL"/>
          </a:p>
        </p:txBody>
      </p:sp>
    </p:spTree>
    <p:extLst>
      <p:ext uri="{BB962C8B-B14F-4D97-AF65-F5344CB8AC3E}">
        <p14:creationId xmlns:p14="http://schemas.microsoft.com/office/powerpoint/2010/main" val="631691140"/>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121</a:t>
            </a:fld>
            <a:endParaRPr lang="nl-NL"/>
          </a:p>
        </p:txBody>
      </p:sp>
    </p:spTree>
    <p:extLst>
      <p:ext uri="{BB962C8B-B14F-4D97-AF65-F5344CB8AC3E}">
        <p14:creationId xmlns:p14="http://schemas.microsoft.com/office/powerpoint/2010/main" val="1046378536"/>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122</a:t>
            </a:fld>
            <a:endParaRPr lang="nl-NL"/>
          </a:p>
        </p:txBody>
      </p:sp>
    </p:spTree>
    <p:extLst>
      <p:ext uri="{BB962C8B-B14F-4D97-AF65-F5344CB8AC3E}">
        <p14:creationId xmlns:p14="http://schemas.microsoft.com/office/powerpoint/2010/main" val="133428296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123</a:t>
            </a:fld>
            <a:endParaRPr lang="nl-NL"/>
          </a:p>
        </p:txBody>
      </p:sp>
    </p:spTree>
    <p:extLst>
      <p:ext uri="{BB962C8B-B14F-4D97-AF65-F5344CB8AC3E}">
        <p14:creationId xmlns:p14="http://schemas.microsoft.com/office/powerpoint/2010/main" val="4008900704"/>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124</a:t>
            </a:fld>
            <a:endParaRPr lang="nl-NL"/>
          </a:p>
        </p:txBody>
      </p:sp>
    </p:spTree>
    <p:extLst>
      <p:ext uri="{BB962C8B-B14F-4D97-AF65-F5344CB8AC3E}">
        <p14:creationId xmlns:p14="http://schemas.microsoft.com/office/powerpoint/2010/main" val="140280953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FC9E8F11-4D0F-45C5-9D71-8BB15FF099FF}" type="slidenum">
              <a:rPr lang="nl-NL" smtClean="0"/>
              <a:t>125</a:t>
            </a:fld>
            <a:endParaRPr lang="nl-NL"/>
          </a:p>
        </p:txBody>
      </p:sp>
    </p:spTree>
    <p:extLst>
      <p:ext uri="{BB962C8B-B14F-4D97-AF65-F5344CB8AC3E}">
        <p14:creationId xmlns:p14="http://schemas.microsoft.com/office/powerpoint/2010/main" val="450398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693863"/>
            <a:ext cx="9144000" cy="2387600"/>
          </a:xfrm>
        </p:spPr>
        <p:txBody>
          <a:bodyPr anchor="b"/>
          <a:lstStyle>
            <a:lvl1pPr algn="ctr">
              <a:defRPr sz="7200"/>
            </a:lvl1pPr>
          </a:lstStyle>
          <a:p>
            <a:r>
              <a:rPr lang="nl-NL"/>
              <a:t>Klik om stijl te bewerken</a:t>
            </a:r>
          </a:p>
        </p:txBody>
      </p:sp>
      <p:sp>
        <p:nvSpPr>
          <p:cNvPr id="3" name="Ondertitel 2"/>
          <p:cNvSpPr>
            <a:spLocks noGrp="1"/>
          </p:cNvSpPr>
          <p:nvPr>
            <p:ph type="subTitle" idx="1"/>
          </p:nvPr>
        </p:nvSpPr>
        <p:spPr>
          <a:xfrm>
            <a:off x="1524000" y="41735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Tree>
    <p:extLst>
      <p:ext uri="{BB962C8B-B14F-4D97-AF65-F5344CB8AC3E}">
        <p14:creationId xmlns:p14="http://schemas.microsoft.com/office/powerpoint/2010/main" val="76360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838200" y="2816225"/>
            <a:ext cx="5181600" cy="336073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4" name="Tijdelijke aanduiding voor inhoud 3"/>
          <p:cNvSpPr>
            <a:spLocks noGrp="1"/>
          </p:cNvSpPr>
          <p:nvPr>
            <p:ph sz="half" idx="2"/>
          </p:nvPr>
        </p:nvSpPr>
        <p:spPr>
          <a:xfrm>
            <a:off x="6172200" y="2816225"/>
            <a:ext cx="5181600" cy="3360737"/>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nl-NL" dirty="0"/>
          </a:p>
        </p:txBody>
      </p:sp>
      <p:sp>
        <p:nvSpPr>
          <p:cNvPr id="5" name="Tijdelijke aanduiding voor datum 4"/>
          <p:cNvSpPr>
            <a:spLocks noGrp="1"/>
          </p:cNvSpPr>
          <p:nvPr>
            <p:ph type="dt" sz="half" idx="10"/>
          </p:nvPr>
        </p:nvSpPr>
        <p:spPr/>
        <p:txBody>
          <a:bodyPr/>
          <a:lstStyle/>
          <a:p>
            <a:fld id="{F2CFEAB1-D536-104C-B761-2E6E39C15FE9}" type="datetime1">
              <a:rPr lang="nl-NL" smtClean="0"/>
              <a:t>23-8-2023</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29DC087-FE3C-4A49-A032-2EF798F57C7B}" type="slidenum">
              <a:rPr lang="nl-NL" smtClean="0"/>
              <a:t>‹nr.›</a:t>
            </a:fld>
            <a:endParaRPr lang="nl-NL"/>
          </a:p>
        </p:txBody>
      </p:sp>
      <p:sp>
        <p:nvSpPr>
          <p:cNvPr id="9" name="Tijdelijke aanduiding voor tekst 8"/>
          <p:cNvSpPr>
            <a:spLocks noGrp="1"/>
          </p:cNvSpPr>
          <p:nvPr>
            <p:ph type="body" sz="quarter" idx="13"/>
          </p:nvPr>
        </p:nvSpPr>
        <p:spPr>
          <a:xfrm>
            <a:off x="838200" y="2193158"/>
            <a:ext cx="9420225" cy="438150"/>
          </a:xfrm>
        </p:spPr>
        <p:txBody>
          <a:bodyPr/>
          <a:lstStyle>
            <a:lvl1pPr marL="0" indent="0">
              <a:buNone/>
              <a:defRPr sz="2200" b="1">
                <a:solidFill>
                  <a:schemeClr val="accent1"/>
                </a:solidFill>
              </a:defRPr>
            </a:lvl1pPr>
          </a:lstStyle>
          <a:p>
            <a:pPr lvl="0"/>
            <a:r>
              <a:rPr lang="nl-NL"/>
              <a:t>Klikken om de tekststijl van het model te bewerken</a:t>
            </a:r>
          </a:p>
        </p:txBody>
      </p:sp>
    </p:spTree>
    <p:extLst>
      <p:ext uri="{BB962C8B-B14F-4D97-AF65-F5344CB8AC3E}">
        <p14:creationId xmlns:p14="http://schemas.microsoft.com/office/powerpoint/2010/main" val="3014088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5FD9004B-4E9C-424C-8D27-9A76DCD25F9C}" type="datetime1">
              <a:rPr lang="nl-NL" smtClean="0"/>
              <a:t>23-8-2023</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C29DC087-FE3C-4A49-A032-2EF798F57C7B}" type="slidenum">
              <a:rPr lang="nl-NL" smtClean="0"/>
              <a:t>‹nr.›</a:t>
            </a:fld>
            <a:endParaRPr lang="nl-NL"/>
          </a:p>
        </p:txBody>
      </p:sp>
    </p:spTree>
    <p:extLst>
      <p:ext uri="{BB962C8B-B14F-4D97-AF65-F5344CB8AC3E}">
        <p14:creationId xmlns:p14="http://schemas.microsoft.com/office/powerpoint/2010/main" val="11067204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hasCustomPrompt="1"/>
          </p:nvPr>
        </p:nvSpPr>
        <p:spPr/>
        <p:txBody>
          <a:bodyPr/>
          <a:lstStyle>
            <a:lvl1pPr>
              <a:defRPr baseline="0"/>
            </a:lvl1pPr>
          </a:lstStyle>
          <a:p>
            <a:pPr lvl="0"/>
            <a:r>
              <a:rPr lang="nl-NL" dirty="0"/>
              <a:t>Klik om een tekst met </a:t>
            </a:r>
            <a:r>
              <a:rPr lang="nl-NL" dirty="0" err="1"/>
              <a:t>bullet</a:t>
            </a:r>
            <a:r>
              <a:rPr lang="nl-NL" dirty="0"/>
              <a:t> toe te voegen. Aan de rechterkant van de dia staat hoe u kunt kiezen voor een andere tekstopmaak. </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tekst 8"/>
          <p:cNvSpPr>
            <a:spLocks noGrp="1"/>
          </p:cNvSpPr>
          <p:nvPr>
            <p:ph type="body" sz="quarter" idx="13"/>
          </p:nvPr>
        </p:nvSpPr>
        <p:spPr>
          <a:xfrm>
            <a:off x="838200" y="2193158"/>
            <a:ext cx="9420225" cy="438150"/>
          </a:xfrm>
        </p:spPr>
        <p:txBody>
          <a:bodyPr/>
          <a:lstStyle>
            <a:lvl1pPr marL="0" indent="0">
              <a:buNone/>
              <a:defRPr sz="2200" b="1">
                <a:solidFill>
                  <a:schemeClr val="accent1"/>
                </a:solidFill>
              </a:defRPr>
            </a:lvl1pPr>
          </a:lstStyle>
          <a:p>
            <a:pPr lvl="0"/>
            <a:r>
              <a:rPr lang="nl-NL"/>
              <a:t>Klikken om de tekststijl van het model te bewerken</a:t>
            </a:r>
          </a:p>
        </p:txBody>
      </p:sp>
      <p:sp>
        <p:nvSpPr>
          <p:cNvPr id="11" name="Tijdelijke aanduiding voor datum 10"/>
          <p:cNvSpPr>
            <a:spLocks noGrp="1"/>
          </p:cNvSpPr>
          <p:nvPr>
            <p:ph type="dt" sz="half" idx="14"/>
          </p:nvPr>
        </p:nvSpPr>
        <p:spPr/>
        <p:txBody>
          <a:bodyPr/>
          <a:lstStyle/>
          <a:p>
            <a:fld id="{0D587F37-7498-4E41-AE3F-70BD0A1D48A0}" type="datetime1">
              <a:rPr lang="nl-NL" smtClean="0"/>
              <a:t>23-8-2023</a:t>
            </a:fld>
            <a:endParaRPr lang="nl-NL"/>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C29DC087-FE3C-4A49-A032-2EF798F57C7B}" type="slidenum">
              <a:rPr lang="nl-NL" smtClean="0"/>
              <a:pPr/>
              <a:t>‹nr.›</a:t>
            </a:fld>
            <a:endParaRPr lang="nl-NL" dirty="0"/>
          </a:p>
        </p:txBody>
      </p:sp>
    </p:spTree>
    <p:extLst>
      <p:ext uri="{BB962C8B-B14F-4D97-AF65-F5344CB8AC3E}">
        <p14:creationId xmlns:p14="http://schemas.microsoft.com/office/powerpoint/2010/main" val="37330521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object (b)">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hasCustomPrompt="1"/>
          </p:nvPr>
        </p:nvSpPr>
        <p:spPr/>
        <p:txBody>
          <a:bodyPr/>
          <a:lstStyle>
            <a:lvl1pPr>
              <a:defRPr baseline="0"/>
            </a:lvl1pPr>
          </a:lstStyle>
          <a:p>
            <a:pPr lvl="0"/>
            <a:r>
              <a:rPr lang="nl-NL" dirty="0"/>
              <a:t>Klik om een tekst met </a:t>
            </a:r>
            <a:r>
              <a:rPr lang="nl-NL" dirty="0" err="1"/>
              <a:t>bullet</a:t>
            </a:r>
            <a:r>
              <a:rPr lang="nl-NL" dirty="0"/>
              <a:t> toe te voegen. Aan de rechterkant van de dia staat hoe u kunt kiezen voor een andere tekstopmaak. </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tekst 8"/>
          <p:cNvSpPr>
            <a:spLocks noGrp="1"/>
          </p:cNvSpPr>
          <p:nvPr>
            <p:ph type="body" sz="quarter" idx="13"/>
          </p:nvPr>
        </p:nvSpPr>
        <p:spPr>
          <a:xfrm>
            <a:off x="838200" y="2193158"/>
            <a:ext cx="9420225" cy="438150"/>
          </a:xfrm>
        </p:spPr>
        <p:txBody>
          <a:bodyPr/>
          <a:lstStyle>
            <a:lvl1pPr marL="0" indent="0">
              <a:buNone/>
              <a:defRPr sz="2200" b="1">
                <a:solidFill>
                  <a:schemeClr val="accent1"/>
                </a:solidFill>
              </a:defRPr>
            </a:lvl1pPr>
          </a:lstStyle>
          <a:p>
            <a:pPr lvl="0"/>
            <a:r>
              <a:rPr lang="nl-NL"/>
              <a:t>Klikken om de tekststijl van het model te bewerken</a:t>
            </a:r>
          </a:p>
        </p:txBody>
      </p:sp>
      <p:sp>
        <p:nvSpPr>
          <p:cNvPr id="11" name="Tijdelijke aanduiding voor datum 10"/>
          <p:cNvSpPr>
            <a:spLocks noGrp="1"/>
          </p:cNvSpPr>
          <p:nvPr>
            <p:ph type="dt" sz="half" idx="14"/>
          </p:nvPr>
        </p:nvSpPr>
        <p:spPr/>
        <p:txBody>
          <a:bodyPr/>
          <a:lstStyle/>
          <a:p>
            <a:fld id="{F700AF51-3986-CE4C-A389-26E6C12391ED}" type="datetime1">
              <a:rPr lang="nl-NL" smtClean="0"/>
              <a:t>23-8-2023</a:t>
            </a:fld>
            <a:endParaRPr lang="nl-NL"/>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C29DC087-FE3C-4A49-A032-2EF798F57C7B}" type="slidenum">
              <a:rPr lang="nl-NL" smtClean="0"/>
              <a:pPr/>
              <a:t>‹nr.›</a:t>
            </a:fld>
            <a:endParaRPr lang="nl-NL" dirty="0"/>
          </a:p>
        </p:txBody>
      </p:sp>
    </p:spTree>
    <p:extLst>
      <p:ext uri="{BB962C8B-B14F-4D97-AF65-F5344CB8AC3E}">
        <p14:creationId xmlns:p14="http://schemas.microsoft.com/office/powerpoint/2010/main" val="26078041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object (c)">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hasCustomPrompt="1"/>
          </p:nvPr>
        </p:nvSpPr>
        <p:spPr/>
        <p:txBody>
          <a:bodyPr/>
          <a:lstStyle>
            <a:lvl1pPr>
              <a:defRPr baseline="0"/>
            </a:lvl1pPr>
          </a:lstStyle>
          <a:p>
            <a:pPr lvl="0"/>
            <a:r>
              <a:rPr lang="nl-NL" dirty="0"/>
              <a:t>Klik om een tekst met </a:t>
            </a:r>
            <a:r>
              <a:rPr lang="nl-NL" dirty="0" err="1"/>
              <a:t>bullet</a:t>
            </a:r>
            <a:r>
              <a:rPr lang="nl-NL" dirty="0"/>
              <a:t> toe te voegen. Aan de rechterkant van de dia staat hoe u kunt kiezen voor een andere tekstopmaak. </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tekst 8"/>
          <p:cNvSpPr>
            <a:spLocks noGrp="1"/>
          </p:cNvSpPr>
          <p:nvPr>
            <p:ph type="body" sz="quarter" idx="13"/>
          </p:nvPr>
        </p:nvSpPr>
        <p:spPr>
          <a:xfrm>
            <a:off x="838200" y="2193158"/>
            <a:ext cx="9420225" cy="438150"/>
          </a:xfrm>
        </p:spPr>
        <p:txBody>
          <a:bodyPr/>
          <a:lstStyle>
            <a:lvl1pPr marL="0" indent="0">
              <a:buNone/>
              <a:defRPr sz="2200" b="1">
                <a:solidFill>
                  <a:schemeClr val="accent1"/>
                </a:solidFill>
              </a:defRPr>
            </a:lvl1pPr>
          </a:lstStyle>
          <a:p>
            <a:pPr lvl="0"/>
            <a:r>
              <a:rPr lang="nl-NL"/>
              <a:t>Klikken om de tekststijl van het model te bewerken</a:t>
            </a:r>
          </a:p>
        </p:txBody>
      </p:sp>
      <p:sp>
        <p:nvSpPr>
          <p:cNvPr id="11" name="Tijdelijke aanduiding voor datum 10"/>
          <p:cNvSpPr>
            <a:spLocks noGrp="1"/>
          </p:cNvSpPr>
          <p:nvPr>
            <p:ph type="dt" sz="half" idx="14"/>
          </p:nvPr>
        </p:nvSpPr>
        <p:spPr/>
        <p:txBody>
          <a:bodyPr/>
          <a:lstStyle/>
          <a:p>
            <a:fld id="{F00237BA-CB8B-6045-98D7-F034C7E16389}" type="datetime1">
              <a:rPr lang="nl-NL" smtClean="0"/>
              <a:t>23-8-2023</a:t>
            </a:fld>
            <a:endParaRPr lang="nl-NL"/>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C29DC087-FE3C-4A49-A032-2EF798F57C7B}" type="slidenum">
              <a:rPr lang="nl-NL" smtClean="0"/>
              <a:pPr/>
              <a:t>‹nr.›</a:t>
            </a:fld>
            <a:endParaRPr lang="nl-NL" dirty="0"/>
          </a:p>
        </p:txBody>
      </p:sp>
    </p:spTree>
    <p:extLst>
      <p:ext uri="{BB962C8B-B14F-4D97-AF65-F5344CB8AC3E}">
        <p14:creationId xmlns:p14="http://schemas.microsoft.com/office/powerpoint/2010/main" val="3354687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en object (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hasCustomPrompt="1"/>
          </p:nvPr>
        </p:nvSpPr>
        <p:spPr/>
        <p:txBody>
          <a:bodyPr/>
          <a:lstStyle>
            <a:lvl1pPr>
              <a:defRPr baseline="0"/>
            </a:lvl1pPr>
          </a:lstStyle>
          <a:p>
            <a:pPr lvl="0"/>
            <a:r>
              <a:rPr lang="nl-NL" dirty="0"/>
              <a:t>Klik om een tekst met </a:t>
            </a:r>
            <a:r>
              <a:rPr lang="nl-NL" dirty="0" err="1"/>
              <a:t>bullet</a:t>
            </a:r>
            <a:r>
              <a:rPr lang="nl-NL" dirty="0"/>
              <a:t> toe te voegen. Aan de rechterkant van de dia staat hoe u kunt kiezen voor een andere tekstopmaak. </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tekst 8"/>
          <p:cNvSpPr>
            <a:spLocks noGrp="1"/>
          </p:cNvSpPr>
          <p:nvPr>
            <p:ph type="body" sz="quarter" idx="13"/>
          </p:nvPr>
        </p:nvSpPr>
        <p:spPr>
          <a:xfrm>
            <a:off x="838200" y="2193158"/>
            <a:ext cx="9420225" cy="438150"/>
          </a:xfrm>
        </p:spPr>
        <p:txBody>
          <a:bodyPr/>
          <a:lstStyle>
            <a:lvl1pPr marL="0" indent="0">
              <a:buNone/>
              <a:defRPr sz="2200" b="1">
                <a:solidFill>
                  <a:schemeClr val="accent1"/>
                </a:solidFill>
              </a:defRPr>
            </a:lvl1pPr>
          </a:lstStyle>
          <a:p>
            <a:pPr lvl="0"/>
            <a:r>
              <a:rPr lang="nl-NL"/>
              <a:t>Klikken om de tekststijl van het model te bewerken</a:t>
            </a:r>
          </a:p>
        </p:txBody>
      </p:sp>
      <p:sp>
        <p:nvSpPr>
          <p:cNvPr id="11" name="Tijdelijke aanduiding voor datum 10"/>
          <p:cNvSpPr>
            <a:spLocks noGrp="1"/>
          </p:cNvSpPr>
          <p:nvPr>
            <p:ph type="dt" sz="half" idx="14"/>
          </p:nvPr>
        </p:nvSpPr>
        <p:spPr/>
        <p:txBody>
          <a:bodyPr/>
          <a:lstStyle/>
          <a:p>
            <a:fld id="{553EE422-C257-0E42-AF17-F66F4F0558EB}" type="datetime1">
              <a:rPr lang="nl-NL" smtClean="0"/>
              <a:t>23-8-2023</a:t>
            </a:fld>
            <a:endParaRPr lang="nl-NL"/>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C29DC087-FE3C-4A49-A032-2EF798F57C7B}" type="slidenum">
              <a:rPr lang="nl-NL" smtClean="0"/>
              <a:pPr/>
              <a:t>‹nr.›</a:t>
            </a:fld>
            <a:endParaRPr lang="nl-NL" dirty="0"/>
          </a:p>
        </p:txBody>
      </p:sp>
    </p:spTree>
    <p:extLst>
      <p:ext uri="{BB962C8B-B14F-4D97-AF65-F5344CB8AC3E}">
        <p14:creationId xmlns:p14="http://schemas.microsoft.com/office/powerpoint/2010/main" val="2963738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el en object (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hasCustomPrompt="1"/>
          </p:nvPr>
        </p:nvSpPr>
        <p:spPr/>
        <p:txBody>
          <a:bodyPr/>
          <a:lstStyle>
            <a:lvl1pPr>
              <a:defRPr baseline="0"/>
            </a:lvl1pPr>
          </a:lstStyle>
          <a:p>
            <a:pPr lvl="0"/>
            <a:r>
              <a:rPr lang="nl-NL" dirty="0"/>
              <a:t>Klik om een tekst met </a:t>
            </a:r>
            <a:r>
              <a:rPr lang="nl-NL" dirty="0" err="1"/>
              <a:t>bullet</a:t>
            </a:r>
            <a:r>
              <a:rPr lang="nl-NL" dirty="0"/>
              <a:t> toe te voegen. Aan de rechterkant van de dia staat hoe u kunt kiezen voor een andere tekstopmaak. </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tekst 8"/>
          <p:cNvSpPr>
            <a:spLocks noGrp="1"/>
          </p:cNvSpPr>
          <p:nvPr>
            <p:ph type="body" sz="quarter" idx="13"/>
          </p:nvPr>
        </p:nvSpPr>
        <p:spPr>
          <a:xfrm>
            <a:off x="838200" y="2193158"/>
            <a:ext cx="9420225" cy="438150"/>
          </a:xfrm>
        </p:spPr>
        <p:txBody>
          <a:bodyPr/>
          <a:lstStyle>
            <a:lvl1pPr marL="0" indent="0">
              <a:buNone/>
              <a:defRPr sz="2200" b="1">
                <a:solidFill>
                  <a:schemeClr val="accent1"/>
                </a:solidFill>
              </a:defRPr>
            </a:lvl1pPr>
          </a:lstStyle>
          <a:p>
            <a:pPr lvl="0"/>
            <a:r>
              <a:rPr lang="nl-NL"/>
              <a:t>Klikken om de tekststijl van het model te bewerken</a:t>
            </a:r>
          </a:p>
        </p:txBody>
      </p:sp>
      <p:sp>
        <p:nvSpPr>
          <p:cNvPr id="11" name="Tijdelijke aanduiding voor datum 10"/>
          <p:cNvSpPr>
            <a:spLocks noGrp="1"/>
          </p:cNvSpPr>
          <p:nvPr>
            <p:ph type="dt" sz="half" idx="14"/>
          </p:nvPr>
        </p:nvSpPr>
        <p:spPr/>
        <p:txBody>
          <a:bodyPr/>
          <a:lstStyle/>
          <a:p>
            <a:fld id="{665F8FCE-1BA8-254E-9013-2465D81C5F3F}" type="datetime1">
              <a:rPr lang="nl-NL" smtClean="0"/>
              <a:t>23-8-2023</a:t>
            </a:fld>
            <a:endParaRPr lang="nl-NL"/>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C29DC087-FE3C-4A49-A032-2EF798F57C7B}" type="slidenum">
              <a:rPr lang="nl-NL" smtClean="0"/>
              <a:pPr/>
              <a:t>‹nr.›</a:t>
            </a:fld>
            <a:endParaRPr lang="nl-NL" dirty="0"/>
          </a:p>
        </p:txBody>
      </p:sp>
    </p:spTree>
    <p:extLst>
      <p:ext uri="{BB962C8B-B14F-4D97-AF65-F5344CB8AC3E}">
        <p14:creationId xmlns:p14="http://schemas.microsoft.com/office/powerpoint/2010/main" val="800493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el en object (f)">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hasCustomPrompt="1"/>
          </p:nvPr>
        </p:nvSpPr>
        <p:spPr/>
        <p:txBody>
          <a:bodyPr/>
          <a:lstStyle>
            <a:lvl1pPr>
              <a:defRPr baseline="0"/>
            </a:lvl1pPr>
          </a:lstStyle>
          <a:p>
            <a:pPr lvl="0"/>
            <a:r>
              <a:rPr lang="nl-NL" dirty="0"/>
              <a:t>Klik om een tekst met </a:t>
            </a:r>
            <a:r>
              <a:rPr lang="nl-NL" dirty="0" err="1"/>
              <a:t>bullet</a:t>
            </a:r>
            <a:r>
              <a:rPr lang="nl-NL" dirty="0"/>
              <a:t> toe te voegen. Aan de rechterkant van de dia staat hoe u kunt kiezen voor een andere tekstopmaak. </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9" name="Tijdelijke aanduiding voor tekst 8"/>
          <p:cNvSpPr>
            <a:spLocks noGrp="1"/>
          </p:cNvSpPr>
          <p:nvPr>
            <p:ph type="body" sz="quarter" idx="13"/>
          </p:nvPr>
        </p:nvSpPr>
        <p:spPr>
          <a:xfrm>
            <a:off x="838200" y="2193158"/>
            <a:ext cx="9420225" cy="438150"/>
          </a:xfrm>
        </p:spPr>
        <p:txBody>
          <a:bodyPr/>
          <a:lstStyle>
            <a:lvl1pPr marL="0" indent="0">
              <a:buNone/>
              <a:defRPr sz="2200" b="1">
                <a:solidFill>
                  <a:schemeClr val="accent1"/>
                </a:solidFill>
              </a:defRPr>
            </a:lvl1pPr>
          </a:lstStyle>
          <a:p>
            <a:pPr lvl="0"/>
            <a:r>
              <a:rPr lang="nl-NL"/>
              <a:t>Klikken om de tekststijl van het model te bewerken</a:t>
            </a:r>
          </a:p>
        </p:txBody>
      </p:sp>
      <p:sp>
        <p:nvSpPr>
          <p:cNvPr id="11" name="Tijdelijke aanduiding voor datum 10"/>
          <p:cNvSpPr>
            <a:spLocks noGrp="1"/>
          </p:cNvSpPr>
          <p:nvPr>
            <p:ph type="dt" sz="half" idx="14"/>
          </p:nvPr>
        </p:nvSpPr>
        <p:spPr/>
        <p:txBody>
          <a:bodyPr/>
          <a:lstStyle/>
          <a:p>
            <a:fld id="{11D510F5-7F69-7D41-A602-574AC6D16D26}" type="datetime1">
              <a:rPr lang="nl-NL" smtClean="0"/>
              <a:t>23-8-2023</a:t>
            </a:fld>
            <a:endParaRPr lang="nl-NL"/>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C29DC087-FE3C-4A49-A032-2EF798F57C7B}" type="slidenum">
              <a:rPr lang="nl-NL" smtClean="0"/>
              <a:pPr/>
              <a:t>‹nr.›</a:t>
            </a:fld>
            <a:endParaRPr lang="nl-NL" dirty="0"/>
          </a:p>
        </p:txBody>
      </p:sp>
    </p:spTree>
    <p:extLst>
      <p:ext uri="{BB962C8B-B14F-4D97-AF65-F5344CB8AC3E}">
        <p14:creationId xmlns:p14="http://schemas.microsoft.com/office/powerpoint/2010/main" val="12924141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 foto's">
    <p:spTree>
      <p:nvGrpSpPr>
        <p:cNvPr id="1" name=""/>
        <p:cNvGrpSpPr/>
        <p:nvPr/>
      </p:nvGrpSpPr>
      <p:grpSpPr>
        <a:xfrm>
          <a:off x="0" y="0"/>
          <a:ext cx="0" cy="0"/>
          <a:chOff x="0" y="0"/>
          <a:chExt cx="0" cy="0"/>
        </a:xfrm>
      </p:grpSpPr>
      <p:sp>
        <p:nvSpPr>
          <p:cNvPr id="11" name="Tijdelijke aanduiding voor datum 10"/>
          <p:cNvSpPr>
            <a:spLocks noGrp="1"/>
          </p:cNvSpPr>
          <p:nvPr>
            <p:ph type="dt" sz="half" idx="14"/>
          </p:nvPr>
        </p:nvSpPr>
        <p:spPr/>
        <p:txBody>
          <a:bodyPr/>
          <a:lstStyle/>
          <a:p>
            <a:fld id="{E1FE599B-8B54-504C-A44A-2530315F714F}" type="datetime1">
              <a:rPr lang="nl-NL" smtClean="0"/>
              <a:t>23-8-2023</a:t>
            </a:fld>
            <a:endParaRPr lang="nl-NL"/>
          </a:p>
        </p:txBody>
      </p:sp>
      <p:sp>
        <p:nvSpPr>
          <p:cNvPr id="12" name="Tijdelijke aanduiding voor voettekst 11"/>
          <p:cNvSpPr>
            <a:spLocks noGrp="1"/>
          </p:cNvSpPr>
          <p:nvPr>
            <p:ph type="ftr" sz="quarter" idx="15"/>
          </p:nvPr>
        </p:nvSpPr>
        <p:spPr/>
        <p:txBody>
          <a:bodyPr/>
          <a:lstStyle/>
          <a:p>
            <a:endParaRPr lang="nl-NL" dirty="0"/>
          </a:p>
        </p:txBody>
      </p:sp>
      <p:sp>
        <p:nvSpPr>
          <p:cNvPr id="13" name="Tijdelijke aanduiding voor dianummer 12"/>
          <p:cNvSpPr>
            <a:spLocks noGrp="1"/>
          </p:cNvSpPr>
          <p:nvPr>
            <p:ph type="sldNum" sz="quarter" idx="16"/>
          </p:nvPr>
        </p:nvSpPr>
        <p:spPr/>
        <p:txBody>
          <a:bodyPr/>
          <a:lstStyle/>
          <a:p>
            <a:fld id="{C29DC087-FE3C-4A49-A032-2EF798F57C7B}" type="slidenum">
              <a:rPr lang="nl-NL" smtClean="0"/>
              <a:pPr/>
              <a:t>‹nr.›</a:t>
            </a:fld>
            <a:endParaRPr lang="nl-NL" dirty="0"/>
          </a:p>
        </p:txBody>
      </p:sp>
      <p:sp>
        <p:nvSpPr>
          <p:cNvPr id="17" name="Tijdelijke aanduiding voor afbeelding 5"/>
          <p:cNvSpPr>
            <a:spLocks noGrp="1"/>
          </p:cNvSpPr>
          <p:nvPr>
            <p:ph type="pic" sz="quarter" idx="17"/>
          </p:nvPr>
        </p:nvSpPr>
        <p:spPr>
          <a:xfrm>
            <a:off x="838200" y="1864372"/>
            <a:ext cx="5040000" cy="2124000"/>
          </a:xfrm>
          <a:solidFill>
            <a:schemeClr val="bg2"/>
          </a:solidFill>
        </p:spPr>
        <p:txBody>
          <a:bodyPr/>
          <a:lstStyle>
            <a:lvl1pPr marL="0" indent="0" algn="ctr">
              <a:buNone/>
              <a:defRPr sz="1400"/>
            </a:lvl1pPr>
          </a:lstStyle>
          <a:p>
            <a:r>
              <a:rPr lang="nl-NL"/>
              <a:t>Klik op het pictogram als u een afbeelding wilt toevoegen</a:t>
            </a:r>
            <a:endParaRPr lang="nl-NL" dirty="0"/>
          </a:p>
        </p:txBody>
      </p:sp>
      <p:sp>
        <p:nvSpPr>
          <p:cNvPr id="18" name="Tijdelijke aanduiding voor afbeelding 5"/>
          <p:cNvSpPr>
            <a:spLocks noGrp="1"/>
          </p:cNvSpPr>
          <p:nvPr>
            <p:ph type="pic" sz="quarter" idx="18"/>
          </p:nvPr>
        </p:nvSpPr>
        <p:spPr>
          <a:xfrm>
            <a:off x="6310365" y="1864372"/>
            <a:ext cx="5040000" cy="2124000"/>
          </a:xfrm>
          <a:solidFill>
            <a:schemeClr val="bg2"/>
          </a:solidFill>
        </p:spPr>
        <p:txBody>
          <a:bodyPr/>
          <a:lstStyle>
            <a:lvl1pPr marL="0" indent="0" algn="ctr">
              <a:buNone/>
              <a:defRPr sz="1400"/>
            </a:lvl1pPr>
          </a:lstStyle>
          <a:p>
            <a:r>
              <a:rPr lang="nl-NL"/>
              <a:t>Klik op het pictogram als u een afbeelding wilt toevoegen</a:t>
            </a:r>
          </a:p>
        </p:txBody>
      </p:sp>
      <p:sp>
        <p:nvSpPr>
          <p:cNvPr id="19" name="Tijdelijke aanduiding voor afbeelding 5"/>
          <p:cNvSpPr>
            <a:spLocks noGrp="1"/>
          </p:cNvSpPr>
          <p:nvPr>
            <p:ph type="pic" sz="quarter" idx="19"/>
          </p:nvPr>
        </p:nvSpPr>
        <p:spPr>
          <a:xfrm>
            <a:off x="838200" y="4131401"/>
            <a:ext cx="5040000" cy="2124000"/>
          </a:xfrm>
          <a:solidFill>
            <a:schemeClr val="bg2"/>
          </a:solidFill>
        </p:spPr>
        <p:txBody>
          <a:bodyPr/>
          <a:lstStyle>
            <a:lvl1pPr marL="0" indent="0" algn="ctr">
              <a:buNone/>
              <a:defRPr sz="1400"/>
            </a:lvl1pPr>
          </a:lstStyle>
          <a:p>
            <a:r>
              <a:rPr lang="nl-NL"/>
              <a:t>Klik op het pictogram als u een afbeelding wilt toevoegen</a:t>
            </a:r>
          </a:p>
        </p:txBody>
      </p:sp>
      <p:sp>
        <p:nvSpPr>
          <p:cNvPr id="20" name="Tijdelijke aanduiding voor afbeelding 5"/>
          <p:cNvSpPr>
            <a:spLocks noGrp="1"/>
          </p:cNvSpPr>
          <p:nvPr>
            <p:ph type="pic" sz="quarter" idx="20"/>
          </p:nvPr>
        </p:nvSpPr>
        <p:spPr>
          <a:xfrm>
            <a:off x="6310365" y="4131401"/>
            <a:ext cx="5040000" cy="2124000"/>
          </a:xfrm>
          <a:solidFill>
            <a:schemeClr val="bg2"/>
          </a:solidFill>
        </p:spPr>
        <p:txBody>
          <a:bodyPr/>
          <a:lstStyle>
            <a:lvl1pPr marL="0" indent="0" algn="ctr">
              <a:buNone/>
              <a:defRPr sz="1400"/>
            </a:lvl1pPr>
          </a:lstStyle>
          <a:p>
            <a:r>
              <a:rPr lang="nl-NL"/>
              <a:t>Klik op het pictogram als u een afbeelding wilt toevoegen</a:t>
            </a:r>
          </a:p>
        </p:txBody>
      </p:sp>
      <p:sp>
        <p:nvSpPr>
          <p:cNvPr id="21" name="Tekstvak 20">
            <a:extLst>
              <a:ext uri="{FF2B5EF4-FFF2-40B4-BE49-F238E27FC236}">
                <a16:creationId xmlns:a16="http://schemas.microsoft.com/office/drawing/2014/main" id="{EC5EA6FD-E97F-4986-9799-2ECD1E27763E}"/>
              </a:ext>
            </a:extLst>
          </p:cNvPr>
          <p:cNvSpPr txBox="1"/>
          <p:nvPr userDrawn="1"/>
        </p:nvSpPr>
        <p:spPr>
          <a:xfrm>
            <a:off x="12337896" y="-36096"/>
            <a:ext cx="2088000" cy="3596754"/>
          </a:xfrm>
          <a:prstGeom prst="rect">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0" bIns="50673" rtlCol="0">
            <a:spAutoFit/>
          </a:bodyPr>
          <a:lstStyle/>
          <a:p>
            <a:pP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FOTO INVOEGEN</a:t>
            </a:r>
          </a:p>
          <a:p>
            <a:pPr marL="0" marR="0" lvl="0" indent="0" algn="l" defTabSz="914400" rtl="0" eaLnBrk="1" fontAlgn="auto" latinLnBrk="0" hangingPunct="1">
              <a:lnSpc>
                <a:spcPct val="120000"/>
              </a:lnSpc>
              <a:spcBef>
                <a:spcPts val="0"/>
              </a:spcBef>
              <a:spcAft>
                <a:spcPts val="0"/>
              </a:spcAft>
              <a:buClrTx/>
              <a:buSzTx/>
              <a:buFontTx/>
              <a:buNone/>
              <a:tabLst/>
              <a:defRPr/>
            </a:pPr>
            <a:r>
              <a:rPr lang="nl-NL" sz="900" b="0" baseline="0" noProof="1">
                <a:solidFill>
                  <a:srgbClr val="515F67"/>
                </a:solidFill>
                <a:latin typeface="Arial" panose="020B0604020202020204" pitchFamily="34" charset="0"/>
                <a:cs typeface="Arial" panose="020B0604020202020204" pitchFamily="34" charset="0"/>
              </a:rPr>
              <a:t>Klik op het afbeeldings-pictogram in het midden van het fotovak en voeg de gewenste foto in.</a:t>
            </a:r>
            <a:endParaRPr lang="nl-NL" sz="900" baseline="0" noProof="1">
              <a:solidFill>
                <a:srgbClr val="515F67"/>
              </a:solidFill>
              <a:latin typeface="Arial" panose="020B0604020202020204" pitchFamily="34" charset="0"/>
              <a:cs typeface="Arial" panose="020B0604020202020204" pitchFamily="34" charset="0"/>
            </a:endParaRPr>
          </a:p>
          <a:p>
            <a:pPr>
              <a:lnSpc>
                <a:spcPct val="120000"/>
              </a:lnSpc>
            </a:pPr>
            <a:endParaRPr lang="nl-NL" sz="900" b="1" cap="all" baseline="0" noProof="1">
              <a:solidFill>
                <a:schemeClr val="tx1"/>
              </a:solidFill>
              <a:latin typeface="Arial" panose="020B0604020202020204" pitchFamily="34" charset="0"/>
              <a:cs typeface="Arial" panose="020B0604020202020204" pitchFamily="34" charset="0"/>
            </a:endParaRPr>
          </a:p>
          <a:p>
            <a:pP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FOTO BIJSNIJDEN</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op de foto.</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op de knop </a:t>
            </a:r>
            <a:r>
              <a:rPr lang="nl-NL" sz="900" b="0" baseline="0" noProof="1">
                <a:solidFill>
                  <a:srgbClr val="515F67"/>
                </a:solidFill>
                <a:latin typeface="Arial Black" panose="020B0A04020102020204" pitchFamily="34" charset="0"/>
                <a:cs typeface="Arial" panose="020B0604020202020204" pitchFamily="34" charset="0"/>
              </a:rPr>
              <a:t>Foto bijsnijden</a:t>
            </a:r>
            <a:r>
              <a:rPr lang="nl-NL" sz="900" baseline="0" noProof="1">
                <a:solidFill>
                  <a:srgbClr val="515F67"/>
                </a:solidFill>
                <a:latin typeface="Arial" panose="020B0604020202020204" pitchFamily="34" charset="0"/>
                <a:cs typeface="Arial" panose="020B0604020202020204" pitchFamily="34" charset="0"/>
              </a:rPr>
              <a:t>.</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Houd de </a:t>
            </a:r>
            <a:r>
              <a:rPr lang="nl-NL" sz="900" b="0" baseline="0" noProof="1">
                <a:solidFill>
                  <a:srgbClr val="515F67"/>
                </a:solidFill>
                <a:latin typeface="Arial Black" panose="020B0A04020102020204" pitchFamily="34" charset="0"/>
                <a:cs typeface="Arial" panose="020B0604020202020204" pitchFamily="34" charset="0"/>
              </a:rPr>
              <a:t>Shift-toets</a:t>
            </a:r>
            <a:r>
              <a:rPr lang="nl-NL" sz="900" baseline="0" noProof="1">
                <a:solidFill>
                  <a:srgbClr val="515F67"/>
                </a:solidFill>
                <a:latin typeface="Arial" panose="020B0604020202020204" pitchFamily="34" charset="0"/>
                <a:cs typeface="Arial" panose="020B0604020202020204" pitchFamily="34" charset="0"/>
              </a:rPr>
              <a:t> ingedrukt en sleep de foto zodat het juiste deel van de foto wordt getoond. </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naast de dia.</a:t>
            </a:r>
          </a:p>
          <a:p>
            <a:pPr>
              <a:lnSpc>
                <a:spcPct val="120000"/>
              </a:lnSpc>
            </a:pPr>
            <a:endParaRPr lang="nl-NL" sz="900" b="1" kern="1200" cap="all" baseline="0" noProof="1">
              <a:solidFill>
                <a:srgbClr val="515F67"/>
              </a:solidFill>
              <a:latin typeface="Arial" panose="020B0604020202020204" pitchFamily="34" charset="0"/>
              <a:ea typeface="+mn-ea"/>
              <a:cs typeface="Arial" panose="020B0604020202020204" pitchFamily="34" charset="0"/>
            </a:endParaRPr>
          </a:p>
          <a:p>
            <a:pP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 FOTO VERVANGEN</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op de foto.</a:t>
            </a:r>
          </a:p>
          <a:p>
            <a:pPr marL="108000" indent="-10800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Verwijder de foto door op </a:t>
            </a:r>
            <a:r>
              <a:rPr lang="nl-NL" sz="900" b="0" u="none" baseline="0" noProof="1">
                <a:solidFill>
                  <a:srgbClr val="515F67"/>
                </a:solidFill>
                <a:latin typeface="Arial Black" panose="020B0A04020102020204" pitchFamily="34" charset="0"/>
                <a:cs typeface="Arial" panose="020B0604020202020204" pitchFamily="34" charset="0"/>
              </a:rPr>
              <a:t>Delete</a:t>
            </a:r>
            <a:r>
              <a:rPr lang="nl-NL" sz="900" b="1" baseline="0" noProof="1">
                <a:solidFill>
                  <a:srgbClr val="515F67"/>
                </a:solidFill>
                <a:latin typeface="Arial" panose="020B0604020202020204" pitchFamily="34" charset="0"/>
                <a:cs typeface="Arial" panose="020B0604020202020204" pitchFamily="34" charset="0"/>
              </a:rPr>
              <a:t> </a:t>
            </a:r>
            <a:r>
              <a:rPr lang="nl-NL" sz="900" b="0" baseline="0" noProof="1">
                <a:solidFill>
                  <a:srgbClr val="515F67"/>
                </a:solidFill>
                <a:latin typeface="Arial" panose="020B0604020202020204" pitchFamily="34" charset="0"/>
                <a:cs typeface="Arial" panose="020B0604020202020204" pitchFamily="34" charset="0"/>
              </a:rPr>
              <a:t>te drukken.</a:t>
            </a:r>
          </a:p>
          <a:p>
            <a:pPr marL="108000" indent="-108000">
              <a:lnSpc>
                <a:spcPct val="120000"/>
              </a:lnSpc>
              <a:buFont typeface="+mj-lt"/>
              <a:buAutoNum type="arabicPeriod"/>
            </a:pPr>
            <a:r>
              <a:rPr lang="nl-NL" sz="900" b="0" baseline="0" noProof="1">
                <a:solidFill>
                  <a:srgbClr val="515F67"/>
                </a:solidFill>
                <a:latin typeface="Arial" panose="020B0604020202020204" pitchFamily="34" charset="0"/>
                <a:cs typeface="Arial" panose="020B0604020202020204" pitchFamily="34" charset="0"/>
              </a:rPr>
              <a:t>Klik op het afbeeldings-pictogram en voeg de gewenste foto in.</a:t>
            </a:r>
            <a:endParaRPr lang="nl-NL" sz="900" baseline="0" noProof="1">
              <a:solidFill>
                <a:srgbClr val="515F67"/>
              </a:solidFill>
              <a:latin typeface="Arial" panose="020B0604020202020204" pitchFamily="34" charset="0"/>
              <a:cs typeface="Arial" panose="020B0604020202020204" pitchFamily="34" charset="0"/>
            </a:endParaRPr>
          </a:p>
          <a:p>
            <a:pPr>
              <a:lnSpc>
                <a:spcPct val="120000"/>
              </a:lnSpc>
            </a:pPr>
            <a:endParaRPr lang="nl-NL" sz="900" baseline="0" noProof="1">
              <a:solidFill>
                <a:schemeClr val="tx1"/>
              </a:solidFill>
              <a:latin typeface="Arial" panose="020B0604020202020204" pitchFamily="34" charset="0"/>
              <a:cs typeface="Arial" panose="020B0604020202020204" pitchFamily="34" charset="0"/>
            </a:endParaRPr>
          </a:p>
          <a:p>
            <a:pPr marL="108000" indent="-108000">
              <a:lnSpc>
                <a:spcPct val="120000"/>
              </a:lnSpc>
              <a:buFont typeface="+mj-lt"/>
              <a:buAutoNum type="arabicPeriod"/>
            </a:pPr>
            <a:endParaRPr lang="nl-NL" sz="900" baseline="0" noProof="1">
              <a:solidFill>
                <a:srgbClr val="515F67"/>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2684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1" y="1709740"/>
            <a:ext cx="9440862" cy="2852737"/>
          </a:xfrm>
        </p:spPr>
        <p:txBody>
          <a:bodyPr anchor="b"/>
          <a:lstStyle>
            <a:lvl1pPr>
              <a:defRPr sz="6000"/>
            </a:lvl1pPr>
          </a:lstStyle>
          <a:p>
            <a:r>
              <a:rPr lang="nl-NL"/>
              <a:t>Klik om stijl te bewerken</a:t>
            </a:r>
          </a:p>
        </p:txBody>
      </p:sp>
      <p:sp>
        <p:nvSpPr>
          <p:cNvPr id="3" name="Tijdelijke aanduiding voor tekst 2"/>
          <p:cNvSpPr>
            <a:spLocks noGrp="1"/>
          </p:cNvSpPr>
          <p:nvPr>
            <p:ph type="body" idx="1"/>
          </p:nvPr>
        </p:nvSpPr>
        <p:spPr>
          <a:xfrm>
            <a:off x="831851" y="4589465"/>
            <a:ext cx="9440862"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p:cNvSpPr>
            <a:spLocks noGrp="1"/>
          </p:cNvSpPr>
          <p:nvPr>
            <p:ph type="dt" sz="half" idx="10"/>
          </p:nvPr>
        </p:nvSpPr>
        <p:spPr/>
        <p:txBody>
          <a:bodyPr/>
          <a:lstStyle/>
          <a:p>
            <a:fld id="{0D67EEDD-3D63-7349-B08A-3D22303E604E}" type="datetime1">
              <a:rPr lang="nl-NL" smtClean="0"/>
              <a:t>23-8-2023</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29DC087-FE3C-4A49-A032-2EF798F57C7B}" type="slidenum">
              <a:rPr lang="nl-NL" smtClean="0"/>
              <a:t>‹nr.›</a:t>
            </a:fld>
            <a:endParaRPr lang="nl-NL"/>
          </a:p>
        </p:txBody>
      </p:sp>
    </p:spTree>
    <p:extLst>
      <p:ext uri="{BB962C8B-B14F-4D97-AF65-F5344CB8AC3E}">
        <p14:creationId xmlns:p14="http://schemas.microsoft.com/office/powerpoint/2010/main" val="1757210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1802307"/>
            <a:ext cx="9420227" cy="507560"/>
          </a:xfrm>
          <a:prstGeom prst="rect">
            <a:avLst/>
          </a:prstGeom>
        </p:spPr>
        <p:txBody>
          <a:bodyPr vert="horz" lIns="0" tIns="0" rIns="0" bIns="0" rtlCol="0" anchor="t" anchorCtr="0">
            <a:noAutofit/>
          </a:bodyPr>
          <a:lstStyle/>
          <a:p>
            <a:r>
              <a:rPr lang="nl-NL" dirty="0"/>
              <a:t>Klik om de stijl te bewerken</a:t>
            </a:r>
          </a:p>
        </p:txBody>
      </p:sp>
      <p:sp>
        <p:nvSpPr>
          <p:cNvPr id="3" name="Tijdelijke aanduiding voor tekst 2"/>
          <p:cNvSpPr>
            <a:spLocks noGrp="1"/>
          </p:cNvSpPr>
          <p:nvPr>
            <p:ph type="body" idx="1"/>
          </p:nvPr>
        </p:nvSpPr>
        <p:spPr>
          <a:xfrm>
            <a:off x="838200" y="2882463"/>
            <a:ext cx="9420227" cy="3365524"/>
          </a:xfrm>
          <a:prstGeom prst="rect">
            <a:avLst/>
          </a:prstGeom>
        </p:spPr>
        <p:txBody>
          <a:bodyPr vert="horz" lIns="0" tIns="0" rIns="0" bIns="0" rtlCol="0">
            <a:noAutofit/>
          </a:bodyPr>
          <a:lstStyle/>
          <a:p>
            <a:pPr lvl="0"/>
            <a:r>
              <a:rPr lang="nl-NL" dirty="0"/>
              <a:t>Klik om een tekst met </a:t>
            </a:r>
            <a:r>
              <a:rPr lang="nl-NL" dirty="0" err="1"/>
              <a:t>bullet</a:t>
            </a:r>
            <a:r>
              <a:rPr lang="nl-NL" dirty="0"/>
              <a:t> toe te voegen. Aan de rechterkant van de dia staat hoe je kunt kiezen voor een andere tekstopmaak. </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1562100" y="6356352"/>
            <a:ext cx="2019300" cy="365125"/>
          </a:xfrm>
          <a:prstGeom prst="rect">
            <a:avLst/>
          </a:prstGeom>
        </p:spPr>
        <p:txBody>
          <a:bodyPr vert="horz" lIns="0" tIns="0" rIns="0" bIns="0" rtlCol="0" anchor="ctr">
            <a:noAutofit/>
          </a:bodyPr>
          <a:lstStyle>
            <a:lvl1pPr algn="l">
              <a:defRPr sz="1400">
                <a:solidFill>
                  <a:schemeClr val="tx1"/>
                </a:solidFill>
              </a:defRPr>
            </a:lvl1pPr>
          </a:lstStyle>
          <a:p>
            <a:fld id="{FFDFA2D2-3566-3D46-9F35-42514E597A78}" type="datetime1">
              <a:rPr lang="nl-NL" smtClean="0"/>
              <a:t>23-8-2023</a:t>
            </a:fld>
            <a:endParaRPr lang="nl-NL"/>
          </a:p>
        </p:txBody>
      </p:sp>
      <p:sp>
        <p:nvSpPr>
          <p:cNvPr id="5" name="Tijdelijke aanduiding voor voettekst 4"/>
          <p:cNvSpPr>
            <a:spLocks noGrp="1"/>
          </p:cNvSpPr>
          <p:nvPr>
            <p:ph type="ftr" sz="quarter" idx="3"/>
          </p:nvPr>
        </p:nvSpPr>
        <p:spPr>
          <a:xfrm>
            <a:off x="4038599" y="6356352"/>
            <a:ext cx="6219827" cy="365125"/>
          </a:xfrm>
          <a:prstGeom prst="rect">
            <a:avLst/>
          </a:prstGeom>
        </p:spPr>
        <p:txBody>
          <a:bodyPr vert="horz" lIns="0" tIns="0" rIns="0" bIns="0" rtlCol="0" anchor="ctr">
            <a:noAutofit/>
          </a:bodyPr>
          <a:lstStyle>
            <a:lvl1pPr algn="ctr">
              <a:defRPr sz="1400">
                <a:solidFill>
                  <a:schemeClr val="tx1"/>
                </a:solidFill>
              </a:defRPr>
            </a:lvl1pPr>
          </a:lstStyle>
          <a:p>
            <a:endParaRPr lang="nl-NL" dirty="0"/>
          </a:p>
        </p:txBody>
      </p:sp>
      <p:sp>
        <p:nvSpPr>
          <p:cNvPr id="6" name="Tijdelijke aanduiding voor dianummer 5"/>
          <p:cNvSpPr>
            <a:spLocks noGrp="1"/>
          </p:cNvSpPr>
          <p:nvPr>
            <p:ph type="sldNum" sz="quarter" idx="4"/>
          </p:nvPr>
        </p:nvSpPr>
        <p:spPr>
          <a:xfrm>
            <a:off x="838200" y="6356352"/>
            <a:ext cx="628650" cy="365125"/>
          </a:xfrm>
          <a:prstGeom prst="rect">
            <a:avLst/>
          </a:prstGeom>
        </p:spPr>
        <p:txBody>
          <a:bodyPr vert="horz" lIns="0" tIns="0" rIns="0" bIns="0" rtlCol="0" anchor="ctr">
            <a:noAutofit/>
          </a:bodyPr>
          <a:lstStyle>
            <a:lvl1pPr algn="l">
              <a:defRPr sz="1400">
                <a:solidFill>
                  <a:schemeClr val="tx1"/>
                </a:solidFill>
              </a:defRPr>
            </a:lvl1pPr>
          </a:lstStyle>
          <a:p>
            <a:fld id="{C29DC087-FE3C-4A49-A032-2EF798F57C7B}" type="slidenum">
              <a:rPr lang="nl-NL" smtClean="0"/>
              <a:pPr/>
              <a:t>‹nr.›</a:t>
            </a:fld>
            <a:endParaRPr lang="nl-NL" dirty="0"/>
          </a:p>
        </p:txBody>
      </p:sp>
      <p:sp>
        <p:nvSpPr>
          <p:cNvPr id="10" name="Tekstvak 9">
            <a:extLst>
              <a:ext uri="{FF2B5EF4-FFF2-40B4-BE49-F238E27FC236}">
                <a16:creationId xmlns:a16="http://schemas.microsoft.com/office/drawing/2014/main" id="{EC5EA6FD-E97F-4986-9799-2ECD1E27763E}"/>
              </a:ext>
            </a:extLst>
          </p:cNvPr>
          <p:cNvSpPr txBox="1"/>
          <p:nvPr userDrawn="1"/>
        </p:nvSpPr>
        <p:spPr>
          <a:xfrm>
            <a:off x="-2241155" y="512947"/>
            <a:ext cx="2088000" cy="5417204"/>
          </a:xfrm>
          <a:prstGeom prst="roundRect">
            <a:avLst>
              <a:gd name="adj" fmla="val 5780"/>
            </a:avLst>
          </a:prstGeom>
          <a:noFill/>
          <a:ln w="19050">
            <a:noFill/>
          </a:ln>
        </p:spPr>
        <p:style>
          <a:lnRef idx="2">
            <a:schemeClr val="accent4">
              <a:shade val="50000"/>
            </a:schemeClr>
          </a:lnRef>
          <a:fillRef idx="1">
            <a:schemeClr val="accent4"/>
          </a:fillRef>
          <a:effectRef idx="0">
            <a:schemeClr val="accent4"/>
          </a:effectRef>
          <a:fontRef idx="minor">
            <a:schemeClr val="lt1"/>
          </a:fontRef>
        </p:style>
        <p:txBody>
          <a:bodyPr wrap="square" tIns="50673" bIns="50673" rtlCol="0">
            <a:spAutoFit/>
          </a:bodyPr>
          <a:lstStyle/>
          <a:p>
            <a:pP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nieuwe DIA INVOEGEN</a:t>
            </a:r>
          </a:p>
          <a:p>
            <a:pPr marL="0" marR="0" lvl="0" indent="0" algn="l" defTabSz="914400" rtl="0" eaLnBrk="1" fontAlgn="auto" latinLnBrk="0" hangingPunct="1">
              <a:lnSpc>
                <a:spcPct val="120000"/>
              </a:lnSpc>
              <a:spcBef>
                <a:spcPts val="0"/>
              </a:spcBef>
              <a:spcAft>
                <a:spcPts val="0"/>
              </a:spcAft>
              <a:buClrTx/>
              <a:buSzTx/>
              <a:buFontTx/>
              <a:buNone/>
              <a:tabLst/>
              <a:defRPr/>
            </a:pPr>
            <a:r>
              <a:rPr lang="nl-NL" sz="900" b="0" baseline="0" noProof="1">
                <a:solidFill>
                  <a:srgbClr val="515F67"/>
                </a:solidFill>
                <a:latin typeface="Arial" panose="020B0604020202020204" pitchFamily="34" charset="0"/>
                <a:cs typeface="Arial" panose="020B0604020202020204" pitchFamily="34" charset="0"/>
              </a:rPr>
              <a:t>Klik op de knop </a:t>
            </a:r>
            <a:r>
              <a:rPr lang="nl-NL" sz="900" b="0" baseline="0" noProof="1">
                <a:solidFill>
                  <a:srgbClr val="515F67"/>
                </a:solidFill>
                <a:latin typeface="Arial Black" panose="020B0A04020102020204" pitchFamily="34" charset="0"/>
                <a:cs typeface="Arial" panose="020B0604020202020204" pitchFamily="34" charset="0"/>
              </a:rPr>
              <a:t>Nieuwe Dia </a:t>
            </a:r>
            <a:r>
              <a:rPr lang="nl-NL" sz="900" b="0" baseline="0" noProof="1">
                <a:solidFill>
                  <a:srgbClr val="515F67"/>
                </a:solidFill>
                <a:latin typeface="Arial" panose="020B0604020202020204" pitchFamily="34" charset="0"/>
                <a:cs typeface="Arial" panose="020B0604020202020204" pitchFamily="34" charset="0"/>
              </a:rPr>
              <a:t>en kies de gewenste dia-indeling. </a:t>
            </a:r>
            <a:endParaRPr lang="nl-NL" sz="900" baseline="0" noProof="1">
              <a:solidFill>
                <a:srgbClr val="515F67"/>
              </a:solidFill>
              <a:latin typeface="Arial" panose="020B0604020202020204" pitchFamily="34" charset="0"/>
              <a:cs typeface="Arial" panose="020B0604020202020204" pitchFamily="34" charset="0"/>
            </a:endParaRPr>
          </a:p>
          <a:p>
            <a:pPr>
              <a:lnSpc>
                <a:spcPct val="120000"/>
              </a:lnSpc>
            </a:pPr>
            <a:endParaRPr lang="nl-NL" sz="900" b="1" cap="all" baseline="0" noProof="1">
              <a:solidFill>
                <a:schemeClr val="tx1"/>
              </a:solidFill>
              <a:latin typeface="Arial" panose="020B0604020202020204" pitchFamily="34" charset="0"/>
              <a:cs typeface="Arial" panose="020B0604020202020204" pitchFamily="34" charset="0"/>
            </a:endParaRPr>
          </a:p>
          <a:p>
            <a:pP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ANDERE DIA-INDEling </a:t>
            </a:r>
          </a:p>
          <a:p>
            <a:pPr marL="107950" indent="-10795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op de dia waarvan je de dia-indeling wilt wijzigen.</a:t>
            </a:r>
          </a:p>
          <a:p>
            <a:pPr marL="107950" indent="-107950">
              <a:lnSpc>
                <a:spcPct val="120000"/>
              </a:lnSpc>
              <a:buFont typeface="+mj-lt"/>
              <a:buAutoNum type="arabicPeriod"/>
            </a:pPr>
            <a:r>
              <a:rPr lang="nl-NL" sz="900" baseline="0" noProof="1">
                <a:solidFill>
                  <a:srgbClr val="515F67"/>
                </a:solidFill>
                <a:latin typeface="Arial" panose="020B0604020202020204" pitchFamily="34" charset="0"/>
                <a:cs typeface="Arial" panose="020B0604020202020204" pitchFamily="34" charset="0"/>
              </a:rPr>
              <a:t>Klik op de knop </a:t>
            </a:r>
            <a:r>
              <a:rPr lang="nl-NL" sz="900" b="0" baseline="0" noProof="1">
                <a:solidFill>
                  <a:srgbClr val="515F67"/>
                </a:solidFill>
                <a:latin typeface="Arial Black" panose="020B0A04020102020204" pitchFamily="34" charset="0"/>
                <a:cs typeface="Arial" panose="020B0604020202020204" pitchFamily="34" charset="0"/>
              </a:rPr>
              <a:t>Indeling</a:t>
            </a:r>
            <a:r>
              <a:rPr lang="nl-NL" sz="900" baseline="0" noProof="1">
                <a:solidFill>
                  <a:srgbClr val="515F67"/>
                </a:solidFill>
                <a:latin typeface="Arial" panose="020B0604020202020204" pitchFamily="34" charset="0"/>
                <a:cs typeface="Arial" panose="020B0604020202020204" pitchFamily="34" charset="0"/>
              </a:rPr>
              <a:t>.</a:t>
            </a:r>
            <a:endParaRPr lang="nl-NL" sz="900" b="0" baseline="0" noProof="1">
              <a:solidFill>
                <a:srgbClr val="515F67"/>
              </a:solidFill>
              <a:latin typeface="Arial" panose="020B0604020202020204" pitchFamily="34" charset="0"/>
              <a:cs typeface="Arial" panose="020B0604020202020204" pitchFamily="34" charset="0"/>
            </a:endParaRPr>
          </a:p>
          <a:p>
            <a:pPr marL="107950" indent="-107950">
              <a:lnSpc>
                <a:spcPct val="120000"/>
              </a:lnSpc>
              <a:buFont typeface="+mj-lt"/>
              <a:buAutoNum type="arabicPeriod"/>
            </a:pPr>
            <a:r>
              <a:rPr lang="nl-NL" sz="900" b="0" baseline="0" noProof="1">
                <a:solidFill>
                  <a:srgbClr val="515F67"/>
                </a:solidFill>
                <a:latin typeface="Arial" panose="020B0604020202020204" pitchFamily="34" charset="0"/>
                <a:cs typeface="Arial" panose="020B0604020202020204" pitchFamily="34" charset="0"/>
              </a:rPr>
              <a:t>Kies de gewenste indeling.</a:t>
            </a:r>
            <a:endParaRPr lang="nl-NL" sz="900" baseline="0" noProof="1">
              <a:solidFill>
                <a:srgbClr val="515F67"/>
              </a:solidFill>
              <a:latin typeface="Arial" panose="020B0604020202020204" pitchFamily="34" charset="0"/>
              <a:cs typeface="Arial" panose="020B0604020202020204" pitchFamily="34" charset="0"/>
            </a:endParaRPr>
          </a:p>
          <a:p>
            <a:pPr>
              <a:lnSpc>
                <a:spcPct val="120000"/>
              </a:lnSpc>
            </a:pPr>
            <a:endParaRPr lang="nl-NL" sz="900" baseline="0" noProof="1">
              <a:solidFill>
                <a:schemeClr val="tx1"/>
              </a:solidFill>
              <a:latin typeface="Arial" panose="020B0604020202020204" pitchFamily="34" charset="0"/>
              <a:cs typeface="Arial" panose="020B0604020202020204" pitchFamily="34" charset="0"/>
            </a:endParaRPr>
          </a:p>
          <a:p>
            <a:pP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DIA-INDELING HERSTELLEN</a:t>
            </a:r>
          </a:p>
          <a:p>
            <a:pPr marL="0" indent="0">
              <a:lnSpc>
                <a:spcPct val="120000"/>
              </a:lnSpc>
              <a:buFont typeface="+mj-lt"/>
              <a:buNone/>
            </a:pPr>
            <a:r>
              <a:rPr lang="nl-NL" sz="900" baseline="0" noProof="1">
                <a:solidFill>
                  <a:srgbClr val="515F67"/>
                </a:solidFill>
                <a:latin typeface="Arial" panose="020B0604020202020204" pitchFamily="34" charset="0"/>
                <a:cs typeface="Arial" panose="020B0604020202020204" pitchFamily="34" charset="0"/>
              </a:rPr>
              <a:t>Het kan gebeuren dat je de tekst- of fotovakken per ongeluk hebt verplaatst, waardoor ze niet meer op de juiste positie staan.</a:t>
            </a:r>
          </a:p>
          <a:p>
            <a:pPr marL="0" indent="0">
              <a:lnSpc>
                <a:spcPct val="120000"/>
              </a:lnSpc>
              <a:buFont typeface="+mj-lt"/>
              <a:buNone/>
            </a:pPr>
            <a:r>
              <a:rPr lang="nl-NL" sz="900" baseline="0" noProof="1">
                <a:solidFill>
                  <a:srgbClr val="515F67"/>
                </a:solidFill>
                <a:latin typeface="Arial" panose="020B0604020202020204" pitchFamily="34" charset="0"/>
                <a:cs typeface="Arial" panose="020B0604020202020204" pitchFamily="34" charset="0"/>
              </a:rPr>
              <a:t>Klik dan op de knop </a:t>
            </a:r>
            <a:r>
              <a:rPr lang="nl-NL" sz="900" b="1" baseline="0" noProof="1">
                <a:solidFill>
                  <a:srgbClr val="515F67"/>
                </a:solidFill>
                <a:latin typeface="Arial Black" panose="020B0A04020102020204" pitchFamily="34" charset="0"/>
                <a:cs typeface="Arial" panose="020B0604020202020204" pitchFamily="34" charset="0"/>
              </a:rPr>
              <a:t>Opnieuw</a:t>
            </a:r>
            <a:r>
              <a:rPr lang="nl-NL" sz="900" baseline="0" noProof="1">
                <a:solidFill>
                  <a:srgbClr val="515F67"/>
                </a:solidFill>
                <a:latin typeface="Arial Black" panose="020B0A04020102020204" pitchFamily="34" charset="0"/>
                <a:cs typeface="Arial" panose="020B0604020202020204" pitchFamily="34" charset="0"/>
              </a:rPr>
              <a:t> </a:t>
            </a:r>
            <a:r>
              <a:rPr lang="nl-NL" sz="900" b="1" baseline="0" noProof="1">
                <a:solidFill>
                  <a:srgbClr val="515F67"/>
                </a:solidFill>
                <a:latin typeface="Arial Black" panose="020B0A04020102020204" pitchFamily="34" charset="0"/>
                <a:cs typeface="Arial" panose="020B0604020202020204" pitchFamily="34" charset="0"/>
              </a:rPr>
              <a:t>instellen</a:t>
            </a:r>
            <a:r>
              <a:rPr lang="nl-NL" sz="900" baseline="0" noProof="1">
                <a:solidFill>
                  <a:srgbClr val="515F67"/>
                </a:solidFill>
                <a:latin typeface="Arial" panose="020B0604020202020204" pitchFamily="34" charset="0"/>
                <a:cs typeface="Arial" panose="020B0604020202020204" pitchFamily="34" charset="0"/>
              </a:rPr>
              <a:t>. </a:t>
            </a:r>
          </a:p>
          <a:p>
            <a:pPr marL="0" indent="0">
              <a:lnSpc>
                <a:spcPct val="120000"/>
              </a:lnSpc>
              <a:buFont typeface="+mj-lt"/>
              <a:buNone/>
            </a:pPr>
            <a:endParaRPr lang="nl-NL" sz="900" baseline="0" noProof="1">
              <a:solidFill>
                <a:schemeClr val="tx1"/>
              </a:solidFill>
              <a:latin typeface="Arial" panose="020B0604020202020204" pitchFamily="34" charset="0"/>
              <a:cs typeface="Arial" panose="020B0604020202020204" pitchFamily="34" charset="0"/>
            </a:endParaRPr>
          </a:p>
          <a:p>
            <a:pPr>
              <a:lnSpc>
                <a:spcPct val="120000"/>
              </a:lnSpc>
            </a:pPr>
            <a:r>
              <a:rPr lang="nl-NL" sz="1000" b="1" kern="1200" cap="all" baseline="0" noProof="1">
                <a:solidFill>
                  <a:schemeClr val="tx2"/>
                </a:solidFill>
                <a:latin typeface="Arial" panose="020B0604020202020204" pitchFamily="34" charset="0"/>
                <a:ea typeface="+mn-ea"/>
                <a:cs typeface="Arial" panose="020B0604020202020204" pitchFamily="34" charset="0"/>
              </a:rPr>
              <a:t>KOPIËREN VANUIT EEN OUDE PRESENTATIE</a:t>
            </a:r>
          </a:p>
          <a:p>
            <a:pPr marL="0" indent="0">
              <a:lnSpc>
                <a:spcPct val="120000"/>
              </a:lnSpc>
              <a:buFont typeface="+mj-lt"/>
              <a:buNone/>
            </a:pPr>
            <a:r>
              <a:rPr lang="nl-NL" sz="900" baseline="0" noProof="1">
                <a:solidFill>
                  <a:srgbClr val="515F67"/>
                </a:solidFill>
                <a:latin typeface="Arial" panose="020B0604020202020204" pitchFamily="34" charset="0"/>
                <a:cs typeface="Arial" panose="020B0604020202020204" pitchFamily="34" charset="0"/>
              </a:rPr>
              <a:t>Je kunt meestal geen complete dia’s kopiëren vanuit presentaties met een andere opmaak. </a:t>
            </a:r>
          </a:p>
          <a:p>
            <a:pPr marL="0" indent="0">
              <a:lnSpc>
                <a:spcPct val="120000"/>
              </a:lnSpc>
              <a:buFont typeface="+mj-lt"/>
              <a:buNone/>
            </a:pPr>
            <a:r>
              <a:rPr lang="nl-NL" sz="900" baseline="0" noProof="1">
                <a:solidFill>
                  <a:srgbClr val="515F67"/>
                </a:solidFill>
                <a:latin typeface="Arial" panose="020B0604020202020204" pitchFamily="34" charset="0"/>
                <a:cs typeface="Arial" panose="020B0604020202020204" pitchFamily="34" charset="0"/>
              </a:rPr>
              <a:t>Voeg in dat geval een nieuwe dia in en kopieer de tekst vanuit de ‘oude’ presentatie naar de nieuwe dia. Gebruik hiervoor de knop </a:t>
            </a:r>
            <a:r>
              <a:rPr lang="nl-NL" sz="900" b="1" kern="1200" baseline="0" noProof="1">
                <a:solidFill>
                  <a:srgbClr val="515F67"/>
                </a:solidFill>
                <a:latin typeface="Arial Black" panose="020B0A04020102020204" pitchFamily="34" charset="0"/>
                <a:ea typeface="+mn-ea"/>
                <a:cs typeface="Arial" panose="020B0604020202020204" pitchFamily="34" charset="0"/>
              </a:rPr>
              <a:t>Alleen</a:t>
            </a:r>
            <a:r>
              <a:rPr lang="nl-NL" sz="900" baseline="0" noProof="1">
                <a:solidFill>
                  <a:srgbClr val="515F67"/>
                </a:solidFill>
                <a:latin typeface="Arial" panose="020B0604020202020204" pitchFamily="34" charset="0"/>
                <a:cs typeface="Arial" panose="020B0604020202020204" pitchFamily="34" charset="0"/>
              </a:rPr>
              <a:t> </a:t>
            </a:r>
            <a:r>
              <a:rPr lang="nl-NL" sz="900" b="1" kern="1200" baseline="0" noProof="1">
                <a:solidFill>
                  <a:srgbClr val="515F67"/>
                </a:solidFill>
                <a:latin typeface="Arial Black" panose="020B0A04020102020204" pitchFamily="34" charset="0"/>
                <a:ea typeface="+mn-ea"/>
                <a:cs typeface="Arial" panose="020B0604020202020204" pitchFamily="34" charset="0"/>
              </a:rPr>
              <a:t>tekst</a:t>
            </a:r>
            <a:r>
              <a:rPr lang="nl-NL" sz="900" baseline="0" noProof="1">
                <a:solidFill>
                  <a:srgbClr val="515F67"/>
                </a:solidFill>
                <a:latin typeface="Arial" panose="020B0604020202020204" pitchFamily="34" charset="0"/>
                <a:cs typeface="Arial" panose="020B0604020202020204" pitchFamily="34" charset="0"/>
              </a:rPr>
              <a:t> </a:t>
            </a:r>
            <a:r>
              <a:rPr lang="nl-NL" sz="900" b="1" kern="1200" baseline="0" noProof="1">
                <a:solidFill>
                  <a:srgbClr val="515F67"/>
                </a:solidFill>
                <a:latin typeface="Arial Black" panose="020B0A04020102020204" pitchFamily="34" charset="0"/>
                <a:ea typeface="+mn-ea"/>
                <a:cs typeface="Arial" panose="020B0604020202020204" pitchFamily="34" charset="0"/>
              </a:rPr>
              <a:t>behouden</a:t>
            </a:r>
            <a:r>
              <a:rPr lang="nl-NL" sz="900" baseline="0" noProof="1">
                <a:solidFill>
                  <a:srgbClr val="515F67"/>
                </a:solidFill>
                <a:latin typeface="Arial" panose="020B0604020202020204" pitchFamily="34" charset="0"/>
                <a:cs typeface="Arial" panose="020B0604020202020204" pitchFamily="34" charset="0"/>
              </a:rPr>
              <a:t>.</a:t>
            </a:r>
          </a:p>
          <a:p>
            <a:pPr marL="0" indent="0">
              <a:lnSpc>
                <a:spcPct val="120000"/>
              </a:lnSpc>
              <a:buFont typeface="+mj-lt"/>
              <a:buNone/>
            </a:pPr>
            <a:endParaRPr lang="nl-NL" sz="1000" baseline="0" noProof="1">
              <a:solidFill>
                <a:srgbClr val="515F67"/>
              </a:solidFill>
              <a:latin typeface="Arial" panose="020B0604020202020204" pitchFamily="34" charset="0"/>
              <a:cs typeface="Arial" panose="020B0604020202020204" pitchFamily="34" charset="0"/>
            </a:endParaRPr>
          </a:p>
          <a:p>
            <a:pPr marL="107950" indent="-107950" algn="l" defTabSz="914400" rtl="0" eaLnBrk="1" latinLnBrk="0" hangingPunct="1">
              <a:lnSpc>
                <a:spcPct val="120000"/>
              </a:lnSpc>
              <a:buFont typeface="+mj-lt"/>
              <a:buAutoNum type="arabicPeriod"/>
            </a:pPr>
            <a:endParaRPr lang="nl-NL" sz="900" kern="1200" baseline="0" noProof="1">
              <a:solidFill>
                <a:srgbClr val="515F67"/>
              </a:solidFill>
              <a:latin typeface="Arial" panose="020B0604020202020204" pitchFamily="34" charset="0"/>
              <a:ea typeface="+mn-ea"/>
              <a:cs typeface="Arial" panose="020B0604020202020204" pitchFamily="34" charset="0"/>
            </a:endParaRPr>
          </a:p>
          <a:p>
            <a:pPr marL="107950" indent="-107950" algn="l" defTabSz="914400" rtl="0" eaLnBrk="1" latinLnBrk="0" hangingPunct="1">
              <a:lnSpc>
                <a:spcPct val="120000"/>
              </a:lnSpc>
              <a:buFont typeface="+mj-lt"/>
              <a:buAutoNum type="arabicPeriod"/>
            </a:pPr>
            <a:endParaRPr lang="nl-NL" sz="900" kern="1200" baseline="0" noProof="1">
              <a:solidFill>
                <a:srgbClr val="515F67"/>
              </a:solidFill>
              <a:latin typeface="Arial" panose="020B0604020202020204" pitchFamily="34" charset="0"/>
              <a:ea typeface="+mn-ea"/>
              <a:cs typeface="Arial" panose="020B0604020202020204" pitchFamily="34" charset="0"/>
            </a:endParaRPr>
          </a:p>
        </p:txBody>
      </p:sp>
      <p:sp>
        <p:nvSpPr>
          <p:cNvPr id="11" name="Rechthoek 10"/>
          <p:cNvSpPr/>
          <p:nvPr userDrawn="1"/>
        </p:nvSpPr>
        <p:spPr>
          <a:xfrm>
            <a:off x="-2098087" y="5425"/>
            <a:ext cx="121040" cy="247650"/>
          </a:xfrm>
          <a:prstGeom prst="rect">
            <a:avLst/>
          </a:prstGeom>
          <a:solidFill>
            <a:schemeClr val="bg1"/>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p:cNvSpPr/>
          <p:nvPr userDrawn="1"/>
        </p:nvSpPr>
        <p:spPr>
          <a:xfrm>
            <a:off x="-1924336" y="5425"/>
            <a:ext cx="121040" cy="247650"/>
          </a:xfrm>
          <a:prstGeom prst="rect">
            <a:avLst/>
          </a:prstGeom>
          <a:solidFill>
            <a:schemeClr val="tx1"/>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p:cNvSpPr/>
          <p:nvPr userDrawn="1"/>
        </p:nvSpPr>
        <p:spPr>
          <a:xfrm>
            <a:off x="-1576834" y="5425"/>
            <a:ext cx="121040" cy="247650"/>
          </a:xfrm>
          <a:prstGeom prst="rect">
            <a:avLst/>
          </a:prstGeom>
          <a:solidFill>
            <a:schemeClr val="tx2"/>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p:cNvSpPr/>
          <p:nvPr userDrawn="1"/>
        </p:nvSpPr>
        <p:spPr>
          <a:xfrm>
            <a:off x="-1055581" y="5425"/>
            <a:ext cx="121040" cy="247650"/>
          </a:xfrm>
          <a:prstGeom prst="rect">
            <a:avLst/>
          </a:prstGeom>
          <a:solidFill>
            <a:schemeClr val="accent3"/>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Rechthoek 14"/>
          <p:cNvSpPr/>
          <p:nvPr userDrawn="1"/>
        </p:nvSpPr>
        <p:spPr>
          <a:xfrm>
            <a:off x="-881830" y="5425"/>
            <a:ext cx="121040" cy="247650"/>
          </a:xfrm>
          <a:prstGeom prst="rect">
            <a:avLst/>
          </a:prstGeom>
          <a:solidFill>
            <a:schemeClr val="accent4"/>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6" name="Rechthoek 15"/>
          <p:cNvSpPr/>
          <p:nvPr userDrawn="1"/>
        </p:nvSpPr>
        <p:spPr>
          <a:xfrm>
            <a:off x="-534327" y="5425"/>
            <a:ext cx="121040" cy="247650"/>
          </a:xfrm>
          <a:prstGeom prst="rect">
            <a:avLst/>
          </a:prstGeom>
          <a:solidFill>
            <a:schemeClr val="accent6"/>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7" name="Rechthoek 16"/>
          <p:cNvSpPr/>
          <p:nvPr userDrawn="1"/>
        </p:nvSpPr>
        <p:spPr>
          <a:xfrm>
            <a:off x="-708079" y="5425"/>
            <a:ext cx="121040" cy="247650"/>
          </a:xfrm>
          <a:prstGeom prst="rect">
            <a:avLst/>
          </a:prstGeom>
          <a:solidFill>
            <a:schemeClr val="accent5"/>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hthoek 17"/>
          <p:cNvSpPr/>
          <p:nvPr userDrawn="1"/>
        </p:nvSpPr>
        <p:spPr>
          <a:xfrm>
            <a:off x="-1750585" y="5425"/>
            <a:ext cx="121040" cy="247650"/>
          </a:xfrm>
          <a:prstGeom prst="rect">
            <a:avLst/>
          </a:prstGeom>
          <a:solidFill>
            <a:schemeClr val="bg2"/>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p:cNvSpPr/>
          <p:nvPr userDrawn="1"/>
        </p:nvSpPr>
        <p:spPr>
          <a:xfrm>
            <a:off x="-1403083" y="5425"/>
            <a:ext cx="121040" cy="247650"/>
          </a:xfrm>
          <a:prstGeom prst="rect">
            <a:avLst/>
          </a:prstGeom>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p:cNvSpPr/>
          <p:nvPr userDrawn="1"/>
        </p:nvSpPr>
        <p:spPr>
          <a:xfrm>
            <a:off x="-1229332" y="5425"/>
            <a:ext cx="121040" cy="247650"/>
          </a:xfrm>
          <a:prstGeom prst="rect">
            <a:avLst/>
          </a:prstGeom>
          <a:solidFill>
            <a:schemeClr val="accent2"/>
          </a:solidFill>
          <a:ln w="31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1" name="Afbeelding 20"/>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640816" y="539048"/>
            <a:ext cx="482600" cy="482600"/>
          </a:xfrm>
          <a:prstGeom prst="rect">
            <a:avLst/>
          </a:prstGeom>
        </p:spPr>
      </p:pic>
      <p:pic>
        <p:nvPicPr>
          <p:cNvPr id="22" name="Afbeelding 2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40816" y="1208730"/>
            <a:ext cx="482600" cy="482600"/>
          </a:xfrm>
          <a:prstGeom prst="rect">
            <a:avLst/>
          </a:prstGeom>
        </p:spPr>
      </p:pic>
      <p:pic>
        <p:nvPicPr>
          <p:cNvPr id="23" name="Afbeelding 22"/>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2640816" y="2231672"/>
            <a:ext cx="482600" cy="482600"/>
          </a:xfrm>
          <a:prstGeom prst="rect">
            <a:avLst/>
          </a:prstGeom>
        </p:spPr>
      </p:pic>
      <p:pic>
        <p:nvPicPr>
          <p:cNvPr id="25" name="Afbeelding 24"/>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2633516" y="3577493"/>
            <a:ext cx="468000" cy="425454"/>
          </a:xfrm>
          <a:prstGeom prst="rect">
            <a:avLst/>
          </a:prstGeom>
        </p:spPr>
      </p:pic>
    </p:spTree>
    <p:extLst>
      <p:ext uri="{BB962C8B-B14F-4D97-AF65-F5344CB8AC3E}">
        <p14:creationId xmlns:p14="http://schemas.microsoft.com/office/powerpoint/2010/main" val="152170491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58" r:id="rId3"/>
    <p:sldLayoutId id="2147483659" r:id="rId4"/>
    <p:sldLayoutId id="2147483660" r:id="rId5"/>
    <p:sldLayoutId id="2147483661" r:id="rId6"/>
    <p:sldLayoutId id="2147483662" r:id="rId7"/>
    <p:sldLayoutId id="2147483650" r:id="rId8"/>
    <p:sldLayoutId id="2147483651" r:id="rId9"/>
    <p:sldLayoutId id="2147483652" r:id="rId10"/>
    <p:sldLayoutId id="2147483655" r:id="rId11"/>
  </p:sldLayoutIdLst>
  <p:hf sldNum="0" hdr="0" ftr="0" dt="0"/>
  <p:txStyles>
    <p:titleStyle>
      <a:lvl1pPr algn="l" defTabSz="914400" rtl="0" eaLnBrk="1" latinLnBrk="0" hangingPunct="1">
        <a:lnSpc>
          <a:spcPct val="90000"/>
        </a:lnSpc>
        <a:spcBef>
          <a:spcPct val="0"/>
        </a:spcBef>
        <a:buNone/>
        <a:defRPr sz="3500" b="1" kern="1200">
          <a:solidFill>
            <a:schemeClr val="tx1"/>
          </a:solidFill>
          <a:latin typeface="+mj-lt"/>
          <a:ea typeface="+mj-ea"/>
          <a:cs typeface="+mj-cs"/>
        </a:defRPr>
      </a:lvl1pPr>
    </p:titleStyle>
    <p:bodyStyle>
      <a:lvl1pPr marL="216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1pPr>
      <a:lvl2pPr marL="432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471" userDrawn="1">
          <p15:clr>
            <a:srgbClr val="F26B43"/>
          </p15:clr>
        </p15:guide>
        <p15:guide id="4" orient="horz" pos="1774"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slide" Target="slide169.xml"/><Relationship Id="rId3" Type="http://schemas.openxmlformats.org/officeDocument/2006/relationships/slide" Target="slide6.xml"/><Relationship Id="rId7" Type="http://schemas.openxmlformats.org/officeDocument/2006/relationships/slide" Target="slide2.xml"/><Relationship Id="rId12" Type="http://schemas.openxmlformats.org/officeDocument/2006/relationships/slide" Target="slide167.xml"/><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0.jpeg"/><Relationship Id="rId5" Type="http://schemas.openxmlformats.org/officeDocument/2006/relationships/slide" Target="slide15.xml"/><Relationship Id="rId10" Type="http://schemas.openxmlformats.org/officeDocument/2006/relationships/slide" Target="slide161.xml"/><Relationship Id="rId4" Type="http://schemas.openxmlformats.org/officeDocument/2006/relationships/image" Target="../media/image6.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15.png"/><Relationship Id="rId18" Type="http://schemas.openxmlformats.org/officeDocument/2006/relationships/slide" Target="slide10.xml"/><Relationship Id="rId26" Type="http://schemas.openxmlformats.org/officeDocument/2006/relationships/slide" Target="slide1.xml"/><Relationship Id="rId3" Type="http://schemas.openxmlformats.org/officeDocument/2006/relationships/slide" Target="slide11.xml"/><Relationship Id="rId21" Type="http://schemas.openxmlformats.org/officeDocument/2006/relationships/image" Target="../media/image20.jpeg"/><Relationship Id="rId7" Type="http://schemas.openxmlformats.org/officeDocument/2006/relationships/image" Target="../media/image28.jpeg"/><Relationship Id="rId12" Type="http://schemas.openxmlformats.org/officeDocument/2006/relationships/slide" Target="slide9.xml"/><Relationship Id="rId17" Type="http://schemas.openxmlformats.org/officeDocument/2006/relationships/image" Target="../media/image18.png"/><Relationship Id="rId25" Type="http://schemas.openxmlformats.org/officeDocument/2006/relationships/image" Target="../media/image14.png"/><Relationship Id="rId2" Type="http://schemas.openxmlformats.org/officeDocument/2006/relationships/image" Target="../media/image22.png"/><Relationship Id="rId16" Type="http://schemas.openxmlformats.org/officeDocument/2006/relationships/slide" Target="slide7.xml"/><Relationship Id="rId20" Type="http://schemas.openxmlformats.org/officeDocument/2006/relationships/slide" Target="slide13.xml"/><Relationship Id="rId29"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13.png"/><Relationship Id="rId24" Type="http://schemas.openxmlformats.org/officeDocument/2006/relationships/slide" Target="slide4.xml"/><Relationship Id="rId5" Type="http://schemas.openxmlformats.org/officeDocument/2006/relationships/image" Target="../media/image26.png"/><Relationship Id="rId15" Type="http://schemas.openxmlformats.org/officeDocument/2006/relationships/image" Target="../media/image16.png"/><Relationship Id="rId23" Type="http://schemas.openxmlformats.org/officeDocument/2006/relationships/image" Target="../media/image11.jpeg"/><Relationship Id="rId28" Type="http://schemas.openxmlformats.org/officeDocument/2006/relationships/slide" Target="slide3.xml"/><Relationship Id="rId10" Type="http://schemas.openxmlformats.org/officeDocument/2006/relationships/slide" Target="slide12.xml"/><Relationship Id="rId19" Type="http://schemas.openxmlformats.org/officeDocument/2006/relationships/image" Target="../media/image19.jpeg"/><Relationship Id="rId4" Type="http://schemas.openxmlformats.org/officeDocument/2006/relationships/image" Target="../media/image25.png"/><Relationship Id="rId9" Type="http://schemas.openxmlformats.org/officeDocument/2006/relationships/image" Target="../media/image12.png"/><Relationship Id="rId14" Type="http://schemas.openxmlformats.org/officeDocument/2006/relationships/slide" Target="slide6.xml"/><Relationship Id="rId22" Type="http://schemas.openxmlformats.org/officeDocument/2006/relationships/slide" Target="slide5.xml"/><Relationship Id="rId27" Type="http://schemas.openxmlformats.org/officeDocument/2006/relationships/image" Target="../media/image17.png"/><Relationship Id="rId30" Type="http://schemas.openxmlformats.org/officeDocument/2006/relationships/image" Target="../media/image35.png"/></Relationships>
</file>

<file path=ppt/slides/_rels/slide10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23.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62.png"/><Relationship Id="rId2" Type="http://schemas.openxmlformats.org/officeDocument/2006/relationships/notesSlide" Target="../notesSlides/notesSlide74.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70.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26.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24.sv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10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23.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62.png"/><Relationship Id="rId2" Type="http://schemas.openxmlformats.org/officeDocument/2006/relationships/notesSlide" Target="../notesSlides/notesSlide75.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71.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27.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24.sv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10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23.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62.png"/><Relationship Id="rId2" Type="http://schemas.openxmlformats.org/officeDocument/2006/relationships/notesSlide" Target="../notesSlides/notesSlide76.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72.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28.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24.sv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10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18" Type="http://schemas.openxmlformats.org/officeDocument/2006/relationships/image" Target="../media/image37.png"/><Relationship Id="rId3" Type="http://schemas.openxmlformats.org/officeDocument/2006/relationships/slide" Target="slide17.xml"/><Relationship Id="rId21" Type="http://schemas.openxmlformats.org/officeDocument/2006/relationships/image" Target="../media/image80.png"/><Relationship Id="rId7" Type="http://schemas.openxmlformats.org/officeDocument/2006/relationships/slide" Target="slide19.xml"/><Relationship Id="rId12" Type="http://schemas.openxmlformats.org/officeDocument/2006/relationships/image" Target="../media/image42.png"/><Relationship Id="rId17" Type="http://schemas.openxmlformats.org/officeDocument/2006/relationships/slide" Target="slide16.xml"/><Relationship Id="rId2" Type="http://schemas.openxmlformats.org/officeDocument/2006/relationships/notesSlide" Target="../notesSlides/notesSlide77.xml"/><Relationship Id="rId16" Type="http://schemas.openxmlformats.org/officeDocument/2006/relationships/image" Target="../media/image6.jpe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1.xml"/><Relationship Id="rId24" Type="http://schemas.openxmlformats.org/officeDocument/2006/relationships/image" Target="../media/image33.png"/><Relationship Id="rId5" Type="http://schemas.openxmlformats.org/officeDocument/2006/relationships/slide" Target="slide18.xml"/><Relationship Id="rId15" Type="http://schemas.openxmlformats.org/officeDocument/2006/relationships/slide" Target="slide14.xml"/><Relationship Id="rId23" Type="http://schemas.openxmlformats.org/officeDocument/2006/relationships/image" Target="../media/image81.emf"/><Relationship Id="rId10" Type="http://schemas.openxmlformats.org/officeDocument/2006/relationships/image" Target="../media/image41.png"/><Relationship Id="rId19" Type="http://schemas.openxmlformats.org/officeDocument/2006/relationships/slide" Target="slide1.xml"/><Relationship Id="rId4" Type="http://schemas.openxmlformats.org/officeDocument/2006/relationships/image" Target="../media/image38.png"/><Relationship Id="rId9" Type="http://schemas.openxmlformats.org/officeDocument/2006/relationships/slide" Target="slide20.xml"/><Relationship Id="rId14" Type="http://schemas.openxmlformats.org/officeDocument/2006/relationships/image" Target="../media/image7.jpeg"/><Relationship Id="rId22" Type="http://schemas.openxmlformats.org/officeDocument/2006/relationships/package" Target="../embeddings/Microsoft_Word_Document1.docx"/></Relationships>
</file>

<file path=ppt/slides/_rels/slide10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18" Type="http://schemas.openxmlformats.org/officeDocument/2006/relationships/image" Target="../media/image37.png"/><Relationship Id="rId3" Type="http://schemas.openxmlformats.org/officeDocument/2006/relationships/slide" Target="slide17.xml"/><Relationship Id="rId21" Type="http://schemas.openxmlformats.org/officeDocument/2006/relationships/image" Target="../media/image80.png"/><Relationship Id="rId7" Type="http://schemas.openxmlformats.org/officeDocument/2006/relationships/slide" Target="slide19.xml"/><Relationship Id="rId12" Type="http://schemas.openxmlformats.org/officeDocument/2006/relationships/image" Target="../media/image42.png"/><Relationship Id="rId17" Type="http://schemas.openxmlformats.org/officeDocument/2006/relationships/slide" Target="slide16.xml"/><Relationship Id="rId2" Type="http://schemas.openxmlformats.org/officeDocument/2006/relationships/notesSlide" Target="../notesSlides/notesSlide78.xml"/><Relationship Id="rId16" Type="http://schemas.openxmlformats.org/officeDocument/2006/relationships/image" Target="../media/image6.jpe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1.xml"/><Relationship Id="rId24" Type="http://schemas.openxmlformats.org/officeDocument/2006/relationships/image" Target="../media/image33.png"/><Relationship Id="rId5" Type="http://schemas.openxmlformats.org/officeDocument/2006/relationships/slide" Target="slide18.xml"/><Relationship Id="rId15" Type="http://schemas.openxmlformats.org/officeDocument/2006/relationships/slide" Target="slide14.xml"/><Relationship Id="rId23" Type="http://schemas.openxmlformats.org/officeDocument/2006/relationships/image" Target="../media/image82.emf"/><Relationship Id="rId10" Type="http://schemas.openxmlformats.org/officeDocument/2006/relationships/image" Target="../media/image41.png"/><Relationship Id="rId19" Type="http://schemas.openxmlformats.org/officeDocument/2006/relationships/slide" Target="slide1.xml"/><Relationship Id="rId4" Type="http://schemas.openxmlformats.org/officeDocument/2006/relationships/image" Target="../media/image38.png"/><Relationship Id="rId9" Type="http://schemas.openxmlformats.org/officeDocument/2006/relationships/slide" Target="slide20.xml"/><Relationship Id="rId14" Type="http://schemas.openxmlformats.org/officeDocument/2006/relationships/image" Target="../media/image7.jpeg"/><Relationship Id="rId22" Type="http://schemas.openxmlformats.org/officeDocument/2006/relationships/package" Target="../embeddings/Microsoft_Word_Document2.docx"/></Relationships>
</file>

<file path=ppt/slides/_rels/slide10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18" Type="http://schemas.openxmlformats.org/officeDocument/2006/relationships/image" Target="../media/image37.png"/><Relationship Id="rId26" Type="http://schemas.openxmlformats.org/officeDocument/2006/relationships/diagramColors" Target="../diagrams/colors1.xml"/><Relationship Id="rId3" Type="http://schemas.openxmlformats.org/officeDocument/2006/relationships/slide" Target="slide17.xml"/><Relationship Id="rId21" Type="http://schemas.openxmlformats.org/officeDocument/2006/relationships/image" Target="../media/image80.png"/><Relationship Id="rId7" Type="http://schemas.openxmlformats.org/officeDocument/2006/relationships/slide" Target="slide19.xml"/><Relationship Id="rId12" Type="http://schemas.openxmlformats.org/officeDocument/2006/relationships/image" Target="../media/image42.png"/><Relationship Id="rId17" Type="http://schemas.openxmlformats.org/officeDocument/2006/relationships/slide" Target="slide16.xml"/><Relationship Id="rId25" Type="http://schemas.openxmlformats.org/officeDocument/2006/relationships/diagramQuickStyle" Target="../diagrams/quickStyle1.xml"/><Relationship Id="rId2" Type="http://schemas.openxmlformats.org/officeDocument/2006/relationships/notesSlide" Target="../notesSlides/notesSlide79.xml"/><Relationship Id="rId16" Type="http://schemas.openxmlformats.org/officeDocument/2006/relationships/image" Target="../media/image6.jpeg"/><Relationship Id="rId20" Type="http://schemas.openxmlformats.org/officeDocument/2006/relationships/image" Target="../media/image17.png"/><Relationship Id="rId29" Type="http://schemas.openxmlformats.org/officeDocument/2006/relationships/slide" Target="slide108.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1.xml"/><Relationship Id="rId24" Type="http://schemas.openxmlformats.org/officeDocument/2006/relationships/diagramLayout" Target="../diagrams/layout1.xml"/><Relationship Id="rId5" Type="http://schemas.openxmlformats.org/officeDocument/2006/relationships/slide" Target="slide18.xml"/><Relationship Id="rId15" Type="http://schemas.openxmlformats.org/officeDocument/2006/relationships/slide" Target="slide14.xml"/><Relationship Id="rId23" Type="http://schemas.openxmlformats.org/officeDocument/2006/relationships/diagramData" Target="../diagrams/data1.xml"/><Relationship Id="rId28" Type="http://schemas.openxmlformats.org/officeDocument/2006/relationships/slide" Target="slide109.xml"/><Relationship Id="rId10" Type="http://schemas.openxmlformats.org/officeDocument/2006/relationships/image" Target="../media/image41.png"/><Relationship Id="rId19" Type="http://schemas.openxmlformats.org/officeDocument/2006/relationships/slide" Target="slide1.xml"/><Relationship Id="rId31" Type="http://schemas.openxmlformats.org/officeDocument/2006/relationships/slide" Target="slide106.xml"/><Relationship Id="rId4" Type="http://schemas.openxmlformats.org/officeDocument/2006/relationships/image" Target="../media/image38.png"/><Relationship Id="rId9" Type="http://schemas.openxmlformats.org/officeDocument/2006/relationships/slide" Target="slide20.xml"/><Relationship Id="rId14" Type="http://schemas.openxmlformats.org/officeDocument/2006/relationships/image" Target="../media/image7.jpeg"/><Relationship Id="rId22" Type="http://schemas.openxmlformats.org/officeDocument/2006/relationships/slide" Target="slide110.xml"/><Relationship Id="rId27" Type="http://schemas.microsoft.com/office/2007/relationships/diagramDrawing" Target="../diagrams/drawing1.xml"/><Relationship Id="rId30" Type="http://schemas.openxmlformats.org/officeDocument/2006/relationships/slide" Target="slide107.xml"/></Relationships>
</file>

<file path=ppt/slides/_rels/slide10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18" Type="http://schemas.openxmlformats.org/officeDocument/2006/relationships/image" Target="../media/image37.png"/><Relationship Id="rId26" Type="http://schemas.openxmlformats.org/officeDocument/2006/relationships/diagramColors" Target="../diagrams/colors2.xml"/><Relationship Id="rId3" Type="http://schemas.openxmlformats.org/officeDocument/2006/relationships/slide" Target="slide17.xml"/><Relationship Id="rId21" Type="http://schemas.openxmlformats.org/officeDocument/2006/relationships/image" Target="../media/image80.png"/><Relationship Id="rId7" Type="http://schemas.openxmlformats.org/officeDocument/2006/relationships/slide" Target="slide19.xml"/><Relationship Id="rId12" Type="http://schemas.openxmlformats.org/officeDocument/2006/relationships/image" Target="../media/image42.png"/><Relationship Id="rId17" Type="http://schemas.openxmlformats.org/officeDocument/2006/relationships/slide" Target="slide16.xml"/><Relationship Id="rId25" Type="http://schemas.openxmlformats.org/officeDocument/2006/relationships/diagramQuickStyle" Target="../diagrams/quickStyle2.xml"/><Relationship Id="rId2" Type="http://schemas.openxmlformats.org/officeDocument/2006/relationships/notesSlide" Target="../notesSlides/notesSlide80.xml"/><Relationship Id="rId16" Type="http://schemas.openxmlformats.org/officeDocument/2006/relationships/image" Target="../media/image6.jpeg"/><Relationship Id="rId20" Type="http://schemas.openxmlformats.org/officeDocument/2006/relationships/image" Target="../media/image17.png"/><Relationship Id="rId29" Type="http://schemas.openxmlformats.org/officeDocument/2006/relationships/slide" Target="slide108.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1.xml"/><Relationship Id="rId24" Type="http://schemas.openxmlformats.org/officeDocument/2006/relationships/diagramLayout" Target="../diagrams/layout2.xml"/><Relationship Id="rId5" Type="http://schemas.openxmlformats.org/officeDocument/2006/relationships/slide" Target="slide18.xml"/><Relationship Id="rId15" Type="http://schemas.openxmlformats.org/officeDocument/2006/relationships/slide" Target="slide14.xml"/><Relationship Id="rId23" Type="http://schemas.openxmlformats.org/officeDocument/2006/relationships/diagramData" Target="../diagrams/data2.xml"/><Relationship Id="rId28" Type="http://schemas.openxmlformats.org/officeDocument/2006/relationships/slide" Target="slide109.xml"/><Relationship Id="rId10" Type="http://schemas.openxmlformats.org/officeDocument/2006/relationships/image" Target="../media/image41.png"/><Relationship Id="rId19" Type="http://schemas.openxmlformats.org/officeDocument/2006/relationships/slide" Target="slide1.xml"/><Relationship Id="rId31" Type="http://schemas.openxmlformats.org/officeDocument/2006/relationships/slide" Target="slide106.xml"/><Relationship Id="rId4" Type="http://schemas.openxmlformats.org/officeDocument/2006/relationships/image" Target="../media/image38.png"/><Relationship Id="rId9" Type="http://schemas.openxmlformats.org/officeDocument/2006/relationships/slide" Target="slide20.xml"/><Relationship Id="rId14" Type="http://schemas.openxmlformats.org/officeDocument/2006/relationships/image" Target="../media/image7.jpeg"/><Relationship Id="rId22" Type="http://schemas.openxmlformats.org/officeDocument/2006/relationships/slide" Target="slide105.xml"/><Relationship Id="rId27" Type="http://schemas.microsoft.com/office/2007/relationships/diagramDrawing" Target="../diagrams/drawing2.xml"/><Relationship Id="rId30" Type="http://schemas.openxmlformats.org/officeDocument/2006/relationships/slide" Target="slide107.xml"/></Relationships>
</file>

<file path=ppt/slides/_rels/slide10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18" Type="http://schemas.openxmlformats.org/officeDocument/2006/relationships/image" Target="../media/image37.png"/><Relationship Id="rId26" Type="http://schemas.microsoft.com/office/2007/relationships/diagramDrawing" Target="../diagrams/drawing3.xml"/><Relationship Id="rId3" Type="http://schemas.openxmlformats.org/officeDocument/2006/relationships/slide" Target="slide17.xml"/><Relationship Id="rId21" Type="http://schemas.openxmlformats.org/officeDocument/2006/relationships/image" Target="../media/image80.png"/><Relationship Id="rId7" Type="http://schemas.openxmlformats.org/officeDocument/2006/relationships/slide" Target="slide19.xml"/><Relationship Id="rId12" Type="http://schemas.openxmlformats.org/officeDocument/2006/relationships/image" Target="../media/image42.png"/><Relationship Id="rId17" Type="http://schemas.openxmlformats.org/officeDocument/2006/relationships/slide" Target="slide16.xml"/><Relationship Id="rId25" Type="http://schemas.openxmlformats.org/officeDocument/2006/relationships/diagramColors" Target="../diagrams/colors3.xml"/><Relationship Id="rId2" Type="http://schemas.openxmlformats.org/officeDocument/2006/relationships/notesSlide" Target="../notesSlides/notesSlide81.xml"/><Relationship Id="rId16" Type="http://schemas.openxmlformats.org/officeDocument/2006/relationships/image" Target="../media/image6.jpeg"/><Relationship Id="rId20" Type="http://schemas.openxmlformats.org/officeDocument/2006/relationships/image" Target="../media/image17.png"/><Relationship Id="rId29" Type="http://schemas.openxmlformats.org/officeDocument/2006/relationships/slide" Target="slide107.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1.xml"/><Relationship Id="rId24" Type="http://schemas.openxmlformats.org/officeDocument/2006/relationships/diagramQuickStyle" Target="../diagrams/quickStyle3.xml"/><Relationship Id="rId5" Type="http://schemas.openxmlformats.org/officeDocument/2006/relationships/slide" Target="slide18.xml"/><Relationship Id="rId15" Type="http://schemas.openxmlformats.org/officeDocument/2006/relationships/slide" Target="slide14.xml"/><Relationship Id="rId23" Type="http://schemas.openxmlformats.org/officeDocument/2006/relationships/diagramLayout" Target="../diagrams/layout3.xml"/><Relationship Id="rId28" Type="http://schemas.openxmlformats.org/officeDocument/2006/relationships/slide" Target="slide108.xml"/><Relationship Id="rId10" Type="http://schemas.openxmlformats.org/officeDocument/2006/relationships/image" Target="../media/image41.png"/><Relationship Id="rId19" Type="http://schemas.openxmlformats.org/officeDocument/2006/relationships/slide" Target="slide1.xml"/><Relationship Id="rId31" Type="http://schemas.openxmlformats.org/officeDocument/2006/relationships/slide" Target="slide105.xml"/><Relationship Id="rId4" Type="http://schemas.openxmlformats.org/officeDocument/2006/relationships/image" Target="../media/image38.png"/><Relationship Id="rId9" Type="http://schemas.openxmlformats.org/officeDocument/2006/relationships/slide" Target="slide20.xml"/><Relationship Id="rId14" Type="http://schemas.openxmlformats.org/officeDocument/2006/relationships/image" Target="../media/image7.jpeg"/><Relationship Id="rId22" Type="http://schemas.openxmlformats.org/officeDocument/2006/relationships/diagramData" Target="../diagrams/data3.xml"/><Relationship Id="rId27" Type="http://schemas.openxmlformats.org/officeDocument/2006/relationships/slide" Target="slide109.xml"/><Relationship Id="rId30" Type="http://schemas.openxmlformats.org/officeDocument/2006/relationships/slide" Target="slide106.xml"/></Relationships>
</file>

<file path=ppt/slides/_rels/slide10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18" Type="http://schemas.openxmlformats.org/officeDocument/2006/relationships/image" Target="../media/image37.png"/><Relationship Id="rId26" Type="http://schemas.microsoft.com/office/2007/relationships/diagramDrawing" Target="../diagrams/drawing4.xml"/><Relationship Id="rId3" Type="http://schemas.openxmlformats.org/officeDocument/2006/relationships/slide" Target="slide17.xml"/><Relationship Id="rId21" Type="http://schemas.openxmlformats.org/officeDocument/2006/relationships/image" Target="../media/image80.png"/><Relationship Id="rId7" Type="http://schemas.openxmlformats.org/officeDocument/2006/relationships/slide" Target="slide19.xml"/><Relationship Id="rId12" Type="http://schemas.openxmlformats.org/officeDocument/2006/relationships/image" Target="../media/image42.png"/><Relationship Id="rId17" Type="http://schemas.openxmlformats.org/officeDocument/2006/relationships/slide" Target="slide16.xml"/><Relationship Id="rId25" Type="http://schemas.openxmlformats.org/officeDocument/2006/relationships/diagramColors" Target="../diagrams/colors4.xml"/><Relationship Id="rId2" Type="http://schemas.openxmlformats.org/officeDocument/2006/relationships/notesSlide" Target="../notesSlides/notesSlide82.xml"/><Relationship Id="rId16" Type="http://schemas.openxmlformats.org/officeDocument/2006/relationships/image" Target="../media/image6.jpeg"/><Relationship Id="rId20" Type="http://schemas.openxmlformats.org/officeDocument/2006/relationships/image" Target="../media/image17.png"/><Relationship Id="rId29" Type="http://schemas.openxmlformats.org/officeDocument/2006/relationships/slide" Target="slide107.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1.xml"/><Relationship Id="rId24" Type="http://schemas.openxmlformats.org/officeDocument/2006/relationships/diagramQuickStyle" Target="../diagrams/quickStyle4.xml"/><Relationship Id="rId5" Type="http://schemas.openxmlformats.org/officeDocument/2006/relationships/slide" Target="slide18.xml"/><Relationship Id="rId15" Type="http://schemas.openxmlformats.org/officeDocument/2006/relationships/slide" Target="slide14.xml"/><Relationship Id="rId23" Type="http://schemas.openxmlformats.org/officeDocument/2006/relationships/diagramLayout" Target="../diagrams/layout4.xml"/><Relationship Id="rId28" Type="http://schemas.openxmlformats.org/officeDocument/2006/relationships/slide" Target="slide108.xml"/><Relationship Id="rId10" Type="http://schemas.openxmlformats.org/officeDocument/2006/relationships/image" Target="../media/image41.png"/><Relationship Id="rId19" Type="http://schemas.openxmlformats.org/officeDocument/2006/relationships/slide" Target="slide1.xml"/><Relationship Id="rId31" Type="http://schemas.openxmlformats.org/officeDocument/2006/relationships/slide" Target="slide105.xml"/><Relationship Id="rId4" Type="http://schemas.openxmlformats.org/officeDocument/2006/relationships/image" Target="../media/image38.png"/><Relationship Id="rId9" Type="http://schemas.openxmlformats.org/officeDocument/2006/relationships/slide" Target="slide20.xml"/><Relationship Id="rId14" Type="http://schemas.openxmlformats.org/officeDocument/2006/relationships/image" Target="../media/image7.jpeg"/><Relationship Id="rId22" Type="http://schemas.openxmlformats.org/officeDocument/2006/relationships/diagramData" Target="../diagrams/data4.xml"/><Relationship Id="rId27" Type="http://schemas.openxmlformats.org/officeDocument/2006/relationships/slide" Target="slide109.xml"/><Relationship Id="rId30" Type="http://schemas.openxmlformats.org/officeDocument/2006/relationships/slide" Target="slide106.xml"/></Relationships>
</file>

<file path=ppt/slides/_rels/slide10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18" Type="http://schemas.openxmlformats.org/officeDocument/2006/relationships/image" Target="../media/image37.png"/><Relationship Id="rId26" Type="http://schemas.microsoft.com/office/2007/relationships/diagramDrawing" Target="../diagrams/drawing5.xml"/><Relationship Id="rId3" Type="http://schemas.openxmlformats.org/officeDocument/2006/relationships/slide" Target="slide17.xml"/><Relationship Id="rId21" Type="http://schemas.openxmlformats.org/officeDocument/2006/relationships/image" Target="../media/image80.png"/><Relationship Id="rId7" Type="http://schemas.openxmlformats.org/officeDocument/2006/relationships/slide" Target="slide19.xml"/><Relationship Id="rId12" Type="http://schemas.openxmlformats.org/officeDocument/2006/relationships/image" Target="../media/image42.png"/><Relationship Id="rId17" Type="http://schemas.openxmlformats.org/officeDocument/2006/relationships/slide" Target="slide16.xml"/><Relationship Id="rId25" Type="http://schemas.openxmlformats.org/officeDocument/2006/relationships/diagramColors" Target="../diagrams/colors5.xml"/><Relationship Id="rId2" Type="http://schemas.openxmlformats.org/officeDocument/2006/relationships/notesSlide" Target="../notesSlides/notesSlide83.xml"/><Relationship Id="rId16" Type="http://schemas.openxmlformats.org/officeDocument/2006/relationships/image" Target="../media/image6.jpeg"/><Relationship Id="rId20" Type="http://schemas.openxmlformats.org/officeDocument/2006/relationships/image" Target="../media/image17.png"/><Relationship Id="rId29" Type="http://schemas.openxmlformats.org/officeDocument/2006/relationships/slide" Target="slide107.xml"/><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1.xml"/><Relationship Id="rId24" Type="http://schemas.openxmlformats.org/officeDocument/2006/relationships/diagramQuickStyle" Target="../diagrams/quickStyle5.xml"/><Relationship Id="rId5" Type="http://schemas.openxmlformats.org/officeDocument/2006/relationships/slide" Target="slide18.xml"/><Relationship Id="rId15" Type="http://schemas.openxmlformats.org/officeDocument/2006/relationships/slide" Target="slide14.xml"/><Relationship Id="rId23" Type="http://schemas.openxmlformats.org/officeDocument/2006/relationships/diagramLayout" Target="../diagrams/layout5.xml"/><Relationship Id="rId28" Type="http://schemas.openxmlformats.org/officeDocument/2006/relationships/slide" Target="slide108.xml"/><Relationship Id="rId10" Type="http://schemas.openxmlformats.org/officeDocument/2006/relationships/image" Target="../media/image41.png"/><Relationship Id="rId19" Type="http://schemas.openxmlformats.org/officeDocument/2006/relationships/slide" Target="slide1.xml"/><Relationship Id="rId31" Type="http://schemas.openxmlformats.org/officeDocument/2006/relationships/slide" Target="slide105.xml"/><Relationship Id="rId4" Type="http://schemas.openxmlformats.org/officeDocument/2006/relationships/image" Target="../media/image38.png"/><Relationship Id="rId9" Type="http://schemas.openxmlformats.org/officeDocument/2006/relationships/slide" Target="slide20.xml"/><Relationship Id="rId14" Type="http://schemas.openxmlformats.org/officeDocument/2006/relationships/image" Target="../media/image7.jpeg"/><Relationship Id="rId22" Type="http://schemas.openxmlformats.org/officeDocument/2006/relationships/diagramData" Target="../diagrams/data5.xml"/><Relationship Id="rId27" Type="http://schemas.openxmlformats.org/officeDocument/2006/relationships/slide" Target="slide109.xml"/><Relationship Id="rId30" Type="http://schemas.openxmlformats.org/officeDocument/2006/relationships/slide" Target="slide106.xml"/></Relationships>
</file>

<file path=ppt/slides/_rels/slide1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6.xml"/><Relationship Id="rId18" Type="http://schemas.openxmlformats.org/officeDocument/2006/relationships/image" Target="../media/image19.jpeg"/><Relationship Id="rId26" Type="http://schemas.openxmlformats.org/officeDocument/2006/relationships/image" Target="../media/image17.png"/><Relationship Id="rId3" Type="http://schemas.openxmlformats.org/officeDocument/2006/relationships/image" Target="../media/image25.png"/><Relationship Id="rId21" Type="http://schemas.openxmlformats.org/officeDocument/2006/relationships/slide" Target="slide5.xml"/><Relationship Id="rId7" Type="http://schemas.openxmlformats.org/officeDocument/2006/relationships/slide" Target="slide8.xml"/><Relationship Id="rId12" Type="http://schemas.openxmlformats.org/officeDocument/2006/relationships/image" Target="../media/image15.png"/><Relationship Id="rId17" Type="http://schemas.openxmlformats.org/officeDocument/2006/relationships/slide" Target="slide10.xml"/><Relationship Id="rId25" Type="http://schemas.openxmlformats.org/officeDocument/2006/relationships/slide" Target="slide1.xml"/><Relationship Id="rId2" Type="http://schemas.openxmlformats.org/officeDocument/2006/relationships/image" Target="../media/image22.png"/><Relationship Id="rId16" Type="http://schemas.openxmlformats.org/officeDocument/2006/relationships/image" Target="../media/image18.png"/><Relationship Id="rId20"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slide" Target="slide9.xml"/><Relationship Id="rId24" Type="http://schemas.openxmlformats.org/officeDocument/2006/relationships/image" Target="../media/image14.png"/><Relationship Id="rId5" Type="http://schemas.openxmlformats.org/officeDocument/2006/relationships/image" Target="../media/image27.png"/><Relationship Id="rId15" Type="http://schemas.openxmlformats.org/officeDocument/2006/relationships/slide" Target="slide7.xml"/><Relationship Id="rId23" Type="http://schemas.openxmlformats.org/officeDocument/2006/relationships/slide" Target="slide4.xml"/><Relationship Id="rId28" Type="http://schemas.openxmlformats.org/officeDocument/2006/relationships/image" Target="../media/image21.png"/><Relationship Id="rId10" Type="http://schemas.openxmlformats.org/officeDocument/2006/relationships/image" Target="../media/image13.png"/><Relationship Id="rId19" Type="http://schemas.openxmlformats.org/officeDocument/2006/relationships/slide" Target="slide13.xml"/><Relationship Id="rId4" Type="http://schemas.openxmlformats.org/officeDocument/2006/relationships/image" Target="../media/image26.png"/><Relationship Id="rId9" Type="http://schemas.openxmlformats.org/officeDocument/2006/relationships/slide" Target="slide12.xml"/><Relationship Id="rId14" Type="http://schemas.openxmlformats.org/officeDocument/2006/relationships/image" Target="../media/image16.png"/><Relationship Id="rId22" Type="http://schemas.openxmlformats.org/officeDocument/2006/relationships/image" Target="../media/image11.jpeg"/><Relationship Id="rId27" Type="http://schemas.openxmlformats.org/officeDocument/2006/relationships/slide" Target="slide3.xml"/></Relationships>
</file>

<file path=ppt/slides/_rels/slide11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62.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 Type="http://schemas.openxmlformats.org/officeDocument/2006/relationships/notesSlide" Target="../notesSlides/notesSlide84.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83.pn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image" Target="../media/image33.png"/><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slide" Target="slide105.xml"/><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11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18" Type="http://schemas.openxmlformats.org/officeDocument/2006/relationships/image" Target="../media/image37.png"/><Relationship Id="rId3" Type="http://schemas.openxmlformats.org/officeDocument/2006/relationships/slide" Target="slide17.xml"/><Relationship Id="rId21" Type="http://schemas.openxmlformats.org/officeDocument/2006/relationships/image" Target="../media/image80.png"/><Relationship Id="rId7" Type="http://schemas.openxmlformats.org/officeDocument/2006/relationships/slide" Target="slide19.xml"/><Relationship Id="rId12" Type="http://schemas.openxmlformats.org/officeDocument/2006/relationships/image" Target="../media/image42.png"/><Relationship Id="rId17" Type="http://schemas.openxmlformats.org/officeDocument/2006/relationships/slide" Target="slide16.xml"/><Relationship Id="rId2" Type="http://schemas.openxmlformats.org/officeDocument/2006/relationships/notesSlide" Target="../notesSlides/notesSlide85.xml"/><Relationship Id="rId16" Type="http://schemas.openxmlformats.org/officeDocument/2006/relationships/image" Target="../media/image6.jpe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1.xml"/><Relationship Id="rId5" Type="http://schemas.openxmlformats.org/officeDocument/2006/relationships/slide" Target="slide18.xml"/><Relationship Id="rId15" Type="http://schemas.openxmlformats.org/officeDocument/2006/relationships/slide" Target="slide14.xml"/><Relationship Id="rId10" Type="http://schemas.openxmlformats.org/officeDocument/2006/relationships/image" Target="../media/image41.png"/><Relationship Id="rId19" Type="http://schemas.openxmlformats.org/officeDocument/2006/relationships/slide" Target="slide1.xml"/><Relationship Id="rId4" Type="http://schemas.openxmlformats.org/officeDocument/2006/relationships/image" Target="../media/image38.png"/><Relationship Id="rId9" Type="http://schemas.openxmlformats.org/officeDocument/2006/relationships/slide" Target="slide20.xml"/><Relationship Id="rId14" Type="http://schemas.openxmlformats.org/officeDocument/2006/relationships/image" Target="../media/image7.jpeg"/><Relationship Id="rId22" Type="http://schemas.openxmlformats.org/officeDocument/2006/relationships/image" Target="../media/image33.png"/></Relationships>
</file>

<file path=ppt/slides/_rels/slide11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18" Type="http://schemas.openxmlformats.org/officeDocument/2006/relationships/image" Target="../media/image37.png"/><Relationship Id="rId3" Type="http://schemas.openxmlformats.org/officeDocument/2006/relationships/slide" Target="slide17.xml"/><Relationship Id="rId21" Type="http://schemas.openxmlformats.org/officeDocument/2006/relationships/slide" Target="slide22.xml"/><Relationship Id="rId7" Type="http://schemas.openxmlformats.org/officeDocument/2006/relationships/slide" Target="slide19.xml"/><Relationship Id="rId12" Type="http://schemas.openxmlformats.org/officeDocument/2006/relationships/image" Target="../media/image42.png"/><Relationship Id="rId17" Type="http://schemas.openxmlformats.org/officeDocument/2006/relationships/slide" Target="slide16.xml"/><Relationship Id="rId25" Type="http://schemas.openxmlformats.org/officeDocument/2006/relationships/image" Target="../media/image24.svg"/><Relationship Id="rId2" Type="http://schemas.openxmlformats.org/officeDocument/2006/relationships/notesSlide" Target="../notesSlides/notesSlide86.xml"/><Relationship Id="rId16" Type="http://schemas.openxmlformats.org/officeDocument/2006/relationships/image" Target="../media/image6.jpe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1.xml"/><Relationship Id="rId24" Type="http://schemas.openxmlformats.org/officeDocument/2006/relationships/image" Target="../media/image23.png"/><Relationship Id="rId5" Type="http://schemas.openxmlformats.org/officeDocument/2006/relationships/slide" Target="slide18.xml"/><Relationship Id="rId15" Type="http://schemas.openxmlformats.org/officeDocument/2006/relationships/slide" Target="slide14.xml"/><Relationship Id="rId23" Type="http://schemas.openxmlformats.org/officeDocument/2006/relationships/image" Target="../media/image80.png"/><Relationship Id="rId10" Type="http://schemas.openxmlformats.org/officeDocument/2006/relationships/image" Target="../media/image41.png"/><Relationship Id="rId19" Type="http://schemas.openxmlformats.org/officeDocument/2006/relationships/slide" Target="slide1.xml"/><Relationship Id="rId4" Type="http://schemas.openxmlformats.org/officeDocument/2006/relationships/image" Target="../media/image38.png"/><Relationship Id="rId9" Type="http://schemas.openxmlformats.org/officeDocument/2006/relationships/slide" Target="slide20.xml"/><Relationship Id="rId14" Type="http://schemas.openxmlformats.org/officeDocument/2006/relationships/image" Target="../media/image7.jpeg"/><Relationship Id="rId22" Type="http://schemas.openxmlformats.org/officeDocument/2006/relationships/image" Target="../media/image66.jpeg"/></Relationships>
</file>

<file path=ppt/slides/_rels/slide11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23.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80.png"/><Relationship Id="rId2" Type="http://schemas.openxmlformats.org/officeDocument/2006/relationships/notesSlide" Target="../notesSlides/notesSlide87.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67.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23.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24.sv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11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23.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80.png"/><Relationship Id="rId2" Type="http://schemas.openxmlformats.org/officeDocument/2006/relationships/notesSlide" Target="../notesSlides/notesSlide88.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68.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24.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24.sv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11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23.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80.png"/><Relationship Id="rId2" Type="http://schemas.openxmlformats.org/officeDocument/2006/relationships/notesSlide" Target="../notesSlides/notesSlide89.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69.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25.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24.sv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11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23.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80.png"/><Relationship Id="rId2" Type="http://schemas.openxmlformats.org/officeDocument/2006/relationships/notesSlide" Target="../notesSlides/notesSlide90.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70.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26.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24.sv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11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23.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80.png"/><Relationship Id="rId2" Type="http://schemas.openxmlformats.org/officeDocument/2006/relationships/notesSlide" Target="../notesSlides/notesSlide91.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71.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27.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24.sv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11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23.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80.png"/><Relationship Id="rId2" Type="http://schemas.openxmlformats.org/officeDocument/2006/relationships/notesSlide" Target="../notesSlides/notesSlide92.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72.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28.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24.sv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11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18" Type="http://schemas.openxmlformats.org/officeDocument/2006/relationships/image" Target="../media/image37.png"/><Relationship Id="rId3" Type="http://schemas.openxmlformats.org/officeDocument/2006/relationships/slide" Target="slide17.xml"/><Relationship Id="rId21" Type="http://schemas.openxmlformats.org/officeDocument/2006/relationships/image" Target="../media/image84.png"/><Relationship Id="rId7" Type="http://schemas.openxmlformats.org/officeDocument/2006/relationships/slide" Target="slide19.xml"/><Relationship Id="rId12" Type="http://schemas.openxmlformats.org/officeDocument/2006/relationships/image" Target="../media/image42.png"/><Relationship Id="rId17" Type="http://schemas.openxmlformats.org/officeDocument/2006/relationships/slide" Target="slide16.xml"/><Relationship Id="rId2" Type="http://schemas.openxmlformats.org/officeDocument/2006/relationships/notesSlide" Target="../notesSlides/notesSlide93.xml"/><Relationship Id="rId16" Type="http://schemas.openxmlformats.org/officeDocument/2006/relationships/image" Target="../media/image6.jpe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1.xml"/><Relationship Id="rId5" Type="http://schemas.openxmlformats.org/officeDocument/2006/relationships/slide" Target="slide18.xml"/><Relationship Id="rId15" Type="http://schemas.openxmlformats.org/officeDocument/2006/relationships/slide" Target="slide14.xml"/><Relationship Id="rId10" Type="http://schemas.openxmlformats.org/officeDocument/2006/relationships/image" Target="../media/image41.png"/><Relationship Id="rId19" Type="http://schemas.openxmlformats.org/officeDocument/2006/relationships/slide" Target="slide1.xml"/><Relationship Id="rId4" Type="http://schemas.openxmlformats.org/officeDocument/2006/relationships/image" Target="../media/image38.png"/><Relationship Id="rId9" Type="http://schemas.openxmlformats.org/officeDocument/2006/relationships/slide" Target="slide20.xml"/><Relationship Id="rId14" Type="http://schemas.openxmlformats.org/officeDocument/2006/relationships/image" Target="../media/image7.jpeg"/><Relationship Id="rId22"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slide" Target="slide9.xml"/><Relationship Id="rId18" Type="http://schemas.openxmlformats.org/officeDocument/2006/relationships/image" Target="../media/image18.png"/><Relationship Id="rId26" Type="http://schemas.openxmlformats.org/officeDocument/2006/relationships/image" Target="../media/image14.png"/><Relationship Id="rId3" Type="http://schemas.openxmlformats.org/officeDocument/2006/relationships/image" Target="../media/image25.png"/><Relationship Id="rId21" Type="http://schemas.openxmlformats.org/officeDocument/2006/relationships/slide" Target="slide13.xml"/><Relationship Id="rId7" Type="http://schemas.openxmlformats.org/officeDocument/2006/relationships/image" Target="../media/image36.png"/><Relationship Id="rId12" Type="http://schemas.openxmlformats.org/officeDocument/2006/relationships/image" Target="../media/image13.png"/><Relationship Id="rId17" Type="http://schemas.openxmlformats.org/officeDocument/2006/relationships/slide" Target="slide7.xml"/><Relationship Id="rId25" Type="http://schemas.openxmlformats.org/officeDocument/2006/relationships/slide" Target="slide4.xml"/><Relationship Id="rId2" Type="http://schemas.openxmlformats.org/officeDocument/2006/relationships/image" Target="../media/image22.png"/><Relationship Id="rId16" Type="http://schemas.openxmlformats.org/officeDocument/2006/relationships/image" Target="../media/image16.png"/><Relationship Id="rId20" Type="http://schemas.openxmlformats.org/officeDocument/2006/relationships/image" Target="../media/image19.jpeg"/><Relationship Id="rId29" Type="http://schemas.openxmlformats.org/officeDocument/2006/relationships/slide" Target="slide3.xml"/><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slide" Target="slide12.xml"/><Relationship Id="rId24" Type="http://schemas.openxmlformats.org/officeDocument/2006/relationships/image" Target="../media/image11.jpeg"/><Relationship Id="rId5" Type="http://schemas.openxmlformats.org/officeDocument/2006/relationships/image" Target="../media/image27.png"/><Relationship Id="rId15" Type="http://schemas.openxmlformats.org/officeDocument/2006/relationships/slide" Target="slide6.xml"/><Relationship Id="rId23" Type="http://schemas.openxmlformats.org/officeDocument/2006/relationships/slide" Target="slide5.xml"/><Relationship Id="rId28"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slide" Target="slide10.xml"/><Relationship Id="rId4" Type="http://schemas.openxmlformats.org/officeDocument/2006/relationships/image" Target="../media/image26.png"/><Relationship Id="rId9" Type="http://schemas.openxmlformats.org/officeDocument/2006/relationships/slide" Target="slide8.xml"/><Relationship Id="rId14" Type="http://schemas.openxmlformats.org/officeDocument/2006/relationships/image" Target="../media/image15.png"/><Relationship Id="rId22" Type="http://schemas.openxmlformats.org/officeDocument/2006/relationships/image" Target="../media/image20.jpeg"/><Relationship Id="rId27" Type="http://schemas.openxmlformats.org/officeDocument/2006/relationships/slide" Target="slide1.xml"/><Relationship Id="rId30" Type="http://schemas.openxmlformats.org/officeDocument/2006/relationships/image" Target="../media/image21.png"/></Relationships>
</file>

<file path=ppt/slides/_rels/slide12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18" Type="http://schemas.openxmlformats.org/officeDocument/2006/relationships/image" Target="../media/image37.png"/><Relationship Id="rId3" Type="http://schemas.openxmlformats.org/officeDocument/2006/relationships/slide" Target="slide17.xml"/><Relationship Id="rId21" Type="http://schemas.openxmlformats.org/officeDocument/2006/relationships/image" Target="../media/image84.png"/><Relationship Id="rId7" Type="http://schemas.openxmlformats.org/officeDocument/2006/relationships/slide" Target="slide19.xml"/><Relationship Id="rId12" Type="http://schemas.openxmlformats.org/officeDocument/2006/relationships/image" Target="../media/image42.png"/><Relationship Id="rId17" Type="http://schemas.openxmlformats.org/officeDocument/2006/relationships/slide" Target="slide16.xml"/><Relationship Id="rId2" Type="http://schemas.openxmlformats.org/officeDocument/2006/relationships/notesSlide" Target="../notesSlides/notesSlide94.xml"/><Relationship Id="rId16" Type="http://schemas.openxmlformats.org/officeDocument/2006/relationships/image" Target="../media/image6.jpe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1.xml"/><Relationship Id="rId5" Type="http://schemas.openxmlformats.org/officeDocument/2006/relationships/slide" Target="slide18.xml"/><Relationship Id="rId15" Type="http://schemas.openxmlformats.org/officeDocument/2006/relationships/slide" Target="slide14.xml"/><Relationship Id="rId10" Type="http://schemas.openxmlformats.org/officeDocument/2006/relationships/image" Target="../media/image41.png"/><Relationship Id="rId19" Type="http://schemas.openxmlformats.org/officeDocument/2006/relationships/slide" Target="slide1.xml"/><Relationship Id="rId4" Type="http://schemas.openxmlformats.org/officeDocument/2006/relationships/image" Target="../media/image38.png"/><Relationship Id="rId9" Type="http://schemas.openxmlformats.org/officeDocument/2006/relationships/slide" Target="slide20.xml"/><Relationship Id="rId14" Type="http://schemas.openxmlformats.org/officeDocument/2006/relationships/image" Target="../media/image7.jpeg"/><Relationship Id="rId22" Type="http://schemas.openxmlformats.org/officeDocument/2006/relationships/image" Target="../media/image33.png"/></Relationships>
</file>

<file path=ppt/slides/_rels/slide12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18" Type="http://schemas.openxmlformats.org/officeDocument/2006/relationships/image" Target="../media/image37.png"/><Relationship Id="rId3" Type="http://schemas.openxmlformats.org/officeDocument/2006/relationships/slide" Target="slide17.xml"/><Relationship Id="rId21" Type="http://schemas.openxmlformats.org/officeDocument/2006/relationships/image" Target="../media/image84.png"/><Relationship Id="rId7" Type="http://schemas.openxmlformats.org/officeDocument/2006/relationships/slide" Target="slide19.xml"/><Relationship Id="rId12" Type="http://schemas.openxmlformats.org/officeDocument/2006/relationships/image" Target="../media/image42.png"/><Relationship Id="rId17" Type="http://schemas.openxmlformats.org/officeDocument/2006/relationships/slide" Target="slide16.xml"/><Relationship Id="rId2" Type="http://schemas.openxmlformats.org/officeDocument/2006/relationships/notesSlide" Target="../notesSlides/notesSlide95.xml"/><Relationship Id="rId16" Type="http://schemas.openxmlformats.org/officeDocument/2006/relationships/image" Target="../media/image6.jpe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1.xml"/><Relationship Id="rId5" Type="http://schemas.openxmlformats.org/officeDocument/2006/relationships/slide" Target="slide18.xml"/><Relationship Id="rId15" Type="http://schemas.openxmlformats.org/officeDocument/2006/relationships/slide" Target="slide14.xml"/><Relationship Id="rId10" Type="http://schemas.openxmlformats.org/officeDocument/2006/relationships/image" Target="../media/image41.png"/><Relationship Id="rId19" Type="http://schemas.openxmlformats.org/officeDocument/2006/relationships/slide" Target="slide1.xml"/><Relationship Id="rId4" Type="http://schemas.openxmlformats.org/officeDocument/2006/relationships/image" Target="../media/image38.png"/><Relationship Id="rId9" Type="http://schemas.openxmlformats.org/officeDocument/2006/relationships/slide" Target="slide20.xml"/><Relationship Id="rId14" Type="http://schemas.openxmlformats.org/officeDocument/2006/relationships/image" Target="../media/image7.jpeg"/></Relationships>
</file>

<file path=ppt/slides/_rels/slide122.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18" Type="http://schemas.openxmlformats.org/officeDocument/2006/relationships/image" Target="../media/image37.png"/><Relationship Id="rId26" Type="http://schemas.openxmlformats.org/officeDocument/2006/relationships/image" Target="../media/image33.png"/><Relationship Id="rId3" Type="http://schemas.openxmlformats.org/officeDocument/2006/relationships/slide" Target="slide17.xml"/><Relationship Id="rId21" Type="http://schemas.openxmlformats.org/officeDocument/2006/relationships/image" Target="../media/image84.png"/><Relationship Id="rId7" Type="http://schemas.openxmlformats.org/officeDocument/2006/relationships/slide" Target="slide19.xml"/><Relationship Id="rId12" Type="http://schemas.openxmlformats.org/officeDocument/2006/relationships/image" Target="../media/image42.png"/><Relationship Id="rId17" Type="http://schemas.openxmlformats.org/officeDocument/2006/relationships/slide" Target="slide16.xml"/><Relationship Id="rId25" Type="http://schemas.openxmlformats.org/officeDocument/2006/relationships/slide" Target="slide126.xml"/><Relationship Id="rId2" Type="http://schemas.openxmlformats.org/officeDocument/2006/relationships/notesSlide" Target="../notesSlides/notesSlide96.xml"/><Relationship Id="rId16" Type="http://schemas.openxmlformats.org/officeDocument/2006/relationships/image" Target="../media/image6.jpe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1.xml"/><Relationship Id="rId24" Type="http://schemas.openxmlformats.org/officeDocument/2006/relationships/slide" Target="slide125.xml"/><Relationship Id="rId5" Type="http://schemas.openxmlformats.org/officeDocument/2006/relationships/slide" Target="slide18.xml"/><Relationship Id="rId15" Type="http://schemas.openxmlformats.org/officeDocument/2006/relationships/slide" Target="slide14.xml"/><Relationship Id="rId23" Type="http://schemas.openxmlformats.org/officeDocument/2006/relationships/slide" Target="slide124.xml"/><Relationship Id="rId10" Type="http://schemas.openxmlformats.org/officeDocument/2006/relationships/image" Target="../media/image41.png"/><Relationship Id="rId19" Type="http://schemas.openxmlformats.org/officeDocument/2006/relationships/slide" Target="slide1.xml"/><Relationship Id="rId4" Type="http://schemas.openxmlformats.org/officeDocument/2006/relationships/image" Target="../media/image38.png"/><Relationship Id="rId9" Type="http://schemas.openxmlformats.org/officeDocument/2006/relationships/slide" Target="slide20.xml"/><Relationship Id="rId14" Type="http://schemas.openxmlformats.org/officeDocument/2006/relationships/image" Target="../media/image7.jpeg"/><Relationship Id="rId22" Type="http://schemas.openxmlformats.org/officeDocument/2006/relationships/slide" Target="slide123.xml"/></Relationships>
</file>

<file path=ppt/slides/_rels/slide123.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18" Type="http://schemas.openxmlformats.org/officeDocument/2006/relationships/image" Target="../media/image37.png"/><Relationship Id="rId3" Type="http://schemas.openxmlformats.org/officeDocument/2006/relationships/slide" Target="slide17.xml"/><Relationship Id="rId21" Type="http://schemas.openxmlformats.org/officeDocument/2006/relationships/slide" Target="slide122.xml"/><Relationship Id="rId7" Type="http://schemas.openxmlformats.org/officeDocument/2006/relationships/slide" Target="slide19.xml"/><Relationship Id="rId12" Type="http://schemas.openxmlformats.org/officeDocument/2006/relationships/image" Target="../media/image42.png"/><Relationship Id="rId17" Type="http://schemas.openxmlformats.org/officeDocument/2006/relationships/slide" Target="slide16.xml"/><Relationship Id="rId2" Type="http://schemas.openxmlformats.org/officeDocument/2006/relationships/notesSlide" Target="../notesSlides/notesSlide97.xml"/><Relationship Id="rId16" Type="http://schemas.openxmlformats.org/officeDocument/2006/relationships/image" Target="../media/image6.jpe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1.xml"/><Relationship Id="rId5" Type="http://schemas.openxmlformats.org/officeDocument/2006/relationships/slide" Target="slide18.xml"/><Relationship Id="rId15" Type="http://schemas.openxmlformats.org/officeDocument/2006/relationships/slide" Target="slide14.xml"/><Relationship Id="rId23" Type="http://schemas.openxmlformats.org/officeDocument/2006/relationships/image" Target="../media/image33.png"/><Relationship Id="rId10" Type="http://schemas.openxmlformats.org/officeDocument/2006/relationships/image" Target="../media/image41.png"/><Relationship Id="rId19" Type="http://schemas.openxmlformats.org/officeDocument/2006/relationships/slide" Target="slide1.xml"/><Relationship Id="rId4" Type="http://schemas.openxmlformats.org/officeDocument/2006/relationships/image" Target="../media/image38.png"/><Relationship Id="rId9" Type="http://schemas.openxmlformats.org/officeDocument/2006/relationships/slide" Target="slide20.xml"/><Relationship Id="rId14" Type="http://schemas.openxmlformats.org/officeDocument/2006/relationships/image" Target="../media/image7.jpeg"/><Relationship Id="rId22" Type="http://schemas.openxmlformats.org/officeDocument/2006/relationships/image" Target="../media/image84.png"/></Relationships>
</file>

<file path=ppt/slides/_rels/slide12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18" Type="http://schemas.openxmlformats.org/officeDocument/2006/relationships/image" Target="../media/image37.png"/><Relationship Id="rId3" Type="http://schemas.openxmlformats.org/officeDocument/2006/relationships/slide" Target="slide17.xml"/><Relationship Id="rId21" Type="http://schemas.openxmlformats.org/officeDocument/2006/relationships/slide" Target="slide122.xml"/><Relationship Id="rId7" Type="http://schemas.openxmlformats.org/officeDocument/2006/relationships/slide" Target="slide19.xml"/><Relationship Id="rId12" Type="http://schemas.openxmlformats.org/officeDocument/2006/relationships/image" Target="../media/image42.png"/><Relationship Id="rId17" Type="http://schemas.openxmlformats.org/officeDocument/2006/relationships/slide" Target="slide16.xml"/><Relationship Id="rId2" Type="http://schemas.openxmlformats.org/officeDocument/2006/relationships/notesSlide" Target="../notesSlides/notesSlide98.xml"/><Relationship Id="rId16" Type="http://schemas.openxmlformats.org/officeDocument/2006/relationships/image" Target="../media/image6.jpe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1.xml"/><Relationship Id="rId5" Type="http://schemas.openxmlformats.org/officeDocument/2006/relationships/slide" Target="slide18.xml"/><Relationship Id="rId15" Type="http://schemas.openxmlformats.org/officeDocument/2006/relationships/slide" Target="slide14.xml"/><Relationship Id="rId23" Type="http://schemas.openxmlformats.org/officeDocument/2006/relationships/image" Target="../media/image33.png"/><Relationship Id="rId10" Type="http://schemas.openxmlformats.org/officeDocument/2006/relationships/image" Target="../media/image41.png"/><Relationship Id="rId19" Type="http://schemas.openxmlformats.org/officeDocument/2006/relationships/slide" Target="slide1.xml"/><Relationship Id="rId4" Type="http://schemas.openxmlformats.org/officeDocument/2006/relationships/image" Target="../media/image38.png"/><Relationship Id="rId9" Type="http://schemas.openxmlformats.org/officeDocument/2006/relationships/slide" Target="slide20.xml"/><Relationship Id="rId14" Type="http://schemas.openxmlformats.org/officeDocument/2006/relationships/image" Target="../media/image7.jpeg"/><Relationship Id="rId22" Type="http://schemas.openxmlformats.org/officeDocument/2006/relationships/image" Target="../media/image84.png"/></Relationships>
</file>

<file path=ppt/slides/_rels/slide12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18" Type="http://schemas.openxmlformats.org/officeDocument/2006/relationships/image" Target="../media/image37.png"/><Relationship Id="rId3" Type="http://schemas.openxmlformats.org/officeDocument/2006/relationships/slide" Target="slide17.xml"/><Relationship Id="rId21" Type="http://schemas.openxmlformats.org/officeDocument/2006/relationships/slide" Target="slide122.xml"/><Relationship Id="rId7" Type="http://schemas.openxmlformats.org/officeDocument/2006/relationships/slide" Target="slide19.xml"/><Relationship Id="rId12" Type="http://schemas.openxmlformats.org/officeDocument/2006/relationships/image" Target="../media/image42.png"/><Relationship Id="rId17" Type="http://schemas.openxmlformats.org/officeDocument/2006/relationships/slide" Target="slide16.xml"/><Relationship Id="rId2" Type="http://schemas.openxmlformats.org/officeDocument/2006/relationships/notesSlide" Target="../notesSlides/notesSlide99.xml"/><Relationship Id="rId16" Type="http://schemas.openxmlformats.org/officeDocument/2006/relationships/image" Target="../media/image6.jpe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1.xml"/><Relationship Id="rId5" Type="http://schemas.openxmlformats.org/officeDocument/2006/relationships/slide" Target="slide18.xml"/><Relationship Id="rId15" Type="http://schemas.openxmlformats.org/officeDocument/2006/relationships/slide" Target="slide14.xml"/><Relationship Id="rId23" Type="http://schemas.openxmlformats.org/officeDocument/2006/relationships/image" Target="../media/image33.png"/><Relationship Id="rId10" Type="http://schemas.openxmlformats.org/officeDocument/2006/relationships/image" Target="../media/image41.png"/><Relationship Id="rId19" Type="http://schemas.openxmlformats.org/officeDocument/2006/relationships/slide" Target="slide1.xml"/><Relationship Id="rId4" Type="http://schemas.openxmlformats.org/officeDocument/2006/relationships/image" Target="../media/image38.png"/><Relationship Id="rId9" Type="http://schemas.openxmlformats.org/officeDocument/2006/relationships/slide" Target="slide20.xml"/><Relationship Id="rId14" Type="http://schemas.openxmlformats.org/officeDocument/2006/relationships/image" Target="../media/image7.jpeg"/><Relationship Id="rId22" Type="http://schemas.openxmlformats.org/officeDocument/2006/relationships/image" Target="../media/image84.png"/></Relationships>
</file>

<file path=ppt/slides/_rels/slide12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18" Type="http://schemas.openxmlformats.org/officeDocument/2006/relationships/image" Target="../media/image37.png"/><Relationship Id="rId3" Type="http://schemas.openxmlformats.org/officeDocument/2006/relationships/slide" Target="slide17.xml"/><Relationship Id="rId21" Type="http://schemas.openxmlformats.org/officeDocument/2006/relationships/slide" Target="slide122.xml"/><Relationship Id="rId7" Type="http://schemas.openxmlformats.org/officeDocument/2006/relationships/slide" Target="slide19.xml"/><Relationship Id="rId12" Type="http://schemas.openxmlformats.org/officeDocument/2006/relationships/image" Target="../media/image42.png"/><Relationship Id="rId17" Type="http://schemas.openxmlformats.org/officeDocument/2006/relationships/slide" Target="slide16.xml"/><Relationship Id="rId2" Type="http://schemas.openxmlformats.org/officeDocument/2006/relationships/notesSlide" Target="../notesSlides/notesSlide100.xml"/><Relationship Id="rId16" Type="http://schemas.openxmlformats.org/officeDocument/2006/relationships/image" Target="../media/image6.jpe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1.xml"/><Relationship Id="rId5" Type="http://schemas.openxmlformats.org/officeDocument/2006/relationships/slide" Target="slide18.xml"/><Relationship Id="rId15" Type="http://schemas.openxmlformats.org/officeDocument/2006/relationships/slide" Target="slide14.xml"/><Relationship Id="rId23" Type="http://schemas.openxmlformats.org/officeDocument/2006/relationships/image" Target="../media/image33.png"/><Relationship Id="rId10" Type="http://schemas.openxmlformats.org/officeDocument/2006/relationships/image" Target="../media/image41.png"/><Relationship Id="rId19" Type="http://schemas.openxmlformats.org/officeDocument/2006/relationships/slide" Target="slide1.xml"/><Relationship Id="rId4" Type="http://schemas.openxmlformats.org/officeDocument/2006/relationships/image" Target="../media/image38.png"/><Relationship Id="rId9" Type="http://schemas.openxmlformats.org/officeDocument/2006/relationships/slide" Target="slide20.xml"/><Relationship Id="rId14" Type="http://schemas.openxmlformats.org/officeDocument/2006/relationships/image" Target="../media/image7.jpeg"/><Relationship Id="rId22" Type="http://schemas.openxmlformats.org/officeDocument/2006/relationships/image" Target="../media/image84.png"/></Relationships>
</file>

<file path=ppt/slides/_rels/slide12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18" Type="http://schemas.openxmlformats.org/officeDocument/2006/relationships/image" Target="../media/image37.png"/><Relationship Id="rId3" Type="http://schemas.openxmlformats.org/officeDocument/2006/relationships/slide" Target="slide17.xml"/><Relationship Id="rId21" Type="http://schemas.openxmlformats.org/officeDocument/2006/relationships/image" Target="../media/image84.png"/><Relationship Id="rId7" Type="http://schemas.openxmlformats.org/officeDocument/2006/relationships/slide" Target="slide19.xml"/><Relationship Id="rId12" Type="http://schemas.openxmlformats.org/officeDocument/2006/relationships/image" Target="../media/image42.png"/><Relationship Id="rId17" Type="http://schemas.openxmlformats.org/officeDocument/2006/relationships/slide" Target="slide16.xml"/><Relationship Id="rId2" Type="http://schemas.openxmlformats.org/officeDocument/2006/relationships/notesSlide" Target="../notesSlides/notesSlide101.xml"/><Relationship Id="rId16" Type="http://schemas.openxmlformats.org/officeDocument/2006/relationships/image" Target="../media/image6.jpe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1.xml"/><Relationship Id="rId5" Type="http://schemas.openxmlformats.org/officeDocument/2006/relationships/slide" Target="slide18.xml"/><Relationship Id="rId15" Type="http://schemas.openxmlformats.org/officeDocument/2006/relationships/slide" Target="slide14.xml"/><Relationship Id="rId10" Type="http://schemas.openxmlformats.org/officeDocument/2006/relationships/image" Target="../media/image41.png"/><Relationship Id="rId19" Type="http://schemas.openxmlformats.org/officeDocument/2006/relationships/slide" Target="slide1.xml"/><Relationship Id="rId4" Type="http://schemas.openxmlformats.org/officeDocument/2006/relationships/image" Target="../media/image38.png"/><Relationship Id="rId9" Type="http://schemas.openxmlformats.org/officeDocument/2006/relationships/slide" Target="slide20.xml"/><Relationship Id="rId14" Type="http://schemas.openxmlformats.org/officeDocument/2006/relationships/image" Target="../media/image7.jpeg"/><Relationship Id="rId22" Type="http://schemas.openxmlformats.org/officeDocument/2006/relationships/image" Target="../media/image33.png"/></Relationships>
</file>

<file path=ppt/slides/_rels/slide12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18" Type="http://schemas.openxmlformats.org/officeDocument/2006/relationships/image" Target="../media/image37.png"/><Relationship Id="rId3" Type="http://schemas.openxmlformats.org/officeDocument/2006/relationships/slide" Target="slide17.xml"/><Relationship Id="rId21" Type="http://schemas.openxmlformats.org/officeDocument/2006/relationships/slide" Target="slide22.xml"/><Relationship Id="rId7" Type="http://schemas.openxmlformats.org/officeDocument/2006/relationships/slide" Target="slide19.xml"/><Relationship Id="rId12" Type="http://schemas.openxmlformats.org/officeDocument/2006/relationships/image" Target="../media/image42.png"/><Relationship Id="rId17" Type="http://schemas.openxmlformats.org/officeDocument/2006/relationships/slide" Target="slide16.xml"/><Relationship Id="rId25" Type="http://schemas.openxmlformats.org/officeDocument/2006/relationships/image" Target="../media/image24.svg"/><Relationship Id="rId2" Type="http://schemas.openxmlformats.org/officeDocument/2006/relationships/notesSlide" Target="../notesSlides/notesSlide102.xml"/><Relationship Id="rId16" Type="http://schemas.openxmlformats.org/officeDocument/2006/relationships/image" Target="../media/image6.jpe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1.xml"/><Relationship Id="rId24" Type="http://schemas.openxmlformats.org/officeDocument/2006/relationships/image" Target="../media/image23.png"/><Relationship Id="rId5" Type="http://schemas.openxmlformats.org/officeDocument/2006/relationships/slide" Target="slide18.xml"/><Relationship Id="rId15" Type="http://schemas.openxmlformats.org/officeDocument/2006/relationships/slide" Target="slide14.xml"/><Relationship Id="rId23" Type="http://schemas.openxmlformats.org/officeDocument/2006/relationships/image" Target="../media/image84.png"/><Relationship Id="rId10" Type="http://schemas.openxmlformats.org/officeDocument/2006/relationships/image" Target="../media/image41.png"/><Relationship Id="rId19" Type="http://schemas.openxmlformats.org/officeDocument/2006/relationships/slide" Target="slide1.xml"/><Relationship Id="rId4" Type="http://schemas.openxmlformats.org/officeDocument/2006/relationships/image" Target="../media/image38.png"/><Relationship Id="rId9" Type="http://schemas.openxmlformats.org/officeDocument/2006/relationships/slide" Target="slide20.xml"/><Relationship Id="rId14" Type="http://schemas.openxmlformats.org/officeDocument/2006/relationships/image" Target="../media/image7.jpeg"/><Relationship Id="rId22" Type="http://schemas.openxmlformats.org/officeDocument/2006/relationships/image" Target="../media/image66.jpeg"/></Relationships>
</file>

<file path=ppt/slides/_rels/slide12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23.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84.png"/><Relationship Id="rId2" Type="http://schemas.openxmlformats.org/officeDocument/2006/relationships/notesSlide" Target="../notesSlides/notesSlide103.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67.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23.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24.sv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13.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15.png"/><Relationship Id="rId18" Type="http://schemas.openxmlformats.org/officeDocument/2006/relationships/slide" Target="slide10.xml"/><Relationship Id="rId26" Type="http://schemas.openxmlformats.org/officeDocument/2006/relationships/slide" Target="slide1.xml"/><Relationship Id="rId3" Type="http://schemas.openxmlformats.org/officeDocument/2006/relationships/image" Target="../media/image25.png"/><Relationship Id="rId21" Type="http://schemas.openxmlformats.org/officeDocument/2006/relationships/image" Target="../media/image20.jpeg"/><Relationship Id="rId7" Type="http://schemas.openxmlformats.org/officeDocument/2006/relationships/image" Target="../media/image33.png"/><Relationship Id="rId12" Type="http://schemas.openxmlformats.org/officeDocument/2006/relationships/slide" Target="slide9.xml"/><Relationship Id="rId17" Type="http://schemas.openxmlformats.org/officeDocument/2006/relationships/image" Target="../media/image18.png"/><Relationship Id="rId25" Type="http://schemas.openxmlformats.org/officeDocument/2006/relationships/image" Target="../media/image14.png"/><Relationship Id="rId2" Type="http://schemas.openxmlformats.org/officeDocument/2006/relationships/image" Target="../media/image22.png"/><Relationship Id="rId16" Type="http://schemas.openxmlformats.org/officeDocument/2006/relationships/slide" Target="slide7.xml"/><Relationship Id="rId20" Type="http://schemas.openxmlformats.org/officeDocument/2006/relationships/slide" Target="slide13.xml"/><Relationship Id="rId29"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13.png"/><Relationship Id="rId24" Type="http://schemas.openxmlformats.org/officeDocument/2006/relationships/slide" Target="slide4.xml"/><Relationship Id="rId5" Type="http://schemas.openxmlformats.org/officeDocument/2006/relationships/image" Target="../media/image27.png"/><Relationship Id="rId15" Type="http://schemas.openxmlformats.org/officeDocument/2006/relationships/image" Target="../media/image16.png"/><Relationship Id="rId23" Type="http://schemas.openxmlformats.org/officeDocument/2006/relationships/image" Target="../media/image11.jpeg"/><Relationship Id="rId28" Type="http://schemas.openxmlformats.org/officeDocument/2006/relationships/slide" Target="slide3.xml"/><Relationship Id="rId10" Type="http://schemas.openxmlformats.org/officeDocument/2006/relationships/slide" Target="slide12.xml"/><Relationship Id="rId19" Type="http://schemas.openxmlformats.org/officeDocument/2006/relationships/image" Target="../media/image19.jpeg"/><Relationship Id="rId4" Type="http://schemas.openxmlformats.org/officeDocument/2006/relationships/image" Target="../media/image26.png"/><Relationship Id="rId9" Type="http://schemas.openxmlformats.org/officeDocument/2006/relationships/image" Target="../media/image12.png"/><Relationship Id="rId14" Type="http://schemas.openxmlformats.org/officeDocument/2006/relationships/slide" Target="slide6.xml"/><Relationship Id="rId22" Type="http://schemas.openxmlformats.org/officeDocument/2006/relationships/slide" Target="slide5.xml"/><Relationship Id="rId27" Type="http://schemas.openxmlformats.org/officeDocument/2006/relationships/image" Target="../media/image17.png"/></Relationships>
</file>

<file path=ppt/slides/_rels/slide13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23.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84.png"/><Relationship Id="rId2" Type="http://schemas.openxmlformats.org/officeDocument/2006/relationships/notesSlide" Target="../notesSlides/notesSlide104.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68.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24.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24.sv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13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23.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84.png"/><Relationship Id="rId2" Type="http://schemas.openxmlformats.org/officeDocument/2006/relationships/notesSlide" Target="../notesSlides/notesSlide105.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69.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25.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24.sv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13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23.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84.png"/><Relationship Id="rId2" Type="http://schemas.openxmlformats.org/officeDocument/2006/relationships/notesSlide" Target="../notesSlides/notesSlide106.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70.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26.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24.sv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13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23.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84.png"/><Relationship Id="rId2" Type="http://schemas.openxmlformats.org/officeDocument/2006/relationships/notesSlide" Target="../notesSlides/notesSlide107.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71.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27.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24.sv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13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23.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84.png"/><Relationship Id="rId2" Type="http://schemas.openxmlformats.org/officeDocument/2006/relationships/notesSlide" Target="../notesSlides/notesSlide108.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72.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28.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24.sv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135.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18" Type="http://schemas.openxmlformats.org/officeDocument/2006/relationships/image" Target="../media/image37.png"/><Relationship Id="rId3" Type="http://schemas.openxmlformats.org/officeDocument/2006/relationships/slide" Target="slide17.xml"/><Relationship Id="rId21" Type="http://schemas.openxmlformats.org/officeDocument/2006/relationships/slide" Target="slide139.xml"/><Relationship Id="rId7" Type="http://schemas.openxmlformats.org/officeDocument/2006/relationships/slide" Target="slide19.xml"/><Relationship Id="rId12" Type="http://schemas.openxmlformats.org/officeDocument/2006/relationships/image" Target="../media/image42.png"/><Relationship Id="rId17" Type="http://schemas.openxmlformats.org/officeDocument/2006/relationships/slide" Target="slide16.xml"/><Relationship Id="rId2" Type="http://schemas.openxmlformats.org/officeDocument/2006/relationships/notesSlide" Target="../notesSlides/notesSlide109.xml"/><Relationship Id="rId16" Type="http://schemas.openxmlformats.org/officeDocument/2006/relationships/image" Target="../media/image6.jpe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1.xml"/><Relationship Id="rId5" Type="http://schemas.openxmlformats.org/officeDocument/2006/relationships/slide" Target="slide18.xml"/><Relationship Id="rId15" Type="http://schemas.openxmlformats.org/officeDocument/2006/relationships/slide" Target="slide14.xml"/><Relationship Id="rId10" Type="http://schemas.openxmlformats.org/officeDocument/2006/relationships/image" Target="../media/image41.png"/><Relationship Id="rId19" Type="http://schemas.openxmlformats.org/officeDocument/2006/relationships/slide" Target="slide1.xml"/><Relationship Id="rId4" Type="http://schemas.openxmlformats.org/officeDocument/2006/relationships/image" Target="../media/image38.png"/><Relationship Id="rId9" Type="http://schemas.openxmlformats.org/officeDocument/2006/relationships/slide" Target="slide20.xml"/><Relationship Id="rId14" Type="http://schemas.openxmlformats.org/officeDocument/2006/relationships/image" Target="../media/image7.jpeg"/><Relationship Id="rId22" Type="http://schemas.openxmlformats.org/officeDocument/2006/relationships/image" Target="../media/image85.png"/></Relationships>
</file>

<file path=ppt/slides/_rels/slide13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18" Type="http://schemas.openxmlformats.org/officeDocument/2006/relationships/image" Target="../media/image37.png"/><Relationship Id="rId3" Type="http://schemas.openxmlformats.org/officeDocument/2006/relationships/slide" Target="slide17.xml"/><Relationship Id="rId21" Type="http://schemas.openxmlformats.org/officeDocument/2006/relationships/image" Target="../media/image85.png"/><Relationship Id="rId7" Type="http://schemas.openxmlformats.org/officeDocument/2006/relationships/slide" Target="slide19.xml"/><Relationship Id="rId12" Type="http://schemas.openxmlformats.org/officeDocument/2006/relationships/image" Target="../media/image42.png"/><Relationship Id="rId17" Type="http://schemas.openxmlformats.org/officeDocument/2006/relationships/slide" Target="slide16.xml"/><Relationship Id="rId2" Type="http://schemas.openxmlformats.org/officeDocument/2006/relationships/notesSlide" Target="../notesSlides/notesSlide110.xml"/><Relationship Id="rId16" Type="http://schemas.openxmlformats.org/officeDocument/2006/relationships/image" Target="../media/image6.jpe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1.xml"/><Relationship Id="rId5" Type="http://schemas.openxmlformats.org/officeDocument/2006/relationships/slide" Target="slide18.xml"/><Relationship Id="rId15" Type="http://schemas.openxmlformats.org/officeDocument/2006/relationships/slide" Target="slide14.xml"/><Relationship Id="rId10" Type="http://schemas.openxmlformats.org/officeDocument/2006/relationships/image" Target="../media/image41.png"/><Relationship Id="rId19" Type="http://schemas.openxmlformats.org/officeDocument/2006/relationships/slide" Target="slide1.xml"/><Relationship Id="rId4" Type="http://schemas.openxmlformats.org/officeDocument/2006/relationships/image" Target="../media/image38.png"/><Relationship Id="rId9" Type="http://schemas.openxmlformats.org/officeDocument/2006/relationships/slide" Target="slide20.xml"/><Relationship Id="rId14" Type="http://schemas.openxmlformats.org/officeDocument/2006/relationships/image" Target="../media/image7.jpeg"/></Relationships>
</file>

<file path=ppt/slides/_rels/slide137.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18" Type="http://schemas.openxmlformats.org/officeDocument/2006/relationships/image" Target="../media/image37.png"/><Relationship Id="rId3" Type="http://schemas.openxmlformats.org/officeDocument/2006/relationships/slide" Target="slide17.xml"/><Relationship Id="rId21" Type="http://schemas.openxmlformats.org/officeDocument/2006/relationships/image" Target="../media/image85.png"/><Relationship Id="rId7" Type="http://schemas.openxmlformats.org/officeDocument/2006/relationships/slide" Target="slide19.xml"/><Relationship Id="rId12" Type="http://schemas.openxmlformats.org/officeDocument/2006/relationships/image" Target="../media/image42.png"/><Relationship Id="rId17" Type="http://schemas.openxmlformats.org/officeDocument/2006/relationships/slide" Target="slide16.xml"/><Relationship Id="rId2" Type="http://schemas.openxmlformats.org/officeDocument/2006/relationships/notesSlide" Target="../notesSlides/notesSlide111.xml"/><Relationship Id="rId16" Type="http://schemas.openxmlformats.org/officeDocument/2006/relationships/image" Target="../media/image6.jpe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1.xml"/><Relationship Id="rId5" Type="http://schemas.openxmlformats.org/officeDocument/2006/relationships/slide" Target="slide18.xml"/><Relationship Id="rId15" Type="http://schemas.openxmlformats.org/officeDocument/2006/relationships/slide" Target="slide14.xml"/><Relationship Id="rId10" Type="http://schemas.openxmlformats.org/officeDocument/2006/relationships/image" Target="../media/image41.png"/><Relationship Id="rId19" Type="http://schemas.openxmlformats.org/officeDocument/2006/relationships/slide" Target="slide1.xml"/><Relationship Id="rId4" Type="http://schemas.openxmlformats.org/officeDocument/2006/relationships/image" Target="../media/image38.png"/><Relationship Id="rId9" Type="http://schemas.openxmlformats.org/officeDocument/2006/relationships/slide" Target="slide20.xml"/><Relationship Id="rId14" Type="http://schemas.openxmlformats.org/officeDocument/2006/relationships/image" Target="../media/image7.jpeg"/></Relationships>
</file>

<file path=ppt/slides/_rels/slide13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18" Type="http://schemas.openxmlformats.org/officeDocument/2006/relationships/image" Target="../media/image37.png"/><Relationship Id="rId3" Type="http://schemas.openxmlformats.org/officeDocument/2006/relationships/slide" Target="slide17.xml"/><Relationship Id="rId21" Type="http://schemas.openxmlformats.org/officeDocument/2006/relationships/slide" Target="slide139.xml"/><Relationship Id="rId7" Type="http://schemas.openxmlformats.org/officeDocument/2006/relationships/slide" Target="slide19.xml"/><Relationship Id="rId12" Type="http://schemas.openxmlformats.org/officeDocument/2006/relationships/image" Target="../media/image42.png"/><Relationship Id="rId17" Type="http://schemas.openxmlformats.org/officeDocument/2006/relationships/slide" Target="slide16.xml"/><Relationship Id="rId2" Type="http://schemas.openxmlformats.org/officeDocument/2006/relationships/notesSlide" Target="../notesSlides/notesSlide112.xml"/><Relationship Id="rId16" Type="http://schemas.openxmlformats.org/officeDocument/2006/relationships/image" Target="../media/image6.jpe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1.xml"/><Relationship Id="rId5" Type="http://schemas.openxmlformats.org/officeDocument/2006/relationships/slide" Target="slide18.xml"/><Relationship Id="rId15" Type="http://schemas.openxmlformats.org/officeDocument/2006/relationships/slide" Target="slide14.xml"/><Relationship Id="rId10" Type="http://schemas.openxmlformats.org/officeDocument/2006/relationships/image" Target="../media/image41.png"/><Relationship Id="rId19" Type="http://schemas.openxmlformats.org/officeDocument/2006/relationships/slide" Target="slide1.xml"/><Relationship Id="rId4" Type="http://schemas.openxmlformats.org/officeDocument/2006/relationships/image" Target="../media/image38.png"/><Relationship Id="rId9" Type="http://schemas.openxmlformats.org/officeDocument/2006/relationships/slide" Target="slide20.xml"/><Relationship Id="rId14" Type="http://schemas.openxmlformats.org/officeDocument/2006/relationships/image" Target="../media/image7.jpeg"/><Relationship Id="rId22" Type="http://schemas.openxmlformats.org/officeDocument/2006/relationships/image" Target="../media/image85.png"/></Relationships>
</file>

<file path=ppt/slides/_rels/slide13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18" Type="http://schemas.openxmlformats.org/officeDocument/2006/relationships/image" Target="../media/image37.png"/><Relationship Id="rId3" Type="http://schemas.openxmlformats.org/officeDocument/2006/relationships/slide" Target="slide17.xml"/><Relationship Id="rId21" Type="http://schemas.openxmlformats.org/officeDocument/2006/relationships/image" Target="../media/image85.png"/><Relationship Id="rId7" Type="http://schemas.openxmlformats.org/officeDocument/2006/relationships/slide" Target="slide19.xml"/><Relationship Id="rId12" Type="http://schemas.openxmlformats.org/officeDocument/2006/relationships/image" Target="../media/image42.png"/><Relationship Id="rId17" Type="http://schemas.openxmlformats.org/officeDocument/2006/relationships/slide" Target="slide16.xml"/><Relationship Id="rId2" Type="http://schemas.openxmlformats.org/officeDocument/2006/relationships/notesSlide" Target="../notesSlides/notesSlide113.xml"/><Relationship Id="rId16" Type="http://schemas.openxmlformats.org/officeDocument/2006/relationships/image" Target="../media/image6.jpe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1.xml"/><Relationship Id="rId5" Type="http://schemas.openxmlformats.org/officeDocument/2006/relationships/slide" Target="slide18.xml"/><Relationship Id="rId15" Type="http://schemas.openxmlformats.org/officeDocument/2006/relationships/slide" Target="slide14.xml"/><Relationship Id="rId10" Type="http://schemas.openxmlformats.org/officeDocument/2006/relationships/image" Target="../media/image41.png"/><Relationship Id="rId19" Type="http://schemas.openxmlformats.org/officeDocument/2006/relationships/slide" Target="slide1.xml"/><Relationship Id="rId4" Type="http://schemas.openxmlformats.org/officeDocument/2006/relationships/image" Target="../media/image38.png"/><Relationship Id="rId9" Type="http://schemas.openxmlformats.org/officeDocument/2006/relationships/slide" Target="slide20.xml"/><Relationship Id="rId14" Type="http://schemas.openxmlformats.org/officeDocument/2006/relationships/image" Target="../media/image7.jpeg"/></Relationships>
</file>

<file path=ppt/slides/_rels/slide1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slide" Target="slide20.xml"/><Relationship Id="rId18" Type="http://schemas.openxmlformats.org/officeDocument/2006/relationships/image" Target="../media/image7.jpeg"/><Relationship Id="rId3" Type="http://schemas.openxmlformats.org/officeDocument/2006/relationships/image" Target="../media/image25.png"/><Relationship Id="rId7" Type="http://schemas.openxmlformats.org/officeDocument/2006/relationships/slide" Target="slide17.xml"/><Relationship Id="rId12" Type="http://schemas.openxmlformats.org/officeDocument/2006/relationships/image" Target="../media/image40.png"/><Relationship Id="rId17" Type="http://schemas.openxmlformats.org/officeDocument/2006/relationships/slide" Target="slide15.xml"/><Relationship Id="rId2" Type="http://schemas.openxmlformats.org/officeDocument/2006/relationships/image" Target="../media/image22.png"/><Relationship Id="rId16" Type="http://schemas.openxmlformats.org/officeDocument/2006/relationships/image" Target="../media/image42.pn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7.png"/><Relationship Id="rId11" Type="http://schemas.openxmlformats.org/officeDocument/2006/relationships/slide" Target="slide19.xml"/><Relationship Id="rId5" Type="http://schemas.openxmlformats.org/officeDocument/2006/relationships/slide" Target="slide16.xml"/><Relationship Id="rId15" Type="http://schemas.openxmlformats.org/officeDocument/2006/relationships/slide" Target="slide21.xml"/><Relationship Id="rId10" Type="http://schemas.openxmlformats.org/officeDocument/2006/relationships/image" Target="../media/image39.png"/><Relationship Id="rId19" Type="http://schemas.openxmlformats.org/officeDocument/2006/relationships/slide" Target="slide1.xml"/><Relationship Id="rId4" Type="http://schemas.openxmlformats.org/officeDocument/2006/relationships/image" Target="../media/image26.png"/><Relationship Id="rId9" Type="http://schemas.openxmlformats.org/officeDocument/2006/relationships/slide" Target="slide18.xml"/><Relationship Id="rId14" Type="http://schemas.openxmlformats.org/officeDocument/2006/relationships/image" Target="../media/image41.png"/></Relationships>
</file>

<file path=ppt/slides/_rels/slide14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18" Type="http://schemas.openxmlformats.org/officeDocument/2006/relationships/image" Target="../media/image37.png"/><Relationship Id="rId3" Type="http://schemas.openxmlformats.org/officeDocument/2006/relationships/slide" Target="slide17.xml"/><Relationship Id="rId21" Type="http://schemas.openxmlformats.org/officeDocument/2006/relationships/image" Target="../media/image85.png"/><Relationship Id="rId7" Type="http://schemas.openxmlformats.org/officeDocument/2006/relationships/slide" Target="slide19.xml"/><Relationship Id="rId12" Type="http://schemas.openxmlformats.org/officeDocument/2006/relationships/image" Target="../media/image42.png"/><Relationship Id="rId17" Type="http://schemas.openxmlformats.org/officeDocument/2006/relationships/slide" Target="slide16.xml"/><Relationship Id="rId2" Type="http://schemas.openxmlformats.org/officeDocument/2006/relationships/notesSlide" Target="../notesSlides/notesSlide114.xml"/><Relationship Id="rId16" Type="http://schemas.openxmlformats.org/officeDocument/2006/relationships/image" Target="../media/image6.jpe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1.xml"/><Relationship Id="rId5" Type="http://schemas.openxmlformats.org/officeDocument/2006/relationships/slide" Target="slide18.xml"/><Relationship Id="rId15" Type="http://schemas.openxmlformats.org/officeDocument/2006/relationships/slide" Target="slide14.xml"/><Relationship Id="rId10" Type="http://schemas.openxmlformats.org/officeDocument/2006/relationships/image" Target="../media/image41.png"/><Relationship Id="rId19" Type="http://schemas.openxmlformats.org/officeDocument/2006/relationships/slide" Target="slide1.xml"/><Relationship Id="rId4" Type="http://schemas.openxmlformats.org/officeDocument/2006/relationships/image" Target="../media/image38.png"/><Relationship Id="rId9" Type="http://schemas.openxmlformats.org/officeDocument/2006/relationships/slide" Target="slide20.xml"/><Relationship Id="rId14" Type="http://schemas.openxmlformats.org/officeDocument/2006/relationships/image" Target="../media/image7.jpeg"/></Relationships>
</file>

<file path=ppt/slides/_rels/slide14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18" Type="http://schemas.openxmlformats.org/officeDocument/2006/relationships/image" Target="../media/image37.png"/><Relationship Id="rId3" Type="http://schemas.openxmlformats.org/officeDocument/2006/relationships/slide" Target="slide17.xml"/><Relationship Id="rId21" Type="http://schemas.openxmlformats.org/officeDocument/2006/relationships/slide" Target="slide22.xml"/><Relationship Id="rId7" Type="http://schemas.openxmlformats.org/officeDocument/2006/relationships/slide" Target="slide19.xml"/><Relationship Id="rId12" Type="http://schemas.openxmlformats.org/officeDocument/2006/relationships/image" Target="../media/image42.png"/><Relationship Id="rId17" Type="http://schemas.openxmlformats.org/officeDocument/2006/relationships/slide" Target="slide16.xml"/><Relationship Id="rId25" Type="http://schemas.openxmlformats.org/officeDocument/2006/relationships/image" Target="../media/image85.png"/><Relationship Id="rId2" Type="http://schemas.openxmlformats.org/officeDocument/2006/relationships/notesSlide" Target="../notesSlides/notesSlide115.xml"/><Relationship Id="rId16" Type="http://schemas.openxmlformats.org/officeDocument/2006/relationships/image" Target="../media/image6.jpe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1.xml"/><Relationship Id="rId24" Type="http://schemas.openxmlformats.org/officeDocument/2006/relationships/image" Target="../media/image24.svg"/><Relationship Id="rId5" Type="http://schemas.openxmlformats.org/officeDocument/2006/relationships/slide" Target="slide18.xml"/><Relationship Id="rId15" Type="http://schemas.openxmlformats.org/officeDocument/2006/relationships/slide" Target="slide14.xml"/><Relationship Id="rId23" Type="http://schemas.openxmlformats.org/officeDocument/2006/relationships/image" Target="../media/image23.png"/><Relationship Id="rId10" Type="http://schemas.openxmlformats.org/officeDocument/2006/relationships/image" Target="../media/image41.png"/><Relationship Id="rId19" Type="http://schemas.openxmlformats.org/officeDocument/2006/relationships/slide" Target="slide1.xml"/><Relationship Id="rId4" Type="http://schemas.openxmlformats.org/officeDocument/2006/relationships/image" Target="../media/image38.png"/><Relationship Id="rId9" Type="http://schemas.openxmlformats.org/officeDocument/2006/relationships/slide" Target="slide20.xml"/><Relationship Id="rId14" Type="http://schemas.openxmlformats.org/officeDocument/2006/relationships/image" Target="../media/image7.jpeg"/><Relationship Id="rId22" Type="http://schemas.openxmlformats.org/officeDocument/2006/relationships/image" Target="../media/image66.jpeg"/></Relationships>
</file>

<file path=ppt/slides/_rels/slide14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23.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85.png"/><Relationship Id="rId2" Type="http://schemas.openxmlformats.org/officeDocument/2006/relationships/notesSlide" Target="../notesSlides/notesSlide116.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67.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23.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24.sv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14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23.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85.png"/><Relationship Id="rId2" Type="http://schemas.openxmlformats.org/officeDocument/2006/relationships/notesSlide" Target="../notesSlides/notesSlide117.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68.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24.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24.sv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14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23.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85.png"/><Relationship Id="rId2" Type="http://schemas.openxmlformats.org/officeDocument/2006/relationships/notesSlide" Target="../notesSlides/notesSlide118.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69.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25.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24.sv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14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23.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85.png"/><Relationship Id="rId2" Type="http://schemas.openxmlformats.org/officeDocument/2006/relationships/notesSlide" Target="../notesSlides/notesSlide119.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70.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26.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24.sv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14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23.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85.png"/><Relationship Id="rId2" Type="http://schemas.openxmlformats.org/officeDocument/2006/relationships/notesSlide" Target="../notesSlides/notesSlide120.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71.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27.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24.sv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14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23.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85.png"/><Relationship Id="rId2" Type="http://schemas.openxmlformats.org/officeDocument/2006/relationships/notesSlide" Target="../notesSlides/notesSlide121.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72.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28.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24.sv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148.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18" Type="http://schemas.openxmlformats.org/officeDocument/2006/relationships/image" Target="../media/image37.png"/><Relationship Id="rId3" Type="http://schemas.openxmlformats.org/officeDocument/2006/relationships/slide" Target="slide17.xml"/><Relationship Id="rId21" Type="http://schemas.openxmlformats.org/officeDocument/2006/relationships/image" Target="../media/image33.png"/><Relationship Id="rId7" Type="http://schemas.openxmlformats.org/officeDocument/2006/relationships/slide" Target="slide19.xml"/><Relationship Id="rId12" Type="http://schemas.openxmlformats.org/officeDocument/2006/relationships/image" Target="../media/image42.png"/><Relationship Id="rId17" Type="http://schemas.openxmlformats.org/officeDocument/2006/relationships/slide" Target="slide16.xml"/><Relationship Id="rId2" Type="http://schemas.openxmlformats.org/officeDocument/2006/relationships/notesSlide" Target="../notesSlides/notesSlide122.xml"/><Relationship Id="rId16" Type="http://schemas.openxmlformats.org/officeDocument/2006/relationships/image" Target="../media/image6.jpe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1.xml"/><Relationship Id="rId5" Type="http://schemas.openxmlformats.org/officeDocument/2006/relationships/slide" Target="slide18.xml"/><Relationship Id="rId15" Type="http://schemas.openxmlformats.org/officeDocument/2006/relationships/slide" Target="slide14.xml"/><Relationship Id="rId10" Type="http://schemas.openxmlformats.org/officeDocument/2006/relationships/image" Target="../media/image41.png"/><Relationship Id="rId19" Type="http://schemas.openxmlformats.org/officeDocument/2006/relationships/slide" Target="slide1.xml"/><Relationship Id="rId4" Type="http://schemas.openxmlformats.org/officeDocument/2006/relationships/image" Target="../media/image38.png"/><Relationship Id="rId9" Type="http://schemas.openxmlformats.org/officeDocument/2006/relationships/slide" Target="slide20.xml"/><Relationship Id="rId14" Type="http://schemas.openxmlformats.org/officeDocument/2006/relationships/image" Target="../media/image7.jpeg"/><Relationship Id="rId22" Type="http://schemas.openxmlformats.org/officeDocument/2006/relationships/image" Target="../media/image86.png"/></Relationships>
</file>

<file path=ppt/slides/_rels/slide149.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18" Type="http://schemas.openxmlformats.org/officeDocument/2006/relationships/image" Target="../media/image37.png"/><Relationship Id="rId3" Type="http://schemas.openxmlformats.org/officeDocument/2006/relationships/slide" Target="slide17.xml"/><Relationship Id="rId21" Type="http://schemas.openxmlformats.org/officeDocument/2006/relationships/slide" Target="slide150.xml"/><Relationship Id="rId7" Type="http://schemas.openxmlformats.org/officeDocument/2006/relationships/slide" Target="slide19.xml"/><Relationship Id="rId12" Type="http://schemas.openxmlformats.org/officeDocument/2006/relationships/image" Target="../media/image42.png"/><Relationship Id="rId17" Type="http://schemas.openxmlformats.org/officeDocument/2006/relationships/slide" Target="slide16.xml"/><Relationship Id="rId25" Type="http://schemas.openxmlformats.org/officeDocument/2006/relationships/image" Target="../media/image86.png"/><Relationship Id="rId2" Type="http://schemas.openxmlformats.org/officeDocument/2006/relationships/notesSlide" Target="../notesSlides/notesSlide123.xml"/><Relationship Id="rId16" Type="http://schemas.openxmlformats.org/officeDocument/2006/relationships/image" Target="../media/image6.jpe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1.xml"/><Relationship Id="rId24" Type="http://schemas.openxmlformats.org/officeDocument/2006/relationships/slide" Target="slide153.xml"/><Relationship Id="rId5" Type="http://schemas.openxmlformats.org/officeDocument/2006/relationships/slide" Target="slide18.xml"/><Relationship Id="rId15" Type="http://schemas.openxmlformats.org/officeDocument/2006/relationships/slide" Target="slide14.xml"/><Relationship Id="rId23" Type="http://schemas.openxmlformats.org/officeDocument/2006/relationships/slide" Target="slide152.xml"/><Relationship Id="rId10" Type="http://schemas.openxmlformats.org/officeDocument/2006/relationships/image" Target="../media/image41.png"/><Relationship Id="rId19" Type="http://schemas.openxmlformats.org/officeDocument/2006/relationships/slide" Target="slide1.xml"/><Relationship Id="rId4" Type="http://schemas.openxmlformats.org/officeDocument/2006/relationships/image" Target="../media/image38.png"/><Relationship Id="rId9" Type="http://schemas.openxmlformats.org/officeDocument/2006/relationships/slide" Target="slide20.xml"/><Relationship Id="rId14" Type="http://schemas.openxmlformats.org/officeDocument/2006/relationships/image" Target="../media/image7.jpeg"/><Relationship Id="rId22" Type="http://schemas.openxmlformats.org/officeDocument/2006/relationships/slide" Target="slide151.xml"/></Relationships>
</file>

<file path=ppt/slides/_rels/slide15.xml.rels><?xml version="1.0" encoding="UTF-8" standalone="yes"?>
<Relationships xmlns="http://schemas.openxmlformats.org/package/2006/relationships"><Relationship Id="rId13" Type="http://schemas.openxmlformats.org/officeDocument/2006/relationships/image" Target="../media/image48.jpeg"/><Relationship Id="rId18" Type="http://schemas.openxmlformats.org/officeDocument/2006/relationships/slide" Target="slide29.xml"/><Relationship Id="rId26" Type="http://schemas.openxmlformats.org/officeDocument/2006/relationships/slide" Target="slide19.xml"/><Relationship Id="rId3" Type="http://schemas.openxmlformats.org/officeDocument/2006/relationships/image" Target="../media/image43.jpg"/><Relationship Id="rId21" Type="http://schemas.openxmlformats.org/officeDocument/2006/relationships/image" Target="../media/image37.png"/><Relationship Id="rId7" Type="http://schemas.openxmlformats.org/officeDocument/2006/relationships/image" Target="../media/image45.jpeg"/><Relationship Id="rId12" Type="http://schemas.openxmlformats.org/officeDocument/2006/relationships/slide" Target="slide25.xml"/><Relationship Id="rId17" Type="http://schemas.openxmlformats.org/officeDocument/2006/relationships/image" Target="../media/image50.jpeg"/><Relationship Id="rId25" Type="http://schemas.openxmlformats.org/officeDocument/2006/relationships/image" Target="../media/image39.png"/><Relationship Id="rId33" Type="http://schemas.openxmlformats.org/officeDocument/2006/relationships/image" Target="../media/image17.png"/><Relationship Id="rId2" Type="http://schemas.openxmlformats.org/officeDocument/2006/relationships/image" Target="../media/image22.png"/><Relationship Id="rId16" Type="http://schemas.openxmlformats.org/officeDocument/2006/relationships/slide" Target="slide28.xml"/><Relationship Id="rId20" Type="http://schemas.openxmlformats.org/officeDocument/2006/relationships/slide" Target="slide16.xml"/><Relationship Id="rId29" Type="http://schemas.openxmlformats.org/officeDocument/2006/relationships/image" Target="../media/image41.png"/><Relationship Id="rId1" Type="http://schemas.openxmlformats.org/officeDocument/2006/relationships/slideLayout" Target="../slideLayouts/slideLayout2.xml"/><Relationship Id="rId6" Type="http://schemas.openxmlformats.org/officeDocument/2006/relationships/slide" Target="slide24.xml"/><Relationship Id="rId11" Type="http://schemas.openxmlformats.org/officeDocument/2006/relationships/image" Target="../media/image47.jpeg"/><Relationship Id="rId24" Type="http://schemas.openxmlformats.org/officeDocument/2006/relationships/slide" Target="slide18.xml"/><Relationship Id="rId32" Type="http://schemas.openxmlformats.org/officeDocument/2006/relationships/slide" Target="slide1.xml"/><Relationship Id="rId5" Type="http://schemas.openxmlformats.org/officeDocument/2006/relationships/image" Target="../media/image44.jpeg"/><Relationship Id="rId15" Type="http://schemas.openxmlformats.org/officeDocument/2006/relationships/image" Target="../media/image49.jpeg"/><Relationship Id="rId23" Type="http://schemas.openxmlformats.org/officeDocument/2006/relationships/image" Target="../media/image38.png"/><Relationship Id="rId28" Type="http://schemas.openxmlformats.org/officeDocument/2006/relationships/slide" Target="slide20.xml"/><Relationship Id="rId10" Type="http://schemas.openxmlformats.org/officeDocument/2006/relationships/slide" Target="slide22.xml"/><Relationship Id="rId19" Type="http://schemas.openxmlformats.org/officeDocument/2006/relationships/image" Target="../media/image51.jpeg"/><Relationship Id="rId31" Type="http://schemas.openxmlformats.org/officeDocument/2006/relationships/image" Target="../media/image42.png"/><Relationship Id="rId4" Type="http://schemas.openxmlformats.org/officeDocument/2006/relationships/slide" Target="slide23.xml"/><Relationship Id="rId9" Type="http://schemas.openxmlformats.org/officeDocument/2006/relationships/image" Target="../media/image46.jpeg"/><Relationship Id="rId14" Type="http://schemas.openxmlformats.org/officeDocument/2006/relationships/slide" Target="slide26.xml"/><Relationship Id="rId22" Type="http://schemas.openxmlformats.org/officeDocument/2006/relationships/slide" Target="slide17.xml"/><Relationship Id="rId27" Type="http://schemas.openxmlformats.org/officeDocument/2006/relationships/image" Target="../media/image40.png"/><Relationship Id="rId30" Type="http://schemas.openxmlformats.org/officeDocument/2006/relationships/slide" Target="slide21.xml"/><Relationship Id="rId8" Type="http://schemas.openxmlformats.org/officeDocument/2006/relationships/slide" Target="slide27.xml"/></Relationships>
</file>

<file path=ppt/slides/_rels/slide150.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png"/><Relationship Id="rId18" Type="http://schemas.openxmlformats.org/officeDocument/2006/relationships/slide" Target="slide14.xml"/><Relationship Id="rId3" Type="http://schemas.openxmlformats.org/officeDocument/2006/relationships/slide" Target="slide149.xml"/><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slide" Target="slide20.xml"/><Relationship Id="rId17" Type="http://schemas.openxmlformats.org/officeDocument/2006/relationships/image" Target="../media/image7.jpeg"/><Relationship Id="rId25" Type="http://schemas.openxmlformats.org/officeDocument/2006/relationships/image" Target="../media/image33.png"/><Relationship Id="rId2" Type="http://schemas.openxmlformats.org/officeDocument/2006/relationships/notesSlide" Target="../notesSlides/notesSlide124.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40.png"/><Relationship Id="rId24" Type="http://schemas.openxmlformats.org/officeDocument/2006/relationships/image" Target="../media/image86.png"/><Relationship Id="rId5" Type="http://schemas.openxmlformats.org/officeDocument/2006/relationships/image" Target="../media/image24.svg"/><Relationship Id="rId15" Type="http://schemas.openxmlformats.org/officeDocument/2006/relationships/image" Target="../media/image42.png"/><Relationship Id="rId23" Type="http://schemas.openxmlformats.org/officeDocument/2006/relationships/image" Target="../media/image17.png"/><Relationship Id="rId10" Type="http://schemas.openxmlformats.org/officeDocument/2006/relationships/slide" Target="slide19.xml"/><Relationship Id="rId19" Type="http://schemas.openxmlformats.org/officeDocument/2006/relationships/image" Target="../media/image6.jpeg"/><Relationship Id="rId4" Type="http://schemas.openxmlformats.org/officeDocument/2006/relationships/image" Target="../media/image23.png"/><Relationship Id="rId9" Type="http://schemas.openxmlformats.org/officeDocument/2006/relationships/image" Target="../media/image39.png"/><Relationship Id="rId14" Type="http://schemas.openxmlformats.org/officeDocument/2006/relationships/slide" Target="slide21.xml"/><Relationship Id="rId22" Type="http://schemas.openxmlformats.org/officeDocument/2006/relationships/slide" Target="slide1.xml"/></Relationships>
</file>

<file path=ppt/slides/_rels/slide151.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png"/><Relationship Id="rId18" Type="http://schemas.openxmlformats.org/officeDocument/2006/relationships/slide" Target="slide14.xml"/><Relationship Id="rId3" Type="http://schemas.openxmlformats.org/officeDocument/2006/relationships/slide" Target="slide149.xml"/><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slide" Target="slide20.xml"/><Relationship Id="rId17" Type="http://schemas.openxmlformats.org/officeDocument/2006/relationships/image" Target="../media/image7.jpeg"/><Relationship Id="rId25" Type="http://schemas.openxmlformats.org/officeDocument/2006/relationships/image" Target="../media/image33.png"/><Relationship Id="rId2" Type="http://schemas.openxmlformats.org/officeDocument/2006/relationships/notesSlide" Target="../notesSlides/notesSlide125.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40.png"/><Relationship Id="rId24" Type="http://schemas.openxmlformats.org/officeDocument/2006/relationships/image" Target="../media/image86.png"/><Relationship Id="rId5" Type="http://schemas.openxmlformats.org/officeDocument/2006/relationships/image" Target="../media/image24.svg"/><Relationship Id="rId15" Type="http://schemas.openxmlformats.org/officeDocument/2006/relationships/image" Target="../media/image42.png"/><Relationship Id="rId23" Type="http://schemas.openxmlformats.org/officeDocument/2006/relationships/image" Target="../media/image17.png"/><Relationship Id="rId10" Type="http://schemas.openxmlformats.org/officeDocument/2006/relationships/slide" Target="slide19.xml"/><Relationship Id="rId19" Type="http://schemas.openxmlformats.org/officeDocument/2006/relationships/image" Target="../media/image6.jpeg"/><Relationship Id="rId4" Type="http://schemas.openxmlformats.org/officeDocument/2006/relationships/image" Target="../media/image23.png"/><Relationship Id="rId9" Type="http://schemas.openxmlformats.org/officeDocument/2006/relationships/image" Target="../media/image39.png"/><Relationship Id="rId14" Type="http://schemas.openxmlformats.org/officeDocument/2006/relationships/slide" Target="slide21.xml"/><Relationship Id="rId22" Type="http://schemas.openxmlformats.org/officeDocument/2006/relationships/slide" Target="slide1.xml"/></Relationships>
</file>

<file path=ppt/slides/_rels/slide15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png"/><Relationship Id="rId18" Type="http://schemas.openxmlformats.org/officeDocument/2006/relationships/slide" Target="slide14.xml"/><Relationship Id="rId3" Type="http://schemas.openxmlformats.org/officeDocument/2006/relationships/slide" Target="slide149.xml"/><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slide" Target="slide20.xml"/><Relationship Id="rId17" Type="http://schemas.openxmlformats.org/officeDocument/2006/relationships/image" Target="../media/image7.jpeg"/><Relationship Id="rId25" Type="http://schemas.openxmlformats.org/officeDocument/2006/relationships/image" Target="../media/image33.png"/><Relationship Id="rId2" Type="http://schemas.openxmlformats.org/officeDocument/2006/relationships/notesSlide" Target="../notesSlides/notesSlide126.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40.png"/><Relationship Id="rId24" Type="http://schemas.openxmlformats.org/officeDocument/2006/relationships/image" Target="../media/image86.png"/><Relationship Id="rId5" Type="http://schemas.openxmlformats.org/officeDocument/2006/relationships/image" Target="../media/image24.svg"/><Relationship Id="rId15" Type="http://schemas.openxmlformats.org/officeDocument/2006/relationships/image" Target="../media/image42.png"/><Relationship Id="rId23" Type="http://schemas.openxmlformats.org/officeDocument/2006/relationships/image" Target="../media/image17.png"/><Relationship Id="rId10" Type="http://schemas.openxmlformats.org/officeDocument/2006/relationships/slide" Target="slide19.xml"/><Relationship Id="rId19" Type="http://schemas.openxmlformats.org/officeDocument/2006/relationships/image" Target="../media/image6.jpeg"/><Relationship Id="rId4" Type="http://schemas.openxmlformats.org/officeDocument/2006/relationships/image" Target="../media/image23.png"/><Relationship Id="rId9" Type="http://schemas.openxmlformats.org/officeDocument/2006/relationships/image" Target="../media/image39.png"/><Relationship Id="rId14" Type="http://schemas.openxmlformats.org/officeDocument/2006/relationships/slide" Target="slide21.xml"/><Relationship Id="rId22" Type="http://schemas.openxmlformats.org/officeDocument/2006/relationships/slide" Target="slide1.xml"/></Relationships>
</file>

<file path=ppt/slides/_rels/slide153.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image" Target="../media/image42.png"/><Relationship Id="rId18" Type="http://schemas.openxmlformats.org/officeDocument/2006/relationships/slide" Target="slide16.xml"/><Relationship Id="rId3" Type="http://schemas.openxmlformats.org/officeDocument/2006/relationships/slide" Target="slide149.xml"/><Relationship Id="rId21" Type="http://schemas.openxmlformats.org/officeDocument/2006/relationships/image" Target="../media/image17.png"/><Relationship Id="rId7" Type="http://schemas.openxmlformats.org/officeDocument/2006/relationships/image" Target="../media/image39.png"/><Relationship Id="rId12" Type="http://schemas.openxmlformats.org/officeDocument/2006/relationships/slide" Target="slide21.xml"/><Relationship Id="rId17" Type="http://schemas.openxmlformats.org/officeDocument/2006/relationships/image" Target="../media/image6.jpeg"/><Relationship Id="rId25" Type="http://schemas.openxmlformats.org/officeDocument/2006/relationships/image" Target="../media/image24.svg"/><Relationship Id="rId2" Type="http://schemas.openxmlformats.org/officeDocument/2006/relationships/notesSlide" Target="../notesSlides/notesSlide127.xml"/><Relationship Id="rId16" Type="http://schemas.openxmlformats.org/officeDocument/2006/relationships/slide" Target="slide14.xml"/><Relationship Id="rId20"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41.png"/><Relationship Id="rId24" Type="http://schemas.openxmlformats.org/officeDocument/2006/relationships/image" Target="../media/image23.png"/><Relationship Id="rId5" Type="http://schemas.openxmlformats.org/officeDocument/2006/relationships/image" Target="../media/image38.png"/><Relationship Id="rId15" Type="http://schemas.openxmlformats.org/officeDocument/2006/relationships/image" Target="../media/image7.jpeg"/><Relationship Id="rId23" Type="http://schemas.openxmlformats.org/officeDocument/2006/relationships/image" Target="../media/image33.png"/><Relationship Id="rId10" Type="http://schemas.openxmlformats.org/officeDocument/2006/relationships/slide" Target="slide20.xml"/><Relationship Id="rId19" Type="http://schemas.openxmlformats.org/officeDocument/2006/relationships/image" Target="../media/image37.png"/><Relationship Id="rId4" Type="http://schemas.openxmlformats.org/officeDocument/2006/relationships/slide" Target="slide17.xml"/><Relationship Id="rId9" Type="http://schemas.openxmlformats.org/officeDocument/2006/relationships/image" Target="../media/image40.png"/><Relationship Id="rId14" Type="http://schemas.openxmlformats.org/officeDocument/2006/relationships/slide" Target="slide15.xml"/><Relationship Id="rId22" Type="http://schemas.openxmlformats.org/officeDocument/2006/relationships/image" Target="../media/image86.png"/></Relationships>
</file>

<file path=ppt/slides/_rels/slide154.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18" Type="http://schemas.openxmlformats.org/officeDocument/2006/relationships/image" Target="../media/image37.png"/><Relationship Id="rId3" Type="http://schemas.openxmlformats.org/officeDocument/2006/relationships/slide" Target="slide17.xml"/><Relationship Id="rId21" Type="http://schemas.openxmlformats.org/officeDocument/2006/relationships/slide" Target="slide22.xml"/><Relationship Id="rId7" Type="http://schemas.openxmlformats.org/officeDocument/2006/relationships/slide" Target="slide19.xml"/><Relationship Id="rId12" Type="http://schemas.openxmlformats.org/officeDocument/2006/relationships/image" Target="../media/image42.png"/><Relationship Id="rId17" Type="http://schemas.openxmlformats.org/officeDocument/2006/relationships/slide" Target="slide16.xml"/><Relationship Id="rId25" Type="http://schemas.openxmlformats.org/officeDocument/2006/relationships/image" Target="../media/image86.png"/><Relationship Id="rId2" Type="http://schemas.openxmlformats.org/officeDocument/2006/relationships/notesSlide" Target="../notesSlides/notesSlide128.xml"/><Relationship Id="rId16" Type="http://schemas.openxmlformats.org/officeDocument/2006/relationships/image" Target="../media/image6.jpe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1.xml"/><Relationship Id="rId24" Type="http://schemas.openxmlformats.org/officeDocument/2006/relationships/image" Target="../media/image24.svg"/><Relationship Id="rId5" Type="http://schemas.openxmlformats.org/officeDocument/2006/relationships/slide" Target="slide18.xml"/><Relationship Id="rId15" Type="http://schemas.openxmlformats.org/officeDocument/2006/relationships/slide" Target="slide14.xml"/><Relationship Id="rId23" Type="http://schemas.openxmlformats.org/officeDocument/2006/relationships/image" Target="../media/image23.png"/><Relationship Id="rId10" Type="http://schemas.openxmlformats.org/officeDocument/2006/relationships/image" Target="../media/image41.png"/><Relationship Id="rId19" Type="http://schemas.openxmlformats.org/officeDocument/2006/relationships/slide" Target="slide1.xml"/><Relationship Id="rId4" Type="http://schemas.openxmlformats.org/officeDocument/2006/relationships/image" Target="../media/image38.png"/><Relationship Id="rId9" Type="http://schemas.openxmlformats.org/officeDocument/2006/relationships/slide" Target="slide20.xml"/><Relationship Id="rId14" Type="http://schemas.openxmlformats.org/officeDocument/2006/relationships/image" Target="../media/image7.jpeg"/><Relationship Id="rId22" Type="http://schemas.openxmlformats.org/officeDocument/2006/relationships/image" Target="../media/image66.jpeg"/></Relationships>
</file>

<file path=ppt/slides/_rels/slide15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23.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86.png"/><Relationship Id="rId2" Type="http://schemas.openxmlformats.org/officeDocument/2006/relationships/notesSlide" Target="../notesSlides/notesSlide129.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67.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23.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24.sv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15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23.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86.png"/><Relationship Id="rId2" Type="http://schemas.openxmlformats.org/officeDocument/2006/relationships/notesSlide" Target="../notesSlides/notesSlide130.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68.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24.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24.sv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15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23.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86.png"/><Relationship Id="rId2" Type="http://schemas.openxmlformats.org/officeDocument/2006/relationships/notesSlide" Target="../notesSlides/notesSlide131.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69.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25.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24.sv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15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23.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86.png"/><Relationship Id="rId2" Type="http://schemas.openxmlformats.org/officeDocument/2006/relationships/notesSlide" Target="../notesSlides/notesSlide132.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70.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26.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24.sv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15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23.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86.png"/><Relationship Id="rId2" Type="http://schemas.openxmlformats.org/officeDocument/2006/relationships/notesSlide" Target="../notesSlides/notesSlide133.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71.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27.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24.sv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16.xml.rels><?xml version="1.0" encoding="UTF-8" standalone="yes"?>
<Relationships xmlns="http://schemas.openxmlformats.org/package/2006/relationships"><Relationship Id="rId13" Type="http://schemas.openxmlformats.org/officeDocument/2006/relationships/slide" Target="slide20.xml"/><Relationship Id="rId18" Type="http://schemas.openxmlformats.org/officeDocument/2006/relationships/image" Target="../media/image7.jpeg"/><Relationship Id="rId26" Type="http://schemas.openxmlformats.org/officeDocument/2006/relationships/image" Target="../media/image54.jpeg"/><Relationship Id="rId39" Type="http://schemas.openxmlformats.org/officeDocument/2006/relationships/slide" Target="slide55.xml"/><Relationship Id="rId21" Type="http://schemas.openxmlformats.org/officeDocument/2006/relationships/slide" Target="slide16.xml"/><Relationship Id="rId34" Type="http://schemas.openxmlformats.org/officeDocument/2006/relationships/image" Target="../media/image58.jpeg"/><Relationship Id="rId7" Type="http://schemas.openxmlformats.org/officeDocument/2006/relationships/slide" Target="slide17.xml"/><Relationship Id="rId12" Type="http://schemas.openxmlformats.org/officeDocument/2006/relationships/image" Target="../media/image40.png"/><Relationship Id="rId17" Type="http://schemas.openxmlformats.org/officeDocument/2006/relationships/slide" Target="slide15.xml"/><Relationship Id="rId25" Type="http://schemas.openxmlformats.org/officeDocument/2006/relationships/slide" Target="slide56.xml"/><Relationship Id="rId33" Type="http://schemas.openxmlformats.org/officeDocument/2006/relationships/slide" Target="slide58.xml"/><Relationship Id="rId38" Type="http://schemas.openxmlformats.org/officeDocument/2006/relationships/image" Target="../media/image60.jpeg"/><Relationship Id="rId2" Type="http://schemas.openxmlformats.org/officeDocument/2006/relationships/image" Target="../media/image22.png"/><Relationship Id="rId16" Type="http://schemas.openxmlformats.org/officeDocument/2006/relationships/image" Target="../media/image42.png"/><Relationship Id="rId20" Type="http://schemas.openxmlformats.org/officeDocument/2006/relationships/image" Target="../media/image6.jpeg"/><Relationship Id="rId29" Type="http://schemas.openxmlformats.org/officeDocument/2006/relationships/slide" Target="slide53.xml"/><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slide" Target="slide19.xml"/><Relationship Id="rId24" Type="http://schemas.openxmlformats.org/officeDocument/2006/relationships/image" Target="../media/image17.png"/><Relationship Id="rId32" Type="http://schemas.openxmlformats.org/officeDocument/2006/relationships/image" Target="../media/image57.jpeg"/><Relationship Id="rId37" Type="http://schemas.openxmlformats.org/officeDocument/2006/relationships/slide" Target="slide52.xml"/><Relationship Id="rId40" Type="http://schemas.openxmlformats.org/officeDocument/2006/relationships/image" Target="../media/image61.jpeg"/><Relationship Id="rId5" Type="http://schemas.openxmlformats.org/officeDocument/2006/relationships/image" Target="../media/image52.jpeg"/><Relationship Id="rId15" Type="http://schemas.openxmlformats.org/officeDocument/2006/relationships/slide" Target="slide21.xml"/><Relationship Id="rId23" Type="http://schemas.openxmlformats.org/officeDocument/2006/relationships/slide" Target="slide1.xml"/><Relationship Id="rId28" Type="http://schemas.openxmlformats.org/officeDocument/2006/relationships/image" Target="../media/image55.jpeg"/><Relationship Id="rId36" Type="http://schemas.openxmlformats.org/officeDocument/2006/relationships/image" Target="../media/image59.jpeg"/><Relationship Id="rId10" Type="http://schemas.openxmlformats.org/officeDocument/2006/relationships/image" Target="../media/image39.png"/><Relationship Id="rId19" Type="http://schemas.openxmlformats.org/officeDocument/2006/relationships/slide" Target="slide14.xml"/><Relationship Id="rId31" Type="http://schemas.openxmlformats.org/officeDocument/2006/relationships/slide" Target="slide57.xml"/><Relationship Id="rId4" Type="http://schemas.openxmlformats.org/officeDocument/2006/relationships/slide" Target="slide31.xml"/><Relationship Id="rId9" Type="http://schemas.openxmlformats.org/officeDocument/2006/relationships/slide" Target="slide18.xml"/><Relationship Id="rId14" Type="http://schemas.openxmlformats.org/officeDocument/2006/relationships/image" Target="../media/image41.png"/><Relationship Id="rId22" Type="http://schemas.openxmlformats.org/officeDocument/2006/relationships/image" Target="../media/image37.png"/><Relationship Id="rId27" Type="http://schemas.openxmlformats.org/officeDocument/2006/relationships/slide" Target="slide59.xml"/><Relationship Id="rId30" Type="http://schemas.openxmlformats.org/officeDocument/2006/relationships/image" Target="../media/image56.jpeg"/><Relationship Id="rId35" Type="http://schemas.openxmlformats.org/officeDocument/2006/relationships/slide" Target="slide54.xml"/><Relationship Id="rId8" Type="http://schemas.openxmlformats.org/officeDocument/2006/relationships/image" Target="../media/image38.png"/><Relationship Id="rId3" Type="http://schemas.openxmlformats.org/officeDocument/2006/relationships/slide" Target="slide30.xml"/></Relationships>
</file>

<file path=ppt/slides/_rels/slide160.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23.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86.png"/><Relationship Id="rId2" Type="http://schemas.openxmlformats.org/officeDocument/2006/relationships/notesSlide" Target="../notesSlides/notesSlide134.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72.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28.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24.sv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161.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slide" Target="slide20.xml"/><Relationship Id="rId18" Type="http://schemas.openxmlformats.org/officeDocument/2006/relationships/image" Target="../media/image7.jpeg"/><Relationship Id="rId3" Type="http://schemas.openxmlformats.org/officeDocument/2006/relationships/slide" Target="slide30.xml"/><Relationship Id="rId21" Type="http://schemas.openxmlformats.org/officeDocument/2006/relationships/slide" Target="slide16.xml"/><Relationship Id="rId7" Type="http://schemas.openxmlformats.org/officeDocument/2006/relationships/slide" Target="slide17.xml"/><Relationship Id="rId12" Type="http://schemas.openxmlformats.org/officeDocument/2006/relationships/image" Target="../media/image40.png"/><Relationship Id="rId17" Type="http://schemas.openxmlformats.org/officeDocument/2006/relationships/slide" Target="slide15.xml"/><Relationship Id="rId25" Type="http://schemas.openxmlformats.org/officeDocument/2006/relationships/image" Target="../media/image53.png"/><Relationship Id="rId2" Type="http://schemas.openxmlformats.org/officeDocument/2006/relationships/notesSlide" Target="../notesSlides/notesSlide135.xml"/><Relationship Id="rId16" Type="http://schemas.openxmlformats.org/officeDocument/2006/relationships/image" Target="../media/image42.png"/><Relationship Id="rId20"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slide" Target="slide19.xml"/><Relationship Id="rId24" Type="http://schemas.openxmlformats.org/officeDocument/2006/relationships/image" Target="../media/image17.png"/><Relationship Id="rId5" Type="http://schemas.openxmlformats.org/officeDocument/2006/relationships/image" Target="../media/image23.png"/><Relationship Id="rId15" Type="http://schemas.openxmlformats.org/officeDocument/2006/relationships/slide" Target="slide21.xml"/><Relationship Id="rId23" Type="http://schemas.openxmlformats.org/officeDocument/2006/relationships/slide" Target="slide1.xml"/><Relationship Id="rId10" Type="http://schemas.openxmlformats.org/officeDocument/2006/relationships/image" Target="../media/image39.png"/><Relationship Id="rId19" Type="http://schemas.openxmlformats.org/officeDocument/2006/relationships/slide" Target="slide14.xml"/><Relationship Id="rId4" Type="http://schemas.openxmlformats.org/officeDocument/2006/relationships/slide" Target="slide31.xml"/><Relationship Id="rId9" Type="http://schemas.openxmlformats.org/officeDocument/2006/relationships/slide" Target="slide18.xml"/><Relationship Id="rId14" Type="http://schemas.openxmlformats.org/officeDocument/2006/relationships/image" Target="../media/image41.png"/><Relationship Id="rId22" Type="http://schemas.openxmlformats.org/officeDocument/2006/relationships/image" Target="../media/image37.png"/></Relationships>
</file>

<file path=ppt/slides/_rels/slide162.xml.rels><?xml version="1.0" encoding="UTF-8" standalone="yes"?>
<Relationships xmlns="http://schemas.openxmlformats.org/package/2006/relationships"><Relationship Id="rId13" Type="http://schemas.openxmlformats.org/officeDocument/2006/relationships/slide" Target="slide89.xml"/><Relationship Id="rId18" Type="http://schemas.openxmlformats.org/officeDocument/2006/relationships/image" Target="../media/image62.png"/><Relationship Id="rId26" Type="http://schemas.openxmlformats.org/officeDocument/2006/relationships/image" Target="../media/image40.png"/><Relationship Id="rId21" Type="http://schemas.openxmlformats.org/officeDocument/2006/relationships/slide" Target="slide17.xml"/><Relationship Id="rId34" Type="http://schemas.openxmlformats.org/officeDocument/2006/relationships/image" Target="../media/image6.jpeg"/><Relationship Id="rId7" Type="http://schemas.openxmlformats.org/officeDocument/2006/relationships/slide" Target="slide71.xml"/><Relationship Id="rId12" Type="http://schemas.openxmlformats.org/officeDocument/2006/relationships/slide" Target="slide85.xml"/><Relationship Id="rId17" Type="http://schemas.openxmlformats.org/officeDocument/2006/relationships/slide" Target="slide94.xml"/><Relationship Id="rId25" Type="http://schemas.openxmlformats.org/officeDocument/2006/relationships/slide" Target="slide19.xml"/><Relationship Id="rId33" Type="http://schemas.openxmlformats.org/officeDocument/2006/relationships/slide" Target="slide14.xml"/><Relationship Id="rId38" Type="http://schemas.openxmlformats.org/officeDocument/2006/relationships/image" Target="../media/image17.png"/><Relationship Id="rId2" Type="http://schemas.openxmlformats.org/officeDocument/2006/relationships/notesSlide" Target="../notesSlides/notesSlide136.xml"/><Relationship Id="rId16" Type="http://schemas.openxmlformats.org/officeDocument/2006/relationships/slide" Target="slide93.xml"/><Relationship Id="rId20" Type="http://schemas.openxmlformats.org/officeDocument/2006/relationships/image" Target="../media/image24.svg"/><Relationship Id="rId29" Type="http://schemas.openxmlformats.org/officeDocument/2006/relationships/slide" Target="slide21.xml"/><Relationship Id="rId1" Type="http://schemas.openxmlformats.org/officeDocument/2006/relationships/slideLayout" Target="../slideLayouts/slideLayout2.xml"/><Relationship Id="rId6" Type="http://schemas.openxmlformats.org/officeDocument/2006/relationships/slide" Target="slide70.xml"/><Relationship Id="rId11" Type="http://schemas.openxmlformats.org/officeDocument/2006/relationships/slide" Target="slide84.xml"/><Relationship Id="rId24" Type="http://schemas.openxmlformats.org/officeDocument/2006/relationships/image" Target="../media/image39.png"/><Relationship Id="rId32" Type="http://schemas.openxmlformats.org/officeDocument/2006/relationships/image" Target="../media/image7.jpeg"/><Relationship Id="rId37" Type="http://schemas.openxmlformats.org/officeDocument/2006/relationships/slide" Target="slide1.xml"/><Relationship Id="rId5" Type="http://schemas.openxmlformats.org/officeDocument/2006/relationships/slide" Target="slide68.xml"/><Relationship Id="rId15" Type="http://schemas.openxmlformats.org/officeDocument/2006/relationships/slide" Target="slide91.xml"/><Relationship Id="rId23" Type="http://schemas.openxmlformats.org/officeDocument/2006/relationships/slide" Target="slide18.xml"/><Relationship Id="rId28" Type="http://schemas.openxmlformats.org/officeDocument/2006/relationships/image" Target="../media/image41.png"/><Relationship Id="rId36" Type="http://schemas.openxmlformats.org/officeDocument/2006/relationships/image" Target="../media/image37.png"/><Relationship Id="rId10" Type="http://schemas.openxmlformats.org/officeDocument/2006/relationships/slide" Target="slide82.xml"/><Relationship Id="rId19" Type="http://schemas.openxmlformats.org/officeDocument/2006/relationships/image" Target="../media/image23.png"/><Relationship Id="rId31" Type="http://schemas.openxmlformats.org/officeDocument/2006/relationships/slide" Target="slide15.xml"/><Relationship Id="rId4" Type="http://schemas.openxmlformats.org/officeDocument/2006/relationships/slide" Target="slide67.xml"/><Relationship Id="rId9" Type="http://schemas.openxmlformats.org/officeDocument/2006/relationships/slide" Target="slide80.xml"/><Relationship Id="rId14" Type="http://schemas.openxmlformats.org/officeDocument/2006/relationships/slide" Target="slide90.xml"/><Relationship Id="rId22" Type="http://schemas.openxmlformats.org/officeDocument/2006/relationships/image" Target="../media/image38.png"/><Relationship Id="rId27" Type="http://schemas.openxmlformats.org/officeDocument/2006/relationships/slide" Target="slide20.xml"/><Relationship Id="rId30" Type="http://schemas.openxmlformats.org/officeDocument/2006/relationships/image" Target="../media/image42.png"/><Relationship Id="rId35" Type="http://schemas.openxmlformats.org/officeDocument/2006/relationships/slide" Target="slide16.xml"/><Relationship Id="rId8" Type="http://schemas.openxmlformats.org/officeDocument/2006/relationships/slide" Target="slide72.xml"/><Relationship Id="rId3" Type="http://schemas.openxmlformats.org/officeDocument/2006/relationships/slide" Target="slide60.xml"/></Relationships>
</file>

<file path=ppt/slides/_rels/slide163.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slide" Target="slide19.xml"/><Relationship Id="rId18" Type="http://schemas.openxmlformats.org/officeDocument/2006/relationships/image" Target="../media/image42.png"/><Relationship Id="rId26" Type="http://schemas.openxmlformats.org/officeDocument/2006/relationships/image" Target="../media/image17.png"/><Relationship Id="rId3" Type="http://schemas.openxmlformats.org/officeDocument/2006/relationships/slide" Target="slide103.xml"/><Relationship Id="rId21" Type="http://schemas.openxmlformats.org/officeDocument/2006/relationships/slide" Target="slide14.xml"/><Relationship Id="rId7" Type="http://schemas.openxmlformats.org/officeDocument/2006/relationships/image" Target="../media/image23.png"/><Relationship Id="rId12" Type="http://schemas.openxmlformats.org/officeDocument/2006/relationships/image" Target="../media/image39.png"/><Relationship Id="rId17" Type="http://schemas.openxmlformats.org/officeDocument/2006/relationships/slide" Target="slide21.xml"/><Relationship Id="rId25" Type="http://schemas.openxmlformats.org/officeDocument/2006/relationships/slide" Target="slide1.xml"/><Relationship Id="rId2" Type="http://schemas.openxmlformats.org/officeDocument/2006/relationships/notesSlide" Target="../notesSlides/notesSlide137.xml"/><Relationship Id="rId16" Type="http://schemas.openxmlformats.org/officeDocument/2006/relationships/image" Target="../media/image41.png"/><Relationship Id="rId20"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105.xml"/><Relationship Id="rId11" Type="http://schemas.openxmlformats.org/officeDocument/2006/relationships/slide" Target="slide18.xml"/><Relationship Id="rId24" Type="http://schemas.openxmlformats.org/officeDocument/2006/relationships/image" Target="../media/image37.png"/><Relationship Id="rId5" Type="http://schemas.openxmlformats.org/officeDocument/2006/relationships/slide" Target="slide106.xml"/><Relationship Id="rId15" Type="http://schemas.openxmlformats.org/officeDocument/2006/relationships/slide" Target="slide20.xml"/><Relationship Id="rId23" Type="http://schemas.openxmlformats.org/officeDocument/2006/relationships/slide" Target="slide16.xml"/><Relationship Id="rId10" Type="http://schemas.openxmlformats.org/officeDocument/2006/relationships/image" Target="../media/image38.png"/><Relationship Id="rId19" Type="http://schemas.openxmlformats.org/officeDocument/2006/relationships/slide" Target="slide15.xml"/><Relationship Id="rId4" Type="http://schemas.openxmlformats.org/officeDocument/2006/relationships/slide" Target="slide104.xml"/><Relationship Id="rId9" Type="http://schemas.openxmlformats.org/officeDocument/2006/relationships/slide" Target="slide17.xml"/><Relationship Id="rId14" Type="http://schemas.openxmlformats.org/officeDocument/2006/relationships/image" Target="../media/image40.png"/><Relationship Id="rId22" Type="http://schemas.openxmlformats.org/officeDocument/2006/relationships/image" Target="../media/image6.jpeg"/><Relationship Id="rId27" Type="http://schemas.openxmlformats.org/officeDocument/2006/relationships/image" Target="../media/image80.png"/></Relationships>
</file>

<file path=ppt/slides/_rels/slide164.xml.rels><?xml version="1.0" encoding="UTF-8" standalone="yes"?>
<Relationships xmlns="http://schemas.openxmlformats.org/package/2006/relationships"><Relationship Id="rId8" Type="http://schemas.openxmlformats.org/officeDocument/2006/relationships/slide" Target="slide124.xml"/><Relationship Id="rId13" Type="http://schemas.openxmlformats.org/officeDocument/2006/relationships/image" Target="../media/image24.svg"/><Relationship Id="rId18" Type="http://schemas.openxmlformats.org/officeDocument/2006/relationships/slide" Target="slide19.xml"/><Relationship Id="rId26" Type="http://schemas.openxmlformats.org/officeDocument/2006/relationships/slide" Target="slide14.xml"/><Relationship Id="rId3" Type="http://schemas.openxmlformats.org/officeDocument/2006/relationships/slide" Target="slide119.xml"/><Relationship Id="rId21" Type="http://schemas.openxmlformats.org/officeDocument/2006/relationships/image" Target="../media/image41.png"/><Relationship Id="rId7" Type="http://schemas.openxmlformats.org/officeDocument/2006/relationships/slide" Target="slide123.xml"/><Relationship Id="rId12" Type="http://schemas.openxmlformats.org/officeDocument/2006/relationships/image" Target="../media/image23.png"/><Relationship Id="rId17" Type="http://schemas.openxmlformats.org/officeDocument/2006/relationships/image" Target="../media/image39.png"/><Relationship Id="rId25" Type="http://schemas.openxmlformats.org/officeDocument/2006/relationships/image" Target="../media/image7.jpeg"/><Relationship Id="rId2" Type="http://schemas.openxmlformats.org/officeDocument/2006/relationships/notesSlide" Target="../notesSlides/notesSlide138.xml"/><Relationship Id="rId16" Type="http://schemas.openxmlformats.org/officeDocument/2006/relationships/slide" Target="slide18.xml"/><Relationship Id="rId20" Type="http://schemas.openxmlformats.org/officeDocument/2006/relationships/slide" Target="slide20.xml"/><Relationship Id="rId29"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slide" Target="slide122.xml"/><Relationship Id="rId11" Type="http://schemas.openxmlformats.org/officeDocument/2006/relationships/slide" Target="slide127.xml"/><Relationship Id="rId24" Type="http://schemas.openxmlformats.org/officeDocument/2006/relationships/slide" Target="slide15.xml"/><Relationship Id="rId32" Type="http://schemas.openxmlformats.org/officeDocument/2006/relationships/image" Target="../media/image84.png"/><Relationship Id="rId5" Type="http://schemas.openxmlformats.org/officeDocument/2006/relationships/slide" Target="slide121.xml"/><Relationship Id="rId15" Type="http://schemas.openxmlformats.org/officeDocument/2006/relationships/image" Target="../media/image38.png"/><Relationship Id="rId23" Type="http://schemas.openxmlformats.org/officeDocument/2006/relationships/image" Target="../media/image42.png"/><Relationship Id="rId28" Type="http://schemas.openxmlformats.org/officeDocument/2006/relationships/slide" Target="slide16.xml"/><Relationship Id="rId10" Type="http://schemas.openxmlformats.org/officeDocument/2006/relationships/slide" Target="slide126.xml"/><Relationship Id="rId19" Type="http://schemas.openxmlformats.org/officeDocument/2006/relationships/image" Target="../media/image40.png"/><Relationship Id="rId31" Type="http://schemas.openxmlformats.org/officeDocument/2006/relationships/image" Target="../media/image17.png"/><Relationship Id="rId4" Type="http://schemas.openxmlformats.org/officeDocument/2006/relationships/slide" Target="slide120.xml"/><Relationship Id="rId9" Type="http://schemas.openxmlformats.org/officeDocument/2006/relationships/slide" Target="slide125.xml"/><Relationship Id="rId14" Type="http://schemas.openxmlformats.org/officeDocument/2006/relationships/slide" Target="slide17.xml"/><Relationship Id="rId22" Type="http://schemas.openxmlformats.org/officeDocument/2006/relationships/slide" Target="slide21.xml"/><Relationship Id="rId27" Type="http://schemas.openxmlformats.org/officeDocument/2006/relationships/image" Target="../media/image6.jpeg"/><Relationship Id="rId30" Type="http://schemas.openxmlformats.org/officeDocument/2006/relationships/slide" Target="slide1.xml"/></Relationships>
</file>

<file path=ppt/slides/_rels/slide16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9.png"/><Relationship Id="rId18" Type="http://schemas.openxmlformats.org/officeDocument/2006/relationships/slide" Target="slide21.xml"/><Relationship Id="rId26" Type="http://schemas.openxmlformats.org/officeDocument/2006/relationships/slide" Target="slide1.xml"/><Relationship Id="rId3" Type="http://schemas.openxmlformats.org/officeDocument/2006/relationships/slide" Target="slide137.xml"/><Relationship Id="rId21" Type="http://schemas.openxmlformats.org/officeDocument/2006/relationships/image" Target="../media/image7.jpeg"/><Relationship Id="rId7" Type="http://schemas.openxmlformats.org/officeDocument/2006/relationships/image" Target="../media/image62.png"/><Relationship Id="rId12" Type="http://schemas.openxmlformats.org/officeDocument/2006/relationships/slide" Target="slide18.xml"/><Relationship Id="rId17" Type="http://schemas.openxmlformats.org/officeDocument/2006/relationships/image" Target="../media/image41.png"/><Relationship Id="rId25" Type="http://schemas.openxmlformats.org/officeDocument/2006/relationships/image" Target="../media/image37.png"/><Relationship Id="rId2" Type="http://schemas.openxmlformats.org/officeDocument/2006/relationships/notesSlide" Target="../notesSlides/notesSlide139.xml"/><Relationship Id="rId16" Type="http://schemas.openxmlformats.org/officeDocument/2006/relationships/slide" Target="slide20.xml"/><Relationship Id="rId20"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140.xml"/><Relationship Id="rId11" Type="http://schemas.openxmlformats.org/officeDocument/2006/relationships/image" Target="../media/image38.png"/><Relationship Id="rId24" Type="http://schemas.openxmlformats.org/officeDocument/2006/relationships/slide" Target="slide16.xml"/><Relationship Id="rId5" Type="http://schemas.openxmlformats.org/officeDocument/2006/relationships/slide" Target="slide138.xml"/><Relationship Id="rId15" Type="http://schemas.openxmlformats.org/officeDocument/2006/relationships/image" Target="../media/image40.png"/><Relationship Id="rId23" Type="http://schemas.openxmlformats.org/officeDocument/2006/relationships/image" Target="../media/image6.jpeg"/><Relationship Id="rId10" Type="http://schemas.openxmlformats.org/officeDocument/2006/relationships/slide" Target="slide17.xml"/><Relationship Id="rId19" Type="http://schemas.openxmlformats.org/officeDocument/2006/relationships/image" Target="../media/image42.png"/><Relationship Id="rId4" Type="http://schemas.openxmlformats.org/officeDocument/2006/relationships/slide" Target="slide32.xml"/><Relationship Id="rId9" Type="http://schemas.openxmlformats.org/officeDocument/2006/relationships/image" Target="../media/image24.svg"/><Relationship Id="rId14" Type="http://schemas.openxmlformats.org/officeDocument/2006/relationships/slide" Target="slide19.xml"/><Relationship Id="rId22" Type="http://schemas.openxmlformats.org/officeDocument/2006/relationships/slide" Target="slide14.xml"/><Relationship Id="rId27" Type="http://schemas.openxmlformats.org/officeDocument/2006/relationships/image" Target="../media/image17.png"/></Relationships>
</file>

<file path=ppt/slides/_rels/slide166.xml.rels><?xml version="1.0" encoding="UTF-8" standalone="yes"?>
<Relationships xmlns="http://schemas.openxmlformats.org/package/2006/relationships"><Relationship Id="rId8" Type="http://schemas.openxmlformats.org/officeDocument/2006/relationships/image" Target="../media/image24.svg"/><Relationship Id="rId13" Type="http://schemas.openxmlformats.org/officeDocument/2006/relationships/slide" Target="slide19.xml"/><Relationship Id="rId18" Type="http://schemas.openxmlformats.org/officeDocument/2006/relationships/image" Target="../media/image42.png"/><Relationship Id="rId26" Type="http://schemas.openxmlformats.org/officeDocument/2006/relationships/image" Target="../media/image17.png"/><Relationship Id="rId3" Type="http://schemas.openxmlformats.org/officeDocument/2006/relationships/slide" Target="slide148.xml"/><Relationship Id="rId21" Type="http://schemas.openxmlformats.org/officeDocument/2006/relationships/slide" Target="slide14.xml"/><Relationship Id="rId7" Type="http://schemas.openxmlformats.org/officeDocument/2006/relationships/image" Target="../media/image23.png"/><Relationship Id="rId12" Type="http://schemas.openxmlformats.org/officeDocument/2006/relationships/image" Target="../media/image39.png"/><Relationship Id="rId17" Type="http://schemas.openxmlformats.org/officeDocument/2006/relationships/slide" Target="slide21.xml"/><Relationship Id="rId25" Type="http://schemas.openxmlformats.org/officeDocument/2006/relationships/slide" Target="slide1.xml"/><Relationship Id="rId2" Type="http://schemas.openxmlformats.org/officeDocument/2006/relationships/notesSlide" Target="../notesSlides/notesSlide140.xml"/><Relationship Id="rId16" Type="http://schemas.openxmlformats.org/officeDocument/2006/relationships/image" Target="../media/image41.png"/><Relationship Id="rId20"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slide" Target="slide18.xml"/><Relationship Id="rId24" Type="http://schemas.openxmlformats.org/officeDocument/2006/relationships/image" Target="../media/image37.png"/><Relationship Id="rId5" Type="http://schemas.openxmlformats.org/officeDocument/2006/relationships/slide" Target="slide31.xml"/><Relationship Id="rId15" Type="http://schemas.openxmlformats.org/officeDocument/2006/relationships/slide" Target="slide20.xml"/><Relationship Id="rId23" Type="http://schemas.openxmlformats.org/officeDocument/2006/relationships/slide" Target="slide16.xml"/><Relationship Id="rId10" Type="http://schemas.openxmlformats.org/officeDocument/2006/relationships/image" Target="../media/image38.png"/><Relationship Id="rId19" Type="http://schemas.openxmlformats.org/officeDocument/2006/relationships/slide" Target="slide15.xml"/><Relationship Id="rId4" Type="http://schemas.openxmlformats.org/officeDocument/2006/relationships/slide" Target="slide149.xml"/><Relationship Id="rId9" Type="http://schemas.openxmlformats.org/officeDocument/2006/relationships/slide" Target="slide17.xml"/><Relationship Id="rId14" Type="http://schemas.openxmlformats.org/officeDocument/2006/relationships/image" Target="../media/image40.png"/><Relationship Id="rId22" Type="http://schemas.openxmlformats.org/officeDocument/2006/relationships/image" Target="../media/image6.jpeg"/></Relationships>
</file>

<file path=ppt/slides/_rels/slide167.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slide" Target="slide18.xml"/><Relationship Id="rId18" Type="http://schemas.openxmlformats.org/officeDocument/2006/relationships/image" Target="../media/image41.png"/><Relationship Id="rId26" Type="http://schemas.openxmlformats.org/officeDocument/2006/relationships/image" Target="../media/image37.png"/><Relationship Id="rId3" Type="http://schemas.openxmlformats.org/officeDocument/2006/relationships/slide" Target="slide32.xml"/><Relationship Id="rId21" Type="http://schemas.openxmlformats.org/officeDocument/2006/relationships/slide" Target="slide15.xml"/><Relationship Id="rId7" Type="http://schemas.openxmlformats.org/officeDocument/2006/relationships/slide" Target="slide36.xml"/><Relationship Id="rId12" Type="http://schemas.openxmlformats.org/officeDocument/2006/relationships/image" Target="../media/image38.png"/><Relationship Id="rId17" Type="http://schemas.openxmlformats.org/officeDocument/2006/relationships/slide" Target="slide20.xml"/><Relationship Id="rId25" Type="http://schemas.openxmlformats.org/officeDocument/2006/relationships/slide" Target="slide16.xml"/><Relationship Id="rId2" Type="http://schemas.openxmlformats.org/officeDocument/2006/relationships/notesSlide" Target="../notesSlides/notesSlide141.xml"/><Relationship Id="rId16" Type="http://schemas.openxmlformats.org/officeDocument/2006/relationships/image" Target="../media/image40.png"/><Relationship Id="rId20"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slide" Target="slide35.xml"/><Relationship Id="rId11" Type="http://schemas.openxmlformats.org/officeDocument/2006/relationships/slide" Target="slide17.xml"/><Relationship Id="rId24" Type="http://schemas.openxmlformats.org/officeDocument/2006/relationships/image" Target="../media/image6.jpeg"/><Relationship Id="rId5" Type="http://schemas.openxmlformats.org/officeDocument/2006/relationships/slide" Target="slide34.xml"/><Relationship Id="rId15" Type="http://schemas.openxmlformats.org/officeDocument/2006/relationships/slide" Target="slide19.xml"/><Relationship Id="rId23" Type="http://schemas.openxmlformats.org/officeDocument/2006/relationships/slide" Target="slide14.xml"/><Relationship Id="rId28" Type="http://schemas.openxmlformats.org/officeDocument/2006/relationships/image" Target="../media/image17.png"/><Relationship Id="rId10" Type="http://schemas.openxmlformats.org/officeDocument/2006/relationships/image" Target="../media/image24.svg"/><Relationship Id="rId19" Type="http://schemas.openxmlformats.org/officeDocument/2006/relationships/slide" Target="slide21.xml"/><Relationship Id="rId4" Type="http://schemas.openxmlformats.org/officeDocument/2006/relationships/slide" Target="slide33.xml"/><Relationship Id="rId9" Type="http://schemas.openxmlformats.org/officeDocument/2006/relationships/image" Target="../media/image23.png"/><Relationship Id="rId14" Type="http://schemas.openxmlformats.org/officeDocument/2006/relationships/image" Target="../media/image39.png"/><Relationship Id="rId22" Type="http://schemas.openxmlformats.org/officeDocument/2006/relationships/image" Target="../media/image7.jpeg"/><Relationship Id="rId27" Type="http://schemas.openxmlformats.org/officeDocument/2006/relationships/slide" Target="slide1.xml"/></Relationships>
</file>

<file path=ppt/slides/_rels/slide168.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39.png"/><Relationship Id="rId18" Type="http://schemas.openxmlformats.org/officeDocument/2006/relationships/slide" Target="slide21.xml"/><Relationship Id="rId26" Type="http://schemas.openxmlformats.org/officeDocument/2006/relationships/slide" Target="slide1.xml"/><Relationship Id="rId3" Type="http://schemas.openxmlformats.org/officeDocument/2006/relationships/slide" Target="slide61.xml"/><Relationship Id="rId21" Type="http://schemas.openxmlformats.org/officeDocument/2006/relationships/image" Target="../media/image7.jpeg"/><Relationship Id="rId7" Type="http://schemas.openxmlformats.org/officeDocument/2006/relationships/image" Target="../media/image62.png"/><Relationship Id="rId12" Type="http://schemas.openxmlformats.org/officeDocument/2006/relationships/slide" Target="slide18.xml"/><Relationship Id="rId17" Type="http://schemas.openxmlformats.org/officeDocument/2006/relationships/image" Target="../media/image41.png"/><Relationship Id="rId25" Type="http://schemas.openxmlformats.org/officeDocument/2006/relationships/image" Target="../media/image37.png"/><Relationship Id="rId2" Type="http://schemas.openxmlformats.org/officeDocument/2006/relationships/notesSlide" Target="../notesSlides/notesSlide142.xml"/><Relationship Id="rId16" Type="http://schemas.openxmlformats.org/officeDocument/2006/relationships/slide" Target="slide20.xml"/><Relationship Id="rId20"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65.xml"/><Relationship Id="rId11" Type="http://schemas.openxmlformats.org/officeDocument/2006/relationships/image" Target="../media/image38.png"/><Relationship Id="rId24" Type="http://schemas.openxmlformats.org/officeDocument/2006/relationships/slide" Target="slide16.xml"/><Relationship Id="rId5" Type="http://schemas.openxmlformats.org/officeDocument/2006/relationships/slide" Target="slide63.xml"/><Relationship Id="rId15" Type="http://schemas.openxmlformats.org/officeDocument/2006/relationships/image" Target="../media/image40.png"/><Relationship Id="rId23" Type="http://schemas.openxmlformats.org/officeDocument/2006/relationships/image" Target="../media/image6.jpeg"/><Relationship Id="rId10" Type="http://schemas.openxmlformats.org/officeDocument/2006/relationships/slide" Target="slide17.xml"/><Relationship Id="rId19" Type="http://schemas.openxmlformats.org/officeDocument/2006/relationships/image" Target="../media/image42.png"/><Relationship Id="rId4" Type="http://schemas.openxmlformats.org/officeDocument/2006/relationships/slide" Target="slide51.xml"/><Relationship Id="rId9" Type="http://schemas.openxmlformats.org/officeDocument/2006/relationships/image" Target="../media/image24.svg"/><Relationship Id="rId14" Type="http://schemas.openxmlformats.org/officeDocument/2006/relationships/slide" Target="slide19.xml"/><Relationship Id="rId22" Type="http://schemas.openxmlformats.org/officeDocument/2006/relationships/slide" Target="slide14.xml"/><Relationship Id="rId27" Type="http://schemas.openxmlformats.org/officeDocument/2006/relationships/image" Target="../media/image17.png"/></Relationships>
</file>

<file path=ppt/slides/_rels/slide16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23.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35.png"/><Relationship Id="rId2" Type="http://schemas.openxmlformats.org/officeDocument/2006/relationships/notesSlide" Target="../notesSlides/notesSlide143.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74.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image" Target="../media/image33.png"/><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24.sv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17.xml.rels><?xml version="1.0" encoding="UTF-8" standalone="yes"?>
<Relationships xmlns="http://schemas.openxmlformats.org/package/2006/relationships"><Relationship Id="rId13" Type="http://schemas.openxmlformats.org/officeDocument/2006/relationships/slide" Target="slide20.xml"/><Relationship Id="rId18" Type="http://schemas.openxmlformats.org/officeDocument/2006/relationships/image" Target="../media/image7.jpeg"/><Relationship Id="rId26" Type="http://schemas.openxmlformats.org/officeDocument/2006/relationships/image" Target="../media/image54.jpeg"/><Relationship Id="rId39" Type="http://schemas.openxmlformats.org/officeDocument/2006/relationships/slide" Target="slide99.xml"/><Relationship Id="rId21" Type="http://schemas.openxmlformats.org/officeDocument/2006/relationships/slide" Target="slide16.xml"/><Relationship Id="rId34" Type="http://schemas.openxmlformats.org/officeDocument/2006/relationships/image" Target="../media/image58.jpeg"/><Relationship Id="rId7" Type="http://schemas.openxmlformats.org/officeDocument/2006/relationships/slide" Target="slide17.xml"/><Relationship Id="rId12" Type="http://schemas.openxmlformats.org/officeDocument/2006/relationships/image" Target="../media/image40.png"/><Relationship Id="rId17" Type="http://schemas.openxmlformats.org/officeDocument/2006/relationships/slide" Target="slide15.xml"/><Relationship Id="rId25" Type="http://schemas.openxmlformats.org/officeDocument/2006/relationships/slide" Target="slide100.xml"/><Relationship Id="rId33" Type="http://schemas.openxmlformats.org/officeDocument/2006/relationships/slide" Target="slide102.xml"/><Relationship Id="rId38" Type="http://schemas.openxmlformats.org/officeDocument/2006/relationships/image" Target="../media/image60.jpeg"/><Relationship Id="rId2" Type="http://schemas.openxmlformats.org/officeDocument/2006/relationships/image" Target="../media/image22.png"/><Relationship Id="rId16" Type="http://schemas.openxmlformats.org/officeDocument/2006/relationships/image" Target="../media/image42.png"/><Relationship Id="rId20" Type="http://schemas.openxmlformats.org/officeDocument/2006/relationships/image" Target="../media/image6.jpeg"/><Relationship Id="rId29" Type="http://schemas.openxmlformats.org/officeDocument/2006/relationships/slide" Target="slide97.xml"/><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slide" Target="slide19.xml"/><Relationship Id="rId24" Type="http://schemas.openxmlformats.org/officeDocument/2006/relationships/image" Target="../media/image17.png"/><Relationship Id="rId32" Type="http://schemas.openxmlformats.org/officeDocument/2006/relationships/image" Target="../media/image57.jpeg"/><Relationship Id="rId37" Type="http://schemas.openxmlformats.org/officeDocument/2006/relationships/slide" Target="slide96.xml"/><Relationship Id="rId40" Type="http://schemas.openxmlformats.org/officeDocument/2006/relationships/image" Target="../media/image61.jpeg"/><Relationship Id="rId5" Type="http://schemas.openxmlformats.org/officeDocument/2006/relationships/image" Target="../media/image52.jpeg"/><Relationship Id="rId15" Type="http://schemas.openxmlformats.org/officeDocument/2006/relationships/slide" Target="slide21.xml"/><Relationship Id="rId23" Type="http://schemas.openxmlformats.org/officeDocument/2006/relationships/slide" Target="slide1.xml"/><Relationship Id="rId28" Type="http://schemas.openxmlformats.org/officeDocument/2006/relationships/image" Target="../media/image55.jpeg"/><Relationship Id="rId36" Type="http://schemas.openxmlformats.org/officeDocument/2006/relationships/image" Target="../media/image59.jpeg"/><Relationship Id="rId10" Type="http://schemas.openxmlformats.org/officeDocument/2006/relationships/image" Target="../media/image39.png"/><Relationship Id="rId19" Type="http://schemas.openxmlformats.org/officeDocument/2006/relationships/slide" Target="slide14.xml"/><Relationship Id="rId31" Type="http://schemas.openxmlformats.org/officeDocument/2006/relationships/slide" Target="slide101.xml"/><Relationship Id="rId4" Type="http://schemas.openxmlformats.org/officeDocument/2006/relationships/slide" Target="slide67.xml"/><Relationship Id="rId9" Type="http://schemas.openxmlformats.org/officeDocument/2006/relationships/slide" Target="slide18.xml"/><Relationship Id="rId14" Type="http://schemas.openxmlformats.org/officeDocument/2006/relationships/image" Target="../media/image41.png"/><Relationship Id="rId22" Type="http://schemas.openxmlformats.org/officeDocument/2006/relationships/image" Target="../media/image37.png"/><Relationship Id="rId27" Type="http://schemas.openxmlformats.org/officeDocument/2006/relationships/slide" Target="slide59.xml"/><Relationship Id="rId30" Type="http://schemas.openxmlformats.org/officeDocument/2006/relationships/image" Target="../media/image56.jpeg"/><Relationship Id="rId35" Type="http://schemas.openxmlformats.org/officeDocument/2006/relationships/slide" Target="slide98.xml"/><Relationship Id="rId8" Type="http://schemas.openxmlformats.org/officeDocument/2006/relationships/image" Target="../media/image38.png"/><Relationship Id="rId3" Type="http://schemas.openxmlformats.org/officeDocument/2006/relationships/slide" Target="slide60.xml"/></Relationships>
</file>

<file path=ppt/slides/_rels/slide170.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18" Type="http://schemas.openxmlformats.org/officeDocument/2006/relationships/image" Target="../media/image37.png"/><Relationship Id="rId3" Type="http://schemas.openxmlformats.org/officeDocument/2006/relationships/slide" Target="slide17.xml"/><Relationship Id="rId21" Type="http://schemas.openxmlformats.org/officeDocument/2006/relationships/image" Target="../media/image33.png"/><Relationship Id="rId7" Type="http://schemas.openxmlformats.org/officeDocument/2006/relationships/slide" Target="slide19.xml"/><Relationship Id="rId12" Type="http://schemas.openxmlformats.org/officeDocument/2006/relationships/image" Target="../media/image42.png"/><Relationship Id="rId17" Type="http://schemas.openxmlformats.org/officeDocument/2006/relationships/slide" Target="slide16.xml"/><Relationship Id="rId25" Type="http://schemas.openxmlformats.org/officeDocument/2006/relationships/image" Target="../media/image83.png"/><Relationship Id="rId2" Type="http://schemas.openxmlformats.org/officeDocument/2006/relationships/notesSlide" Target="../notesSlides/notesSlide144.xml"/><Relationship Id="rId16" Type="http://schemas.openxmlformats.org/officeDocument/2006/relationships/image" Target="../media/image6.jpe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1.xml"/><Relationship Id="rId24" Type="http://schemas.openxmlformats.org/officeDocument/2006/relationships/image" Target="../media/image24.svg"/><Relationship Id="rId5" Type="http://schemas.openxmlformats.org/officeDocument/2006/relationships/slide" Target="slide18.xml"/><Relationship Id="rId15" Type="http://schemas.openxmlformats.org/officeDocument/2006/relationships/slide" Target="slide14.xml"/><Relationship Id="rId23" Type="http://schemas.openxmlformats.org/officeDocument/2006/relationships/image" Target="../media/image23.png"/><Relationship Id="rId10" Type="http://schemas.openxmlformats.org/officeDocument/2006/relationships/image" Target="../media/image41.png"/><Relationship Id="rId19" Type="http://schemas.openxmlformats.org/officeDocument/2006/relationships/slide" Target="slide1.xml"/><Relationship Id="rId4" Type="http://schemas.openxmlformats.org/officeDocument/2006/relationships/image" Target="../media/image38.png"/><Relationship Id="rId9" Type="http://schemas.openxmlformats.org/officeDocument/2006/relationships/slide" Target="slide20.xml"/><Relationship Id="rId14" Type="http://schemas.openxmlformats.org/officeDocument/2006/relationships/image" Target="../media/image7.jpeg"/><Relationship Id="rId22" Type="http://schemas.openxmlformats.org/officeDocument/2006/relationships/image" Target="../media/image74.jpeg"/></Relationships>
</file>

<file path=ppt/slides/_rels/slide171.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18" Type="http://schemas.openxmlformats.org/officeDocument/2006/relationships/image" Target="../media/image37.png"/><Relationship Id="rId3" Type="http://schemas.openxmlformats.org/officeDocument/2006/relationships/slide" Target="slide17.xml"/><Relationship Id="rId21" Type="http://schemas.openxmlformats.org/officeDocument/2006/relationships/image" Target="../media/image33.png"/><Relationship Id="rId7" Type="http://schemas.openxmlformats.org/officeDocument/2006/relationships/slide" Target="slide19.xml"/><Relationship Id="rId12" Type="http://schemas.openxmlformats.org/officeDocument/2006/relationships/image" Target="../media/image42.png"/><Relationship Id="rId17" Type="http://schemas.openxmlformats.org/officeDocument/2006/relationships/slide" Target="slide16.xml"/><Relationship Id="rId2" Type="http://schemas.openxmlformats.org/officeDocument/2006/relationships/notesSlide" Target="../notesSlides/notesSlide145.xml"/><Relationship Id="rId16" Type="http://schemas.openxmlformats.org/officeDocument/2006/relationships/image" Target="../media/image6.jpe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1.xml"/><Relationship Id="rId24" Type="http://schemas.openxmlformats.org/officeDocument/2006/relationships/image" Target="../media/image24.svg"/><Relationship Id="rId5" Type="http://schemas.openxmlformats.org/officeDocument/2006/relationships/slide" Target="slide18.xml"/><Relationship Id="rId15" Type="http://schemas.openxmlformats.org/officeDocument/2006/relationships/slide" Target="slide14.xml"/><Relationship Id="rId23" Type="http://schemas.openxmlformats.org/officeDocument/2006/relationships/image" Target="../media/image23.png"/><Relationship Id="rId10" Type="http://schemas.openxmlformats.org/officeDocument/2006/relationships/image" Target="../media/image41.png"/><Relationship Id="rId19" Type="http://schemas.openxmlformats.org/officeDocument/2006/relationships/slide" Target="slide1.xml"/><Relationship Id="rId4" Type="http://schemas.openxmlformats.org/officeDocument/2006/relationships/image" Target="../media/image38.png"/><Relationship Id="rId9" Type="http://schemas.openxmlformats.org/officeDocument/2006/relationships/slide" Target="slide20.xml"/><Relationship Id="rId14" Type="http://schemas.openxmlformats.org/officeDocument/2006/relationships/image" Target="../media/image7.jpeg"/><Relationship Id="rId22" Type="http://schemas.openxmlformats.org/officeDocument/2006/relationships/image" Target="../media/image74.jpeg"/></Relationships>
</file>

<file path=ppt/slides/_rels/slide18.xml.rels><?xml version="1.0" encoding="UTF-8" standalone="yes"?>
<Relationships xmlns="http://schemas.openxmlformats.org/package/2006/relationships"><Relationship Id="rId13" Type="http://schemas.openxmlformats.org/officeDocument/2006/relationships/image" Target="../media/image42.png"/><Relationship Id="rId18" Type="http://schemas.openxmlformats.org/officeDocument/2006/relationships/slide" Target="slide16.xml"/><Relationship Id="rId26" Type="http://schemas.openxmlformats.org/officeDocument/2006/relationships/slide" Target="slide116.xml"/><Relationship Id="rId39" Type="http://schemas.openxmlformats.org/officeDocument/2006/relationships/image" Target="../media/image61.jpeg"/><Relationship Id="rId21" Type="http://schemas.openxmlformats.org/officeDocument/2006/relationships/image" Target="../media/image17.png"/><Relationship Id="rId34" Type="http://schemas.openxmlformats.org/officeDocument/2006/relationships/slide" Target="slide114.xml"/><Relationship Id="rId7" Type="http://schemas.openxmlformats.org/officeDocument/2006/relationships/image" Target="../media/image39.png"/><Relationship Id="rId2" Type="http://schemas.openxmlformats.org/officeDocument/2006/relationships/image" Target="../media/image22.png"/><Relationship Id="rId16" Type="http://schemas.openxmlformats.org/officeDocument/2006/relationships/slide" Target="slide14.xml"/><Relationship Id="rId20" Type="http://schemas.openxmlformats.org/officeDocument/2006/relationships/slide" Target="slide1.xml"/><Relationship Id="rId29" Type="http://schemas.openxmlformats.org/officeDocument/2006/relationships/image" Target="../media/image56.jpeg"/><Relationship Id="rId41" Type="http://schemas.openxmlformats.org/officeDocument/2006/relationships/image" Target="../media/image55.jpeg"/><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41.png"/><Relationship Id="rId24" Type="http://schemas.openxmlformats.org/officeDocument/2006/relationships/slide" Target="slide105.xml"/><Relationship Id="rId32" Type="http://schemas.openxmlformats.org/officeDocument/2006/relationships/slide" Target="slide118.xml"/><Relationship Id="rId37" Type="http://schemas.openxmlformats.org/officeDocument/2006/relationships/image" Target="../media/image60.jpeg"/><Relationship Id="rId40" Type="http://schemas.openxmlformats.org/officeDocument/2006/relationships/slide" Target="slide59.xml"/><Relationship Id="rId5" Type="http://schemas.openxmlformats.org/officeDocument/2006/relationships/image" Target="../media/image38.png"/><Relationship Id="rId15" Type="http://schemas.openxmlformats.org/officeDocument/2006/relationships/image" Target="../media/image7.jpeg"/><Relationship Id="rId23" Type="http://schemas.openxmlformats.org/officeDocument/2006/relationships/slide" Target="slide104.xml"/><Relationship Id="rId28" Type="http://schemas.openxmlformats.org/officeDocument/2006/relationships/slide" Target="slide113.xml"/><Relationship Id="rId36" Type="http://schemas.openxmlformats.org/officeDocument/2006/relationships/slide" Target="slide112.xml"/><Relationship Id="rId10" Type="http://schemas.openxmlformats.org/officeDocument/2006/relationships/slide" Target="slide20.xml"/><Relationship Id="rId19" Type="http://schemas.openxmlformats.org/officeDocument/2006/relationships/image" Target="../media/image37.png"/><Relationship Id="rId31" Type="http://schemas.openxmlformats.org/officeDocument/2006/relationships/image" Target="../media/image57.jpeg"/><Relationship Id="rId4" Type="http://schemas.openxmlformats.org/officeDocument/2006/relationships/slide" Target="slide17.xml"/><Relationship Id="rId9" Type="http://schemas.openxmlformats.org/officeDocument/2006/relationships/image" Target="../media/image40.png"/><Relationship Id="rId14" Type="http://schemas.openxmlformats.org/officeDocument/2006/relationships/slide" Target="slide15.xml"/><Relationship Id="rId22" Type="http://schemas.openxmlformats.org/officeDocument/2006/relationships/slide" Target="slide103.xml"/><Relationship Id="rId27" Type="http://schemas.openxmlformats.org/officeDocument/2006/relationships/image" Target="../media/image54.jpeg"/><Relationship Id="rId30" Type="http://schemas.openxmlformats.org/officeDocument/2006/relationships/slide" Target="slide117.xml"/><Relationship Id="rId35" Type="http://schemas.openxmlformats.org/officeDocument/2006/relationships/image" Target="../media/image59.jpeg"/><Relationship Id="rId8" Type="http://schemas.openxmlformats.org/officeDocument/2006/relationships/slide" Target="slide19.xml"/><Relationship Id="rId3" Type="http://schemas.openxmlformats.org/officeDocument/2006/relationships/image" Target="../media/image52.jpeg"/><Relationship Id="rId12" Type="http://schemas.openxmlformats.org/officeDocument/2006/relationships/slide" Target="slide21.xml"/><Relationship Id="rId17" Type="http://schemas.openxmlformats.org/officeDocument/2006/relationships/image" Target="../media/image6.jpeg"/><Relationship Id="rId25" Type="http://schemas.openxmlformats.org/officeDocument/2006/relationships/slide" Target="slide111.xml"/><Relationship Id="rId33" Type="http://schemas.openxmlformats.org/officeDocument/2006/relationships/image" Target="../media/image58.jpeg"/><Relationship Id="rId38" Type="http://schemas.openxmlformats.org/officeDocument/2006/relationships/slide" Target="slide115.xml"/></Relationships>
</file>

<file path=ppt/slides/_rels/slide19.xml.rels><?xml version="1.0" encoding="UTF-8" standalone="yes"?>
<Relationships xmlns="http://schemas.openxmlformats.org/package/2006/relationships"><Relationship Id="rId13" Type="http://schemas.openxmlformats.org/officeDocument/2006/relationships/image" Target="../media/image42.png"/><Relationship Id="rId18" Type="http://schemas.openxmlformats.org/officeDocument/2006/relationships/slide" Target="slide16.xml"/><Relationship Id="rId26" Type="http://schemas.openxmlformats.org/officeDocument/2006/relationships/slide" Target="slide133.xml"/><Relationship Id="rId39" Type="http://schemas.openxmlformats.org/officeDocument/2006/relationships/slide" Target="slide120.xml"/><Relationship Id="rId21" Type="http://schemas.openxmlformats.org/officeDocument/2006/relationships/image" Target="../media/image17.png"/><Relationship Id="rId34" Type="http://schemas.openxmlformats.org/officeDocument/2006/relationships/slide" Target="slide131.xml"/><Relationship Id="rId42" Type="http://schemas.openxmlformats.org/officeDocument/2006/relationships/slide" Target="slide127.xml"/><Relationship Id="rId7" Type="http://schemas.openxmlformats.org/officeDocument/2006/relationships/image" Target="../media/image39.png"/><Relationship Id="rId2" Type="http://schemas.openxmlformats.org/officeDocument/2006/relationships/image" Target="../media/image22.png"/><Relationship Id="rId16" Type="http://schemas.openxmlformats.org/officeDocument/2006/relationships/slide" Target="slide14.xml"/><Relationship Id="rId20" Type="http://schemas.openxmlformats.org/officeDocument/2006/relationships/slide" Target="slide1.xml"/><Relationship Id="rId29" Type="http://schemas.openxmlformats.org/officeDocument/2006/relationships/image" Target="../media/image58.jpeg"/><Relationship Id="rId41" Type="http://schemas.openxmlformats.org/officeDocument/2006/relationships/slide" Target="slide122.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41.png"/><Relationship Id="rId24" Type="http://schemas.openxmlformats.org/officeDocument/2006/relationships/slide" Target="slide129.xml"/><Relationship Id="rId32" Type="http://schemas.openxmlformats.org/officeDocument/2006/relationships/slide" Target="slide128.xml"/><Relationship Id="rId37" Type="http://schemas.openxmlformats.org/officeDocument/2006/relationships/image" Target="../media/image55.jpeg"/><Relationship Id="rId40" Type="http://schemas.openxmlformats.org/officeDocument/2006/relationships/slide" Target="slide121.xml"/><Relationship Id="rId5" Type="http://schemas.openxmlformats.org/officeDocument/2006/relationships/image" Target="../media/image38.png"/><Relationship Id="rId15" Type="http://schemas.openxmlformats.org/officeDocument/2006/relationships/image" Target="../media/image7.jpeg"/><Relationship Id="rId23" Type="http://schemas.openxmlformats.org/officeDocument/2006/relationships/image" Target="../media/image54.jpeg"/><Relationship Id="rId28" Type="http://schemas.openxmlformats.org/officeDocument/2006/relationships/slide" Target="slide134.xml"/><Relationship Id="rId36" Type="http://schemas.openxmlformats.org/officeDocument/2006/relationships/slide" Target="slide59.xml"/><Relationship Id="rId10" Type="http://schemas.openxmlformats.org/officeDocument/2006/relationships/slide" Target="slide20.xml"/><Relationship Id="rId19" Type="http://schemas.openxmlformats.org/officeDocument/2006/relationships/image" Target="../media/image37.png"/><Relationship Id="rId31" Type="http://schemas.openxmlformats.org/officeDocument/2006/relationships/image" Target="../media/image59.jpeg"/><Relationship Id="rId4" Type="http://schemas.openxmlformats.org/officeDocument/2006/relationships/slide" Target="slide17.xml"/><Relationship Id="rId9" Type="http://schemas.openxmlformats.org/officeDocument/2006/relationships/image" Target="../media/image40.png"/><Relationship Id="rId14" Type="http://schemas.openxmlformats.org/officeDocument/2006/relationships/slide" Target="slide15.xml"/><Relationship Id="rId22" Type="http://schemas.openxmlformats.org/officeDocument/2006/relationships/slide" Target="slide132.xml"/><Relationship Id="rId27" Type="http://schemas.openxmlformats.org/officeDocument/2006/relationships/image" Target="../media/image57.jpeg"/><Relationship Id="rId30" Type="http://schemas.openxmlformats.org/officeDocument/2006/relationships/slide" Target="slide130.xml"/><Relationship Id="rId35" Type="http://schemas.openxmlformats.org/officeDocument/2006/relationships/image" Target="../media/image61.jpeg"/><Relationship Id="rId8" Type="http://schemas.openxmlformats.org/officeDocument/2006/relationships/slide" Target="slide19.xml"/><Relationship Id="rId3" Type="http://schemas.openxmlformats.org/officeDocument/2006/relationships/image" Target="../media/image52.jpeg"/><Relationship Id="rId12" Type="http://schemas.openxmlformats.org/officeDocument/2006/relationships/slide" Target="slide21.xml"/><Relationship Id="rId17" Type="http://schemas.openxmlformats.org/officeDocument/2006/relationships/image" Target="../media/image6.jpeg"/><Relationship Id="rId25" Type="http://schemas.openxmlformats.org/officeDocument/2006/relationships/image" Target="../media/image56.jpeg"/><Relationship Id="rId33" Type="http://schemas.openxmlformats.org/officeDocument/2006/relationships/image" Target="../media/image60.jpeg"/><Relationship Id="rId38" Type="http://schemas.openxmlformats.org/officeDocument/2006/relationships/slide" Target="slide119.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9.png"/><Relationship Id="rId18" Type="http://schemas.openxmlformats.org/officeDocument/2006/relationships/slide" Target="slide7.xml"/><Relationship Id="rId3" Type="http://schemas.openxmlformats.org/officeDocument/2006/relationships/slide" Target="slide5.xml"/><Relationship Id="rId21" Type="http://schemas.openxmlformats.org/officeDocument/2006/relationships/image" Target="../media/image19.jpeg"/><Relationship Id="rId7" Type="http://schemas.openxmlformats.org/officeDocument/2006/relationships/slide" Target="slide12.xml"/><Relationship Id="rId12" Type="http://schemas.openxmlformats.org/officeDocument/2006/relationships/image" Target="../media/image15.png"/><Relationship Id="rId17" Type="http://schemas.openxmlformats.org/officeDocument/2006/relationships/image" Target="../media/image17.png"/><Relationship Id="rId25" Type="http://schemas.openxmlformats.org/officeDocument/2006/relationships/image" Target="../media/image21.png"/><Relationship Id="rId2" Type="http://schemas.openxmlformats.org/officeDocument/2006/relationships/image" Target="../media/image5.png"/><Relationship Id="rId16" Type="http://schemas.openxmlformats.org/officeDocument/2006/relationships/slide" Target="slide1.xml"/><Relationship Id="rId20"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image" Target="../media/image12.png"/><Relationship Id="rId11" Type="http://schemas.openxmlformats.org/officeDocument/2006/relationships/slide" Target="slide9.xml"/><Relationship Id="rId24" Type="http://schemas.openxmlformats.org/officeDocument/2006/relationships/slide" Target="slide3.xml"/><Relationship Id="rId5" Type="http://schemas.openxmlformats.org/officeDocument/2006/relationships/slide" Target="slide8.xml"/><Relationship Id="rId15" Type="http://schemas.openxmlformats.org/officeDocument/2006/relationships/image" Target="../media/image16.png"/><Relationship Id="rId23" Type="http://schemas.openxmlformats.org/officeDocument/2006/relationships/image" Target="../media/image20.jpeg"/><Relationship Id="rId10" Type="http://schemas.openxmlformats.org/officeDocument/2006/relationships/image" Target="../media/image14.png"/><Relationship Id="rId19" Type="http://schemas.openxmlformats.org/officeDocument/2006/relationships/image" Target="../media/image18.png"/><Relationship Id="rId4" Type="http://schemas.openxmlformats.org/officeDocument/2006/relationships/image" Target="../media/image11.jpeg"/><Relationship Id="rId9" Type="http://schemas.openxmlformats.org/officeDocument/2006/relationships/slide" Target="slide4.xml"/><Relationship Id="rId14" Type="http://schemas.openxmlformats.org/officeDocument/2006/relationships/slide" Target="slide6.xml"/><Relationship Id="rId22" Type="http://schemas.openxmlformats.org/officeDocument/2006/relationships/slide" Target="slide13.xml"/></Relationships>
</file>

<file path=ppt/slides/_rels/slide20.xml.rels><?xml version="1.0" encoding="UTF-8" standalone="yes"?>
<Relationships xmlns="http://schemas.openxmlformats.org/package/2006/relationships"><Relationship Id="rId13" Type="http://schemas.openxmlformats.org/officeDocument/2006/relationships/image" Target="../media/image42.png"/><Relationship Id="rId18" Type="http://schemas.openxmlformats.org/officeDocument/2006/relationships/slide" Target="slide16.xml"/><Relationship Id="rId26" Type="http://schemas.openxmlformats.org/officeDocument/2006/relationships/image" Target="../media/image57.jpeg"/><Relationship Id="rId39" Type="http://schemas.openxmlformats.org/officeDocument/2006/relationships/slide" Target="slide31.xml"/><Relationship Id="rId21" Type="http://schemas.openxmlformats.org/officeDocument/2006/relationships/image" Target="../media/image17.png"/><Relationship Id="rId34" Type="http://schemas.openxmlformats.org/officeDocument/2006/relationships/image" Target="../media/image61.jpeg"/><Relationship Id="rId7" Type="http://schemas.openxmlformats.org/officeDocument/2006/relationships/image" Target="../media/image39.png"/><Relationship Id="rId2" Type="http://schemas.openxmlformats.org/officeDocument/2006/relationships/image" Target="../media/image22.png"/><Relationship Id="rId16" Type="http://schemas.openxmlformats.org/officeDocument/2006/relationships/slide" Target="slide14.xml"/><Relationship Id="rId20" Type="http://schemas.openxmlformats.org/officeDocument/2006/relationships/slide" Target="slide1.xml"/><Relationship Id="rId29" Type="http://schemas.openxmlformats.org/officeDocument/2006/relationships/slide" Target="slide143.xml"/><Relationship Id="rId41" Type="http://schemas.openxmlformats.org/officeDocument/2006/relationships/slide" Target="slide140.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41.png"/><Relationship Id="rId24" Type="http://schemas.openxmlformats.org/officeDocument/2006/relationships/slide" Target="slide142.xml"/><Relationship Id="rId32" Type="http://schemas.openxmlformats.org/officeDocument/2006/relationships/image" Target="../media/image60.jpeg"/><Relationship Id="rId37" Type="http://schemas.openxmlformats.org/officeDocument/2006/relationships/slide" Target="slide135.xml"/><Relationship Id="rId40" Type="http://schemas.openxmlformats.org/officeDocument/2006/relationships/slide" Target="slide138.xml"/><Relationship Id="rId5" Type="http://schemas.openxmlformats.org/officeDocument/2006/relationships/image" Target="../media/image38.png"/><Relationship Id="rId15" Type="http://schemas.openxmlformats.org/officeDocument/2006/relationships/image" Target="../media/image7.jpeg"/><Relationship Id="rId23" Type="http://schemas.openxmlformats.org/officeDocument/2006/relationships/image" Target="../media/image54.jpeg"/><Relationship Id="rId28" Type="http://schemas.openxmlformats.org/officeDocument/2006/relationships/image" Target="../media/image58.jpeg"/><Relationship Id="rId36" Type="http://schemas.openxmlformats.org/officeDocument/2006/relationships/image" Target="../media/image55.jpeg"/><Relationship Id="rId10" Type="http://schemas.openxmlformats.org/officeDocument/2006/relationships/slide" Target="slide20.xml"/><Relationship Id="rId19" Type="http://schemas.openxmlformats.org/officeDocument/2006/relationships/image" Target="../media/image37.png"/><Relationship Id="rId31" Type="http://schemas.openxmlformats.org/officeDocument/2006/relationships/slide" Target="slide141.xml"/><Relationship Id="rId4" Type="http://schemas.openxmlformats.org/officeDocument/2006/relationships/slide" Target="slide17.xml"/><Relationship Id="rId9" Type="http://schemas.openxmlformats.org/officeDocument/2006/relationships/image" Target="../media/image40.png"/><Relationship Id="rId14" Type="http://schemas.openxmlformats.org/officeDocument/2006/relationships/slide" Target="slide15.xml"/><Relationship Id="rId22" Type="http://schemas.openxmlformats.org/officeDocument/2006/relationships/slide" Target="slide145.xml"/><Relationship Id="rId27" Type="http://schemas.openxmlformats.org/officeDocument/2006/relationships/slide" Target="slide147.xml"/><Relationship Id="rId30" Type="http://schemas.openxmlformats.org/officeDocument/2006/relationships/image" Target="../media/image59.jpeg"/><Relationship Id="rId35" Type="http://schemas.openxmlformats.org/officeDocument/2006/relationships/slide" Target="slide59.xml"/><Relationship Id="rId8" Type="http://schemas.openxmlformats.org/officeDocument/2006/relationships/slide" Target="slide19.xml"/><Relationship Id="rId3" Type="http://schemas.openxmlformats.org/officeDocument/2006/relationships/image" Target="../media/image52.jpeg"/><Relationship Id="rId12" Type="http://schemas.openxmlformats.org/officeDocument/2006/relationships/slide" Target="slide21.xml"/><Relationship Id="rId17" Type="http://schemas.openxmlformats.org/officeDocument/2006/relationships/image" Target="../media/image6.jpeg"/><Relationship Id="rId25" Type="http://schemas.openxmlformats.org/officeDocument/2006/relationships/image" Target="../media/image56.jpeg"/><Relationship Id="rId33" Type="http://schemas.openxmlformats.org/officeDocument/2006/relationships/slide" Target="slide144.xml"/><Relationship Id="rId38" Type="http://schemas.openxmlformats.org/officeDocument/2006/relationships/slide" Target="slide137.xml"/></Relationships>
</file>

<file path=ppt/slides/_rels/slide21.xml.rels><?xml version="1.0" encoding="UTF-8" standalone="yes"?>
<Relationships xmlns="http://schemas.openxmlformats.org/package/2006/relationships"><Relationship Id="rId13" Type="http://schemas.openxmlformats.org/officeDocument/2006/relationships/image" Target="../media/image42.png"/><Relationship Id="rId18" Type="http://schemas.openxmlformats.org/officeDocument/2006/relationships/slide" Target="slide16.xml"/><Relationship Id="rId26" Type="http://schemas.openxmlformats.org/officeDocument/2006/relationships/slide" Target="slide159.xml"/><Relationship Id="rId39" Type="http://schemas.openxmlformats.org/officeDocument/2006/relationships/slide" Target="slide149.xml"/><Relationship Id="rId21" Type="http://schemas.openxmlformats.org/officeDocument/2006/relationships/image" Target="../media/image17.png"/><Relationship Id="rId34" Type="http://schemas.openxmlformats.org/officeDocument/2006/relationships/slide" Target="slide157.xml"/><Relationship Id="rId7" Type="http://schemas.openxmlformats.org/officeDocument/2006/relationships/image" Target="../media/image39.png"/><Relationship Id="rId12" Type="http://schemas.openxmlformats.org/officeDocument/2006/relationships/slide" Target="slide21.xml"/><Relationship Id="rId17" Type="http://schemas.openxmlformats.org/officeDocument/2006/relationships/image" Target="../media/image6.jpeg"/><Relationship Id="rId25" Type="http://schemas.openxmlformats.org/officeDocument/2006/relationships/image" Target="../media/image56.jpeg"/><Relationship Id="rId33" Type="http://schemas.openxmlformats.org/officeDocument/2006/relationships/image" Target="../media/image60.jpeg"/><Relationship Id="rId38" Type="http://schemas.openxmlformats.org/officeDocument/2006/relationships/slide" Target="slide148.xml"/><Relationship Id="rId2" Type="http://schemas.openxmlformats.org/officeDocument/2006/relationships/image" Target="../media/image22.png"/><Relationship Id="rId16" Type="http://schemas.openxmlformats.org/officeDocument/2006/relationships/slide" Target="slide14.xml"/><Relationship Id="rId20" Type="http://schemas.openxmlformats.org/officeDocument/2006/relationships/slide" Target="slide1.xml"/><Relationship Id="rId29" Type="http://schemas.openxmlformats.org/officeDocument/2006/relationships/image" Target="../media/image58.jpeg"/><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41.png"/><Relationship Id="rId24" Type="http://schemas.openxmlformats.org/officeDocument/2006/relationships/slide" Target="slide155.xml"/><Relationship Id="rId32" Type="http://schemas.openxmlformats.org/officeDocument/2006/relationships/slide" Target="slide154.xml"/><Relationship Id="rId37" Type="http://schemas.openxmlformats.org/officeDocument/2006/relationships/image" Target="../media/image55.jpeg"/><Relationship Id="rId40" Type="http://schemas.openxmlformats.org/officeDocument/2006/relationships/slide" Target="slide31.xml"/><Relationship Id="rId5" Type="http://schemas.openxmlformats.org/officeDocument/2006/relationships/image" Target="../media/image38.png"/><Relationship Id="rId15" Type="http://schemas.openxmlformats.org/officeDocument/2006/relationships/image" Target="../media/image7.jpeg"/><Relationship Id="rId23" Type="http://schemas.openxmlformats.org/officeDocument/2006/relationships/image" Target="../media/image54.jpeg"/><Relationship Id="rId28" Type="http://schemas.openxmlformats.org/officeDocument/2006/relationships/slide" Target="slide160.xml"/><Relationship Id="rId36" Type="http://schemas.openxmlformats.org/officeDocument/2006/relationships/slide" Target="slide59.xml"/><Relationship Id="rId10" Type="http://schemas.openxmlformats.org/officeDocument/2006/relationships/slide" Target="slide20.xml"/><Relationship Id="rId19" Type="http://schemas.openxmlformats.org/officeDocument/2006/relationships/image" Target="../media/image37.png"/><Relationship Id="rId31" Type="http://schemas.openxmlformats.org/officeDocument/2006/relationships/image" Target="../media/image59.jpeg"/><Relationship Id="rId4" Type="http://schemas.openxmlformats.org/officeDocument/2006/relationships/slide" Target="slide17.xml"/><Relationship Id="rId9" Type="http://schemas.openxmlformats.org/officeDocument/2006/relationships/image" Target="../media/image40.png"/><Relationship Id="rId14" Type="http://schemas.openxmlformats.org/officeDocument/2006/relationships/slide" Target="slide15.xml"/><Relationship Id="rId22" Type="http://schemas.openxmlformats.org/officeDocument/2006/relationships/slide" Target="slide158.xml"/><Relationship Id="rId27" Type="http://schemas.openxmlformats.org/officeDocument/2006/relationships/image" Target="../media/image57.jpeg"/><Relationship Id="rId30" Type="http://schemas.openxmlformats.org/officeDocument/2006/relationships/slide" Target="slide156.xml"/><Relationship Id="rId35" Type="http://schemas.openxmlformats.org/officeDocument/2006/relationships/image" Target="../media/image61.jpeg"/><Relationship Id="rId8" Type="http://schemas.openxmlformats.org/officeDocument/2006/relationships/slide" Target="slide19.xml"/><Relationship Id="rId3" Type="http://schemas.openxmlformats.org/officeDocument/2006/relationships/image" Target="../media/image52.jpeg"/></Relationships>
</file>

<file path=ppt/slides/_rels/slide22.xml.rels><?xml version="1.0" encoding="UTF-8" standalone="yes"?>
<Relationships xmlns="http://schemas.openxmlformats.org/package/2006/relationships"><Relationship Id="rId13" Type="http://schemas.openxmlformats.org/officeDocument/2006/relationships/image" Target="../media/image42.png"/><Relationship Id="rId18" Type="http://schemas.openxmlformats.org/officeDocument/2006/relationships/slide" Target="slide16.xml"/><Relationship Id="rId26" Type="http://schemas.openxmlformats.org/officeDocument/2006/relationships/slide" Target="slide29.xml"/><Relationship Id="rId39" Type="http://schemas.openxmlformats.org/officeDocument/2006/relationships/image" Target="../media/image61.jpeg"/><Relationship Id="rId21" Type="http://schemas.openxmlformats.org/officeDocument/2006/relationships/image" Target="../media/image17.png"/><Relationship Id="rId34" Type="http://schemas.openxmlformats.org/officeDocument/2006/relationships/slide" Target="slide24.xml"/><Relationship Id="rId7" Type="http://schemas.openxmlformats.org/officeDocument/2006/relationships/image" Target="../media/image39.png"/><Relationship Id="rId12" Type="http://schemas.openxmlformats.org/officeDocument/2006/relationships/slide" Target="slide21.xml"/><Relationship Id="rId17" Type="http://schemas.openxmlformats.org/officeDocument/2006/relationships/image" Target="../media/image6.jpeg"/><Relationship Id="rId25" Type="http://schemas.openxmlformats.org/officeDocument/2006/relationships/image" Target="../media/image54.jpeg"/><Relationship Id="rId33" Type="http://schemas.openxmlformats.org/officeDocument/2006/relationships/image" Target="../media/image58.jpeg"/><Relationship Id="rId38" Type="http://schemas.openxmlformats.org/officeDocument/2006/relationships/slide" Target="slide25.xml"/><Relationship Id="rId2" Type="http://schemas.openxmlformats.org/officeDocument/2006/relationships/image" Target="../media/image22.png"/><Relationship Id="rId16" Type="http://schemas.openxmlformats.org/officeDocument/2006/relationships/slide" Target="slide14.xml"/><Relationship Id="rId20" Type="http://schemas.openxmlformats.org/officeDocument/2006/relationships/slide" Target="slide1.xml"/><Relationship Id="rId29"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41.png"/><Relationship Id="rId24" Type="http://schemas.openxmlformats.org/officeDocument/2006/relationships/slide" Target="slide26.xml"/><Relationship Id="rId32" Type="http://schemas.openxmlformats.org/officeDocument/2006/relationships/slide" Target="slide28.xml"/><Relationship Id="rId37" Type="http://schemas.openxmlformats.org/officeDocument/2006/relationships/image" Target="../media/image60.jpeg"/><Relationship Id="rId5" Type="http://schemas.openxmlformats.org/officeDocument/2006/relationships/image" Target="../media/image38.png"/><Relationship Id="rId15" Type="http://schemas.openxmlformats.org/officeDocument/2006/relationships/image" Target="../media/image7.jpeg"/><Relationship Id="rId23" Type="http://schemas.openxmlformats.org/officeDocument/2006/relationships/image" Target="../media/image24.svg"/><Relationship Id="rId28" Type="http://schemas.openxmlformats.org/officeDocument/2006/relationships/slide" Target="slide53.xml"/><Relationship Id="rId36" Type="http://schemas.openxmlformats.org/officeDocument/2006/relationships/slide" Target="slide22.xml"/><Relationship Id="rId10" Type="http://schemas.openxmlformats.org/officeDocument/2006/relationships/slide" Target="slide20.xml"/><Relationship Id="rId19" Type="http://schemas.openxmlformats.org/officeDocument/2006/relationships/image" Target="../media/image37.png"/><Relationship Id="rId31" Type="http://schemas.openxmlformats.org/officeDocument/2006/relationships/image" Target="../media/image57.jpeg"/><Relationship Id="rId4" Type="http://schemas.openxmlformats.org/officeDocument/2006/relationships/slide" Target="slide17.xml"/><Relationship Id="rId9" Type="http://schemas.openxmlformats.org/officeDocument/2006/relationships/image" Target="../media/image40.png"/><Relationship Id="rId14" Type="http://schemas.openxmlformats.org/officeDocument/2006/relationships/slide" Target="slide15.xml"/><Relationship Id="rId22" Type="http://schemas.openxmlformats.org/officeDocument/2006/relationships/image" Target="../media/image23.png"/><Relationship Id="rId27" Type="http://schemas.openxmlformats.org/officeDocument/2006/relationships/image" Target="../media/image55.jpeg"/><Relationship Id="rId30" Type="http://schemas.openxmlformats.org/officeDocument/2006/relationships/slide" Target="slide27.xml"/><Relationship Id="rId35" Type="http://schemas.openxmlformats.org/officeDocument/2006/relationships/image" Target="../media/image59.jpeg"/><Relationship Id="rId8" Type="http://schemas.openxmlformats.org/officeDocument/2006/relationships/slide" Target="slide19.xml"/><Relationship Id="rId3" Type="http://schemas.openxmlformats.org/officeDocument/2006/relationships/image" Target="../media/image63.jpeg"/></Relationships>
</file>

<file path=ppt/slides/_rels/slide23.xml.rels><?xml version="1.0" encoding="UTF-8" standalone="yes"?>
<Relationships xmlns="http://schemas.openxmlformats.org/package/2006/relationships"><Relationship Id="rId13" Type="http://schemas.openxmlformats.org/officeDocument/2006/relationships/image" Target="../media/image42.png"/><Relationship Id="rId18" Type="http://schemas.openxmlformats.org/officeDocument/2006/relationships/slide" Target="slide16.xml"/><Relationship Id="rId26" Type="http://schemas.openxmlformats.org/officeDocument/2006/relationships/slide" Target="slide29.xml"/><Relationship Id="rId39" Type="http://schemas.openxmlformats.org/officeDocument/2006/relationships/image" Target="../media/image61.jpeg"/><Relationship Id="rId21" Type="http://schemas.openxmlformats.org/officeDocument/2006/relationships/image" Target="../media/image17.png"/><Relationship Id="rId34" Type="http://schemas.openxmlformats.org/officeDocument/2006/relationships/slide" Target="slide24.xml"/><Relationship Id="rId7" Type="http://schemas.openxmlformats.org/officeDocument/2006/relationships/image" Target="../media/image39.png"/><Relationship Id="rId12" Type="http://schemas.openxmlformats.org/officeDocument/2006/relationships/slide" Target="slide21.xml"/><Relationship Id="rId17" Type="http://schemas.openxmlformats.org/officeDocument/2006/relationships/image" Target="../media/image6.jpeg"/><Relationship Id="rId25" Type="http://schemas.openxmlformats.org/officeDocument/2006/relationships/image" Target="../media/image54.jpeg"/><Relationship Id="rId33" Type="http://schemas.openxmlformats.org/officeDocument/2006/relationships/image" Target="../media/image58.jpeg"/><Relationship Id="rId38" Type="http://schemas.openxmlformats.org/officeDocument/2006/relationships/slide" Target="slide25.xml"/><Relationship Id="rId2" Type="http://schemas.openxmlformats.org/officeDocument/2006/relationships/image" Target="../media/image22.png"/><Relationship Id="rId16" Type="http://schemas.openxmlformats.org/officeDocument/2006/relationships/slide" Target="slide14.xml"/><Relationship Id="rId20" Type="http://schemas.openxmlformats.org/officeDocument/2006/relationships/slide" Target="slide1.xml"/><Relationship Id="rId29"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41.png"/><Relationship Id="rId24" Type="http://schemas.openxmlformats.org/officeDocument/2006/relationships/slide" Target="slide26.xml"/><Relationship Id="rId32" Type="http://schemas.openxmlformats.org/officeDocument/2006/relationships/slide" Target="slide28.xml"/><Relationship Id="rId37" Type="http://schemas.openxmlformats.org/officeDocument/2006/relationships/image" Target="../media/image60.jpeg"/><Relationship Id="rId5" Type="http://schemas.openxmlformats.org/officeDocument/2006/relationships/image" Target="../media/image38.png"/><Relationship Id="rId15" Type="http://schemas.openxmlformats.org/officeDocument/2006/relationships/image" Target="../media/image7.jpeg"/><Relationship Id="rId23" Type="http://schemas.openxmlformats.org/officeDocument/2006/relationships/image" Target="../media/image24.svg"/><Relationship Id="rId28" Type="http://schemas.openxmlformats.org/officeDocument/2006/relationships/slide" Target="slide53.xml"/><Relationship Id="rId36" Type="http://schemas.openxmlformats.org/officeDocument/2006/relationships/slide" Target="slide22.xml"/><Relationship Id="rId10" Type="http://schemas.openxmlformats.org/officeDocument/2006/relationships/slide" Target="slide20.xml"/><Relationship Id="rId19" Type="http://schemas.openxmlformats.org/officeDocument/2006/relationships/image" Target="../media/image37.png"/><Relationship Id="rId31" Type="http://schemas.openxmlformats.org/officeDocument/2006/relationships/image" Target="../media/image57.jpeg"/><Relationship Id="rId4" Type="http://schemas.openxmlformats.org/officeDocument/2006/relationships/slide" Target="slide17.xml"/><Relationship Id="rId9" Type="http://schemas.openxmlformats.org/officeDocument/2006/relationships/image" Target="../media/image40.png"/><Relationship Id="rId14" Type="http://schemas.openxmlformats.org/officeDocument/2006/relationships/slide" Target="slide15.xml"/><Relationship Id="rId22" Type="http://schemas.openxmlformats.org/officeDocument/2006/relationships/image" Target="../media/image23.png"/><Relationship Id="rId27" Type="http://schemas.openxmlformats.org/officeDocument/2006/relationships/image" Target="../media/image55.jpeg"/><Relationship Id="rId30" Type="http://schemas.openxmlformats.org/officeDocument/2006/relationships/slide" Target="slide27.xml"/><Relationship Id="rId35" Type="http://schemas.openxmlformats.org/officeDocument/2006/relationships/image" Target="../media/image59.jpeg"/><Relationship Id="rId8" Type="http://schemas.openxmlformats.org/officeDocument/2006/relationships/slide" Target="slide19.xml"/><Relationship Id="rId3" Type="http://schemas.openxmlformats.org/officeDocument/2006/relationships/image" Target="../media/image63.jpeg"/></Relationships>
</file>

<file path=ppt/slides/_rels/slide24.xml.rels><?xml version="1.0" encoding="UTF-8" standalone="yes"?>
<Relationships xmlns="http://schemas.openxmlformats.org/package/2006/relationships"><Relationship Id="rId13" Type="http://schemas.openxmlformats.org/officeDocument/2006/relationships/image" Target="../media/image42.png"/><Relationship Id="rId18" Type="http://schemas.openxmlformats.org/officeDocument/2006/relationships/slide" Target="slide16.xml"/><Relationship Id="rId26" Type="http://schemas.openxmlformats.org/officeDocument/2006/relationships/slide" Target="slide29.xml"/><Relationship Id="rId39" Type="http://schemas.openxmlformats.org/officeDocument/2006/relationships/image" Target="../media/image61.jpeg"/><Relationship Id="rId21" Type="http://schemas.openxmlformats.org/officeDocument/2006/relationships/image" Target="../media/image17.png"/><Relationship Id="rId34" Type="http://schemas.openxmlformats.org/officeDocument/2006/relationships/slide" Target="slide24.xml"/><Relationship Id="rId7" Type="http://schemas.openxmlformats.org/officeDocument/2006/relationships/image" Target="../media/image39.png"/><Relationship Id="rId12" Type="http://schemas.openxmlformats.org/officeDocument/2006/relationships/slide" Target="slide21.xml"/><Relationship Id="rId17" Type="http://schemas.openxmlformats.org/officeDocument/2006/relationships/image" Target="../media/image6.jpeg"/><Relationship Id="rId25" Type="http://schemas.openxmlformats.org/officeDocument/2006/relationships/image" Target="../media/image54.jpeg"/><Relationship Id="rId33" Type="http://schemas.openxmlformats.org/officeDocument/2006/relationships/image" Target="../media/image58.jpeg"/><Relationship Id="rId38" Type="http://schemas.openxmlformats.org/officeDocument/2006/relationships/slide" Target="slide25.xml"/><Relationship Id="rId2" Type="http://schemas.openxmlformats.org/officeDocument/2006/relationships/image" Target="../media/image22.png"/><Relationship Id="rId16" Type="http://schemas.openxmlformats.org/officeDocument/2006/relationships/slide" Target="slide14.xml"/><Relationship Id="rId20" Type="http://schemas.openxmlformats.org/officeDocument/2006/relationships/slide" Target="slide1.xml"/><Relationship Id="rId29"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41.png"/><Relationship Id="rId24" Type="http://schemas.openxmlformats.org/officeDocument/2006/relationships/slide" Target="slide26.xml"/><Relationship Id="rId32" Type="http://schemas.openxmlformats.org/officeDocument/2006/relationships/slide" Target="slide28.xml"/><Relationship Id="rId37" Type="http://schemas.openxmlformats.org/officeDocument/2006/relationships/image" Target="../media/image60.jpeg"/><Relationship Id="rId5" Type="http://schemas.openxmlformats.org/officeDocument/2006/relationships/image" Target="../media/image38.png"/><Relationship Id="rId15" Type="http://schemas.openxmlformats.org/officeDocument/2006/relationships/image" Target="../media/image7.jpeg"/><Relationship Id="rId23" Type="http://schemas.openxmlformats.org/officeDocument/2006/relationships/image" Target="../media/image24.svg"/><Relationship Id="rId28" Type="http://schemas.openxmlformats.org/officeDocument/2006/relationships/slide" Target="slide53.xml"/><Relationship Id="rId36" Type="http://schemas.openxmlformats.org/officeDocument/2006/relationships/slide" Target="slide22.xml"/><Relationship Id="rId10" Type="http://schemas.openxmlformats.org/officeDocument/2006/relationships/slide" Target="slide20.xml"/><Relationship Id="rId19" Type="http://schemas.openxmlformats.org/officeDocument/2006/relationships/image" Target="../media/image37.png"/><Relationship Id="rId31" Type="http://schemas.openxmlformats.org/officeDocument/2006/relationships/image" Target="../media/image57.jpeg"/><Relationship Id="rId4" Type="http://schemas.openxmlformats.org/officeDocument/2006/relationships/slide" Target="slide17.xml"/><Relationship Id="rId9" Type="http://schemas.openxmlformats.org/officeDocument/2006/relationships/image" Target="../media/image40.png"/><Relationship Id="rId14" Type="http://schemas.openxmlformats.org/officeDocument/2006/relationships/slide" Target="slide15.xml"/><Relationship Id="rId22" Type="http://schemas.openxmlformats.org/officeDocument/2006/relationships/image" Target="../media/image23.png"/><Relationship Id="rId27" Type="http://schemas.openxmlformats.org/officeDocument/2006/relationships/image" Target="../media/image55.jpeg"/><Relationship Id="rId30" Type="http://schemas.openxmlformats.org/officeDocument/2006/relationships/slide" Target="slide27.xml"/><Relationship Id="rId35" Type="http://schemas.openxmlformats.org/officeDocument/2006/relationships/image" Target="../media/image59.jpeg"/><Relationship Id="rId8" Type="http://schemas.openxmlformats.org/officeDocument/2006/relationships/slide" Target="slide19.xml"/><Relationship Id="rId3" Type="http://schemas.openxmlformats.org/officeDocument/2006/relationships/image" Target="../media/image63.jpeg"/></Relationships>
</file>

<file path=ppt/slides/_rels/slide25.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image" Target="../media/image42.png"/><Relationship Id="rId18" Type="http://schemas.openxmlformats.org/officeDocument/2006/relationships/slide" Target="slide16.xml"/><Relationship Id="rId3" Type="http://schemas.openxmlformats.org/officeDocument/2006/relationships/image" Target="../media/image63.jpeg"/><Relationship Id="rId21" Type="http://schemas.openxmlformats.org/officeDocument/2006/relationships/image" Target="../media/image17.png"/><Relationship Id="rId7" Type="http://schemas.openxmlformats.org/officeDocument/2006/relationships/image" Target="../media/image39.png"/><Relationship Id="rId12" Type="http://schemas.openxmlformats.org/officeDocument/2006/relationships/slide" Target="slide21.xml"/><Relationship Id="rId17" Type="http://schemas.openxmlformats.org/officeDocument/2006/relationships/image" Target="../media/image6.jpeg"/><Relationship Id="rId2" Type="http://schemas.openxmlformats.org/officeDocument/2006/relationships/image" Target="../media/image22.png"/><Relationship Id="rId16" Type="http://schemas.openxmlformats.org/officeDocument/2006/relationships/slide" Target="slide14.xml"/><Relationship Id="rId20"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7.jpeg"/><Relationship Id="rId23" Type="http://schemas.openxmlformats.org/officeDocument/2006/relationships/image" Target="../media/image24.svg"/><Relationship Id="rId10" Type="http://schemas.openxmlformats.org/officeDocument/2006/relationships/slide" Target="slide20.xml"/><Relationship Id="rId19" Type="http://schemas.openxmlformats.org/officeDocument/2006/relationships/image" Target="../media/image37.png"/><Relationship Id="rId4" Type="http://schemas.openxmlformats.org/officeDocument/2006/relationships/slide" Target="slide17.xml"/><Relationship Id="rId9" Type="http://schemas.openxmlformats.org/officeDocument/2006/relationships/image" Target="../media/image40.png"/><Relationship Id="rId14" Type="http://schemas.openxmlformats.org/officeDocument/2006/relationships/slide" Target="slide15.xml"/><Relationship Id="rId22" Type="http://schemas.openxmlformats.org/officeDocument/2006/relationships/image" Target="../media/image23.png"/></Relationships>
</file>

<file path=ppt/slides/_rels/slide26.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image" Target="../media/image42.png"/><Relationship Id="rId18" Type="http://schemas.openxmlformats.org/officeDocument/2006/relationships/slide" Target="slide16.xml"/><Relationship Id="rId3" Type="http://schemas.openxmlformats.org/officeDocument/2006/relationships/image" Target="../media/image63.jpeg"/><Relationship Id="rId21" Type="http://schemas.openxmlformats.org/officeDocument/2006/relationships/image" Target="../media/image17.png"/><Relationship Id="rId7" Type="http://schemas.openxmlformats.org/officeDocument/2006/relationships/image" Target="../media/image39.png"/><Relationship Id="rId12" Type="http://schemas.openxmlformats.org/officeDocument/2006/relationships/slide" Target="slide21.xml"/><Relationship Id="rId17" Type="http://schemas.openxmlformats.org/officeDocument/2006/relationships/image" Target="../media/image6.jpeg"/><Relationship Id="rId2" Type="http://schemas.openxmlformats.org/officeDocument/2006/relationships/image" Target="../media/image22.png"/><Relationship Id="rId16" Type="http://schemas.openxmlformats.org/officeDocument/2006/relationships/slide" Target="slide14.xml"/><Relationship Id="rId20"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7.jpeg"/><Relationship Id="rId23" Type="http://schemas.openxmlformats.org/officeDocument/2006/relationships/image" Target="../media/image24.svg"/><Relationship Id="rId10" Type="http://schemas.openxmlformats.org/officeDocument/2006/relationships/slide" Target="slide20.xml"/><Relationship Id="rId19" Type="http://schemas.openxmlformats.org/officeDocument/2006/relationships/image" Target="../media/image37.png"/><Relationship Id="rId4" Type="http://schemas.openxmlformats.org/officeDocument/2006/relationships/slide" Target="slide17.xml"/><Relationship Id="rId9" Type="http://schemas.openxmlformats.org/officeDocument/2006/relationships/image" Target="../media/image40.png"/><Relationship Id="rId14" Type="http://schemas.openxmlformats.org/officeDocument/2006/relationships/slide" Target="slide15.xml"/><Relationship Id="rId22" Type="http://schemas.openxmlformats.org/officeDocument/2006/relationships/image" Target="../media/image23.png"/></Relationships>
</file>

<file path=ppt/slides/_rels/slide27.xml.rels><?xml version="1.0" encoding="UTF-8" standalone="yes"?>
<Relationships xmlns="http://schemas.openxmlformats.org/package/2006/relationships"><Relationship Id="rId13" Type="http://schemas.openxmlformats.org/officeDocument/2006/relationships/image" Target="../media/image42.png"/><Relationship Id="rId18" Type="http://schemas.openxmlformats.org/officeDocument/2006/relationships/slide" Target="slide16.xml"/><Relationship Id="rId26" Type="http://schemas.openxmlformats.org/officeDocument/2006/relationships/slide" Target="slide29.xml"/><Relationship Id="rId39" Type="http://schemas.openxmlformats.org/officeDocument/2006/relationships/image" Target="../media/image61.jpeg"/><Relationship Id="rId21" Type="http://schemas.openxmlformats.org/officeDocument/2006/relationships/image" Target="../media/image17.png"/><Relationship Id="rId34" Type="http://schemas.openxmlformats.org/officeDocument/2006/relationships/slide" Target="slide24.xml"/><Relationship Id="rId7" Type="http://schemas.openxmlformats.org/officeDocument/2006/relationships/image" Target="../media/image39.png"/><Relationship Id="rId12" Type="http://schemas.openxmlformats.org/officeDocument/2006/relationships/slide" Target="slide21.xml"/><Relationship Id="rId17" Type="http://schemas.openxmlformats.org/officeDocument/2006/relationships/image" Target="../media/image6.jpeg"/><Relationship Id="rId25" Type="http://schemas.openxmlformats.org/officeDocument/2006/relationships/image" Target="../media/image54.jpeg"/><Relationship Id="rId33" Type="http://schemas.openxmlformats.org/officeDocument/2006/relationships/image" Target="../media/image58.jpeg"/><Relationship Id="rId38" Type="http://schemas.openxmlformats.org/officeDocument/2006/relationships/slide" Target="slide25.xml"/><Relationship Id="rId2" Type="http://schemas.openxmlformats.org/officeDocument/2006/relationships/image" Target="../media/image22.png"/><Relationship Id="rId16" Type="http://schemas.openxmlformats.org/officeDocument/2006/relationships/slide" Target="slide14.xml"/><Relationship Id="rId20" Type="http://schemas.openxmlformats.org/officeDocument/2006/relationships/slide" Target="slide1.xml"/><Relationship Id="rId29"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41.png"/><Relationship Id="rId24" Type="http://schemas.openxmlformats.org/officeDocument/2006/relationships/slide" Target="slide26.xml"/><Relationship Id="rId32" Type="http://schemas.openxmlformats.org/officeDocument/2006/relationships/slide" Target="slide28.xml"/><Relationship Id="rId37" Type="http://schemas.openxmlformats.org/officeDocument/2006/relationships/image" Target="../media/image60.jpeg"/><Relationship Id="rId5" Type="http://schemas.openxmlformats.org/officeDocument/2006/relationships/image" Target="../media/image38.png"/><Relationship Id="rId15" Type="http://schemas.openxmlformats.org/officeDocument/2006/relationships/image" Target="../media/image7.jpeg"/><Relationship Id="rId23" Type="http://schemas.openxmlformats.org/officeDocument/2006/relationships/image" Target="../media/image24.svg"/><Relationship Id="rId28" Type="http://schemas.openxmlformats.org/officeDocument/2006/relationships/slide" Target="slide53.xml"/><Relationship Id="rId36" Type="http://schemas.openxmlformats.org/officeDocument/2006/relationships/slide" Target="slide22.xml"/><Relationship Id="rId10" Type="http://schemas.openxmlformats.org/officeDocument/2006/relationships/slide" Target="slide20.xml"/><Relationship Id="rId19" Type="http://schemas.openxmlformats.org/officeDocument/2006/relationships/image" Target="../media/image37.png"/><Relationship Id="rId31" Type="http://schemas.openxmlformats.org/officeDocument/2006/relationships/image" Target="../media/image57.jpeg"/><Relationship Id="rId4" Type="http://schemas.openxmlformats.org/officeDocument/2006/relationships/slide" Target="slide17.xml"/><Relationship Id="rId9" Type="http://schemas.openxmlformats.org/officeDocument/2006/relationships/image" Target="../media/image40.png"/><Relationship Id="rId14" Type="http://schemas.openxmlformats.org/officeDocument/2006/relationships/slide" Target="slide15.xml"/><Relationship Id="rId22" Type="http://schemas.openxmlformats.org/officeDocument/2006/relationships/image" Target="../media/image23.png"/><Relationship Id="rId27" Type="http://schemas.openxmlformats.org/officeDocument/2006/relationships/image" Target="../media/image55.jpeg"/><Relationship Id="rId30" Type="http://schemas.openxmlformats.org/officeDocument/2006/relationships/slide" Target="slide27.xml"/><Relationship Id="rId35" Type="http://schemas.openxmlformats.org/officeDocument/2006/relationships/image" Target="../media/image59.jpeg"/><Relationship Id="rId8" Type="http://schemas.openxmlformats.org/officeDocument/2006/relationships/slide" Target="slide19.xml"/><Relationship Id="rId3" Type="http://schemas.openxmlformats.org/officeDocument/2006/relationships/image" Target="../media/image63.jpeg"/></Relationships>
</file>

<file path=ppt/slides/_rels/slide28.xml.rels><?xml version="1.0" encoding="UTF-8" standalone="yes"?>
<Relationships xmlns="http://schemas.openxmlformats.org/package/2006/relationships"><Relationship Id="rId13" Type="http://schemas.openxmlformats.org/officeDocument/2006/relationships/slide" Target="slide21.xml"/><Relationship Id="rId18" Type="http://schemas.openxmlformats.org/officeDocument/2006/relationships/image" Target="../media/image6.jpeg"/><Relationship Id="rId26" Type="http://schemas.openxmlformats.org/officeDocument/2006/relationships/image" Target="../media/image54.jpeg"/><Relationship Id="rId39" Type="http://schemas.openxmlformats.org/officeDocument/2006/relationships/slide" Target="slide25.xml"/><Relationship Id="rId21" Type="http://schemas.openxmlformats.org/officeDocument/2006/relationships/slide" Target="slide1.xml"/><Relationship Id="rId34" Type="http://schemas.openxmlformats.org/officeDocument/2006/relationships/image" Target="../media/image58.jpeg"/><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slide" Target="slide26.xml"/><Relationship Id="rId33" Type="http://schemas.openxmlformats.org/officeDocument/2006/relationships/slide" Target="slide28.xml"/><Relationship Id="rId38" Type="http://schemas.openxmlformats.org/officeDocument/2006/relationships/image" Target="../media/image60.jpeg"/><Relationship Id="rId2" Type="http://schemas.openxmlformats.org/officeDocument/2006/relationships/notesSlide" Target="../notesSlides/notesSlide2.xml"/><Relationship Id="rId16" Type="http://schemas.openxmlformats.org/officeDocument/2006/relationships/image" Target="../media/image7.jpeg"/><Relationship Id="rId20" Type="http://schemas.openxmlformats.org/officeDocument/2006/relationships/image" Target="../media/image37.png"/><Relationship Id="rId29" Type="http://schemas.openxmlformats.org/officeDocument/2006/relationships/slide" Target="slide53.xml"/><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24.svg"/><Relationship Id="rId32" Type="http://schemas.openxmlformats.org/officeDocument/2006/relationships/image" Target="../media/image57.jpeg"/><Relationship Id="rId37" Type="http://schemas.openxmlformats.org/officeDocument/2006/relationships/slide" Target="slide22.xml"/><Relationship Id="rId40" Type="http://schemas.openxmlformats.org/officeDocument/2006/relationships/image" Target="../media/image61.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image" Target="../media/image23.png"/><Relationship Id="rId28" Type="http://schemas.openxmlformats.org/officeDocument/2006/relationships/image" Target="../media/image55.jpeg"/><Relationship Id="rId36" Type="http://schemas.openxmlformats.org/officeDocument/2006/relationships/image" Target="../media/image59.jpeg"/><Relationship Id="rId10" Type="http://schemas.openxmlformats.org/officeDocument/2006/relationships/image" Target="../media/image40.png"/><Relationship Id="rId19" Type="http://schemas.openxmlformats.org/officeDocument/2006/relationships/slide" Target="slide16.xml"/><Relationship Id="rId31" Type="http://schemas.openxmlformats.org/officeDocument/2006/relationships/slide" Target="slide27.xml"/><Relationship Id="rId4" Type="http://schemas.openxmlformats.org/officeDocument/2006/relationships/image" Target="../media/image63.jpe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 Id="rId27" Type="http://schemas.openxmlformats.org/officeDocument/2006/relationships/slide" Target="slide29.xml"/><Relationship Id="rId30" Type="http://schemas.openxmlformats.org/officeDocument/2006/relationships/image" Target="../media/image56.jpeg"/><Relationship Id="rId35" Type="http://schemas.openxmlformats.org/officeDocument/2006/relationships/slide" Target="slide24.xml"/><Relationship Id="rId8" Type="http://schemas.openxmlformats.org/officeDocument/2006/relationships/image" Target="../media/image39.png"/><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3" Type="http://schemas.openxmlformats.org/officeDocument/2006/relationships/slide" Target="slide20.xml"/><Relationship Id="rId18" Type="http://schemas.openxmlformats.org/officeDocument/2006/relationships/image" Target="../media/image7.jpeg"/><Relationship Id="rId26" Type="http://schemas.openxmlformats.org/officeDocument/2006/relationships/image" Target="../media/image54.jpeg"/><Relationship Id="rId39" Type="http://schemas.openxmlformats.org/officeDocument/2006/relationships/slide" Target="slide25.xml"/><Relationship Id="rId21" Type="http://schemas.openxmlformats.org/officeDocument/2006/relationships/slide" Target="slide16.xml"/><Relationship Id="rId34" Type="http://schemas.openxmlformats.org/officeDocument/2006/relationships/image" Target="../media/image58.jpeg"/><Relationship Id="rId7" Type="http://schemas.openxmlformats.org/officeDocument/2006/relationships/slide" Target="slide17.xml"/><Relationship Id="rId12" Type="http://schemas.openxmlformats.org/officeDocument/2006/relationships/image" Target="../media/image40.png"/><Relationship Id="rId17" Type="http://schemas.openxmlformats.org/officeDocument/2006/relationships/slide" Target="slide15.xml"/><Relationship Id="rId25" Type="http://schemas.openxmlformats.org/officeDocument/2006/relationships/slide" Target="slide26.xml"/><Relationship Id="rId33" Type="http://schemas.openxmlformats.org/officeDocument/2006/relationships/slide" Target="slide28.xml"/><Relationship Id="rId38" Type="http://schemas.openxmlformats.org/officeDocument/2006/relationships/image" Target="../media/image60.jpeg"/><Relationship Id="rId2" Type="http://schemas.openxmlformats.org/officeDocument/2006/relationships/notesSlide" Target="../notesSlides/notesSlide3.xml"/><Relationship Id="rId16" Type="http://schemas.openxmlformats.org/officeDocument/2006/relationships/image" Target="../media/image42.png"/><Relationship Id="rId20" Type="http://schemas.openxmlformats.org/officeDocument/2006/relationships/image" Target="../media/image6.jpeg"/><Relationship Id="rId29" Type="http://schemas.openxmlformats.org/officeDocument/2006/relationships/slide" Target="slide53.xml"/><Relationship Id="rId1" Type="http://schemas.openxmlformats.org/officeDocument/2006/relationships/slideLayout" Target="../slideLayouts/slideLayout2.xml"/><Relationship Id="rId6" Type="http://schemas.openxmlformats.org/officeDocument/2006/relationships/image" Target="../media/image63.jpeg"/><Relationship Id="rId11" Type="http://schemas.openxmlformats.org/officeDocument/2006/relationships/slide" Target="slide19.xml"/><Relationship Id="rId24" Type="http://schemas.openxmlformats.org/officeDocument/2006/relationships/image" Target="../media/image17.png"/><Relationship Id="rId32" Type="http://schemas.openxmlformats.org/officeDocument/2006/relationships/image" Target="../media/image57.jpeg"/><Relationship Id="rId37" Type="http://schemas.openxmlformats.org/officeDocument/2006/relationships/slide" Target="slide22.xml"/><Relationship Id="rId40" Type="http://schemas.openxmlformats.org/officeDocument/2006/relationships/image" Target="../media/image61.jpeg"/><Relationship Id="rId5" Type="http://schemas.openxmlformats.org/officeDocument/2006/relationships/image" Target="../media/image24.svg"/><Relationship Id="rId15" Type="http://schemas.openxmlformats.org/officeDocument/2006/relationships/slide" Target="slide21.xml"/><Relationship Id="rId23" Type="http://schemas.openxmlformats.org/officeDocument/2006/relationships/slide" Target="slide1.xml"/><Relationship Id="rId28" Type="http://schemas.openxmlformats.org/officeDocument/2006/relationships/image" Target="../media/image55.jpeg"/><Relationship Id="rId36" Type="http://schemas.openxmlformats.org/officeDocument/2006/relationships/image" Target="../media/image59.jpeg"/><Relationship Id="rId10" Type="http://schemas.openxmlformats.org/officeDocument/2006/relationships/image" Target="../media/image39.png"/><Relationship Id="rId19" Type="http://schemas.openxmlformats.org/officeDocument/2006/relationships/slide" Target="slide14.xml"/><Relationship Id="rId31" Type="http://schemas.openxmlformats.org/officeDocument/2006/relationships/slide" Target="slide27.xml"/><Relationship Id="rId4" Type="http://schemas.openxmlformats.org/officeDocument/2006/relationships/image" Target="../media/image23.png"/><Relationship Id="rId9" Type="http://schemas.openxmlformats.org/officeDocument/2006/relationships/slide" Target="slide18.xml"/><Relationship Id="rId14" Type="http://schemas.openxmlformats.org/officeDocument/2006/relationships/image" Target="../media/image41.png"/><Relationship Id="rId22" Type="http://schemas.openxmlformats.org/officeDocument/2006/relationships/image" Target="../media/image37.png"/><Relationship Id="rId27" Type="http://schemas.openxmlformats.org/officeDocument/2006/relationships/slide" Target="slide29.xml"/><Relationship Id="rId30" Type="http://schemas.openxmlformats.org/officeDocument/2006/relationships/image" Target="../media/image56.jpeg"/><Relationship Id="rId35" Type="http://schemas.openxmlformats.org/officeDocument/2006/relationships/slide" Target="slide24.xml"/><Relationship Id="rId8" Type="http://schemas.openxmlformats.org/officeDocument/2006/relationships/image" Target="../media/image38.png"/><Relationship Id="rId3" Type="http://schemas.openxmlformats.org/officeDocument/2006/relationships/image" Target="../media/image22.png"/></Relationships>
</file>

<file path=ppt/slides/_rels/slide3.xml.rels><?xml version="1.0" encoding="UTF-8" standalone="yes"?>
<Relationships xmlns="http://schemas.openxmlformats.org/package/2006/relationships"><Relationship Id="rId13" Type="http://schemas.openxmlformats.org/officeDocument/2006/relationships/slide" Target="slide12.xml"/><Relationship Id="rId18" Type="http://schemas.openxmlformats.org/officeDocument/2006/relationships/image" Target="../media/image15.png"/><Relationship Id="rId26" Type="http://schemas.openxmlformats.org/officeDocument/2006/relationships/image" Target="../media/image19.jpeg"/><Relationship Id="rId3" Type="http://schemas.openxmlformats.org/officeDocument/2006/relationships/image" Target="../media/image23.png"/><Relationship Id="rId21" Type="http://schemas.openxmlformats.org/officeDocument/2006/relationships/slide" Target="slide1.xml"/><Relationship Id="rId34" Type="http://schemas.openxmlformats.org/officeDocument/2006/relationships/slide" Target="slide3.xml"/><Relationship Id="rId7" Type="http://schemas.openxmlformats.org/officeDocument/2006/relationships/image" Target="../media/image27.png"/><Relationship Id="rId12" Type="http://schemas.openxmlformats.org/officeDocument/2006/relationships/image" Target="../media/image12.png"/><Relationship Id="rId17" Type="http://schemas.openxmlformats.org/officeDocument/2006/relationships/slide" Target="slide9.xml"/><Relationship Id="rId25" Type="http://schemas.openxmlformats.org/officeDocument/2006/relationships/slide" Target="slide10.xml"/><Relationship Id="rId33" Type="http://schemas.openxmlformats.org/officeDocument/2006/relationships/image" Target="../media/image31.jpeg"/><Relationship Id="rId2" Type="http://schemas.openxmlformats.org/officeDocument/2006/relationships/image" Target="../media/image22.png"/><Relationship Id="rId16" Type="http://schemas.openxmlformats.org/officeDocument/2006/relationships/image" Target="../media/image14.png"/><Relationship Id="rId20" Type="http://schemas.openxmlformats.org/officeDocument/2006/relationships/image" Target="../media/image16.png"/><Relationship Id="rId29" Type="http://schemas.openxmlformats.org/officeDocument/2006/relationships/slide" Target="slide2.xml"/><Relationship Id="rId1" Type="http://schemas.openxmlformats.org/officeDocument/2006/relationships/slideLayout" Target="../slideLayouts/slideLayout2.xml"/><Relationship Id="rId6" Type="http://schemas.openxmlformats.org/officeDocument/2006/relationships/image" Target="../media/image26.png"/><Relationship Id="rId11" Type="http://schemas.openxmlformats.org/officeDocument/2006/relationships/slide" Target="slide8.xml"/><Relationship Id="rId24" Type="http://schemas.openxmlformats.org/officeDocument/2006/relationships/image" Target="../media/image18.png"/><Relationship Id="rId32" Type="http://schemas.openxmlformats.org/officeDocument/2006/relationships/slide" Target="slide15.xml"/><Relationship Id="rId5" Type="http://schemas.openxmlformats.org/officeDocument/2006/relationships/image" Target="../media/image25.png"/><Relationship Id="rId15" Type="http://schemas.openxmlformats.org/officeDocument/2006/relationships/slide" Target="slide4.xml"/><Relationship Id="rId23" Type="http://schemas.openxmlformats.org/officeDocument/2006/relationships/slide" Target="slide7.xml"/><Relationship Id="rId28" Type="http://schemas.openxmlformats.org/officeDocument/2006/relationships/image" Target="../media/image20.jpeg"/><Relationship Id="rId10" Type="http://schemas.openxmlformats.org/officeDocument/2006/relationships/image" Target="../media/image11.jpeg"/><Relationship Id="rId19" Type="http://schemas.openxmlformats.org/officeDocument/2006/relationships/slide" Target="slide6.xml"/><Relationship Id="rId31" Type="http://schemas.openxmlformats.org/officeDocument/2006/relationships/image" Target="../media/image30.jpeg"/><Relationship Id="rId4" Type="http://schemas.openxmlformats.org/officeDocument/2006/relationships/image" Target="../media/image24.svg"/><Relationship Id="rId9" Type="http://schemas.openxmlformats.org/officeDocument/2006/relationships/slide" Target="slide5.xml"/><Relationship Id="rId14" Type="http://schemas.openxmlformats.org/officeDocument/2006/relationships/image" Target="../media/image13.png"/><Relationship Id="rId22" Type="http://schemas.openxmlformats.org/officeDocument/2006/relationships/image" Target="../media/image17.png"/><Relationship Id="rId27" Type="http://schemas.openxmlformats.org/officeDocument/2006/relationships/slide" Target="slide13.xml"/><Relationship Id="rId30" Type="http://schemas.openxmlformats.org/officeDocument/2006/relationships/image" Target="../media/image29.png"/><Relationship Id="rId35" Type="http://schemas.openxmlformats.org/officeDocument/2006/relationships/image" Target="../media/image21.png"/><Relationship Id="rId8" Type="http://schemas.openxmlformats.org/officeDocument/2006/relationships/image" Target="../media/image28.jpeg"/></Relationships>
</file>

<file path=ppt/slides/_rels/slide30.xml.rels><?xml version="1.0" encoding="UTF-8" standalone="yes"?>
<Relationships xmlns="http://schemas.openxmlformats.org/package/2006/relationships"><Relationship Id="rId8" Type="http://schemas.openxmlformats.org/officeDocument/2006/relationships/slide" Target="slide35.xml"/><Relationship Id="rId13" Type="http://schemas.openxmlformats.org/officeDocument/2006/relationships/slide" Target="slide18.xml"/><Relationship Id="rId18" Type="http://schemas.openxmlformats.org/officeDocument/2006/relationships/image" Target="../media/image41.png"/><Relationship Id="rId26" Type="http://schemas.openxmlformats.org/officeDocument/2006/relationships/image" Target="../media/image37.png"/><Relationship Id="rId3" Type="http://schemas.openxmlformats.org/officeDocument/2006/relationships/image" Target="../media/image23.png"/><Relationship Id="rId21" Type="http://schemas.openxmlformats.org/officeDocument/2006/relationships/slide" Target="slide15.xml"/><Relationship Id="rId7" Type="http://schemas.openxmlformats.org/officeDocument/2006/relationships/slide" Target="slide34.xml"/><Relationship Id="rId12" Type="http://schemas.openxmlformats.org/officeDocument/2006/relationships/image" Target="../media/image38.png"/><Relationship Id="rId17" Type="http://schemas.openxmlformats.org/officeDocument/2006/relationships/slide" Target="slide20.xml"/><Relationship Id="rId25" Type="http://schemas.openxmlformats.org/officeDocument/2006/relationships/slide" Target="slide16.xml"/><Relationship Id="rId2" Type="http://schemas.openxmlformats.org/officeDocument/2006/relationships/notesSlide" Target="../notesSlides/notesSlide4.xml"/><Relationship Id="rId16" Type="http://schemas.openxmlformats.org/officeDocument/2006/relationships/image" Target="../media/image40.png"/><Relationship Id="rId20" Type="http://schemas.openxmlformats.org/officeDocument/2006/relationships/image" Target="../media/image42.png"/><Relationship Id="rId29"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slide" Target="slide33.xml"/><Relationship Id="rId11" Type="http://schemas.openxmlformats.org/officeDocument/2006/relationships/slide" Target="slide17.xml"/><Relationship Id="rId24" Type="http://schemas.openxmlformats.org/officeDocument/2006/relationships/image" Target="../media/image6.jpeg"/><Relationship Id="rId5" Type="http://schemas.openxmlformats.org/officeDocument/2006/relationships/slide" Target="slide32.xml"/><Relationship Id="rId15" Type="http://schemas.openxmlformats.org/officeDocument/2006/relationships/slide" Target="slide19.xml"/><Relationship Id="rId23" Type="http://schemas.openxmlformats.org/officeDocument/2006/relationships/slide" Target="slide14.xml"/><Relationship Id="rId28" Type="http://schemas.openxmlformats.org/officeDocument/2006/relationships/image" Target="../media/image17.png"/><Relationship Id="rId10" Type="http://schemas.openxmlformats.org/officeDocument/2006/relationships/image" Target="../media/image53.png"/><Relationship Id="rId19" Type="http://schemas.openxmlformats.org/officeDocument/2006/relationships/slide" Target="slide21.xml"/><Relationship Id="rId4" Type="http://schemas.openxmlformats.org/officeDocument/2006/relationships/image" Target="../media/image24.svg"/><Relationship Id="rId9" Type="http://schemas.openxmlformats.org/officeDocument/2006/relationships/slide" Target="slide36.xml"/><Relationship Id="rId14" Type="http://schemas.openxmlformats.org/officeDocument/2006/relationships/image" Target="../media/image39.png"/><Relationship Id="rId22" Type="http://schemas.openxmlformats.org/officeDocument/2006/relationships/image" Target="../media/image7.jpeg"/><Relationship Id="rId27" Type="http://schemas.openxmlformats.org/officeDocument/2006/relationships/slide" Target="slide1.xml"/></Relationships>
</file>

<file path=ppt/slides/_rels/slide31.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png"/><Relationship Id="rId18" Type="http://schemas.openxmlformats.org/officeDocument/2006/relationships/slide" Target="slide14.xml"/><Relationship Id="rId3" Type="http://schemas.openxmlformats.org/officeDocument/2006/relationships/image" Target="../media/image23.png"/><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slide" Target="slide20.xml"/><Relationship Id="rId17" Type="http://schemas.openxmlformats.org/officeDocument/2006/relationships/image" Target="../media/image7.jpeg"/><Relationship Id="rId2" Type="http://schemas.openxmlformats.org/officeDocument/2006/relationships/notesSlide" Target="../notesSlides/notesSlide5.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40.png"/><Relationship Id="rId5" Type="http://schemas.openxmlformats.org/officeDocument/2006/relationships/image" Target="../media/image53.png"/><Relationship Id="rId15" Type="http://schemas.openxmlformats.org/officeDocument/2006/relationships/image" Target="../media/image42.png"/><Relationship Id="rId23" Type="http://schemas.openxmlformats.org/officeDocument/2006/relationships/image" Target="../media/image17.png"/><Relationship Id="rId10" Type="http://schemas.openxmlformats.org/officeDocument/2006/relationships/slide" Target="slide19.xml"/><Relationship Id="rId19" Type="http://schemas.openxmlformats.org/officeDocument/2006/relationships/image" Target="../media/image6.jpeg"/><Relationship Id="rId4" Type="http://schemas.openxmlformats.org/officeDocument/2006/relationships/image" Target="../media/image24.svg"/><Relationship Id="rId9" Type="http://schemas.openxmlformats.org/officeDocument/2006/relationships/image" Target="../media/image39.png"/><Relationship Id="rId14" Type="http://schemas.openxmlformats.org/officeDocument/2006/relationships/slide" Target="slide21.xml"/><Relationship Id="rId22" Type="http://schemas.openxmlformats.org/officeDocument/2006/relationships/slide" Target="slide1.xml"/></Relationships>
</file>

<file path=ppt/slides/_rels/slide32.xml.rels><?xml version="1.0" encoding="UTF-8" standalone="yes"?>
<Relationships xmlns="http://schemas.openxmlformats.org/package/2006/relationships"><Relationship Id="rId8" Type="http://schemas.openxmlformats.org/officeDocument/2006/relationships/hyperlink" Target="https://www.tilburguniversity.edu/nl/onderwijs/bacheloropleidingen/studiekeuze/profielwerkstuk" TargetMode="External"/><Relationship Id="rId13" Type="http://schemas.openxmlformats.org/officeDocument/2006/relationships/slide" Target="slide17.xml"/><Relationship Id="rId18" Type="http://schemas.openxmlformats.org/officeDocument/2006/relationships/image" Target="../media/image40.png"/><Relationship Id="rId26" Type="http://schemas.openxmlformats.org/officeDocument/2006/relationships/image" Target="../media/image6.jpeg"/><Relationship Id="rId3" Type="http://schemas.openxmlformats.org/officeDocument/2006/relationships/hyperlink" Target="https://www.hogeschoolrotterdam.nl/voorlichting/begeleiding-en-voorzieningen/profielwerkstuk/" TargetMode="External"/><Relationship Id="rId21" Type="http://schemas.openxmlformats.org/officeDocument/2006/relationships/slide" Target="slide21.xml"/><Relationship Id="rId7" Type="http://schemas.openxmlformats.org/officeDocument/2006/relationships/hyperlink" Target="https://www.eur.nl/onderwijs/services-voor-scholen/educatie-voortgezet-onderwijs/profielwerkstuk/lesmaterialen-leerling" TargetMode="External"/><Relationship Id="rId12" Type="http://schemas.openxmlformats.org/officeDocument/2006/relationships/image" Target="../media/image53.png"/><Relationship Id="rId17" Type="http://schemas.openxmlformats.org/officeDocument/2006/relationships/slide" Target="slide19.xml"/><Relationship Id="rId25" Type="http://schemas.openxmlformats.org/officeDocument/2006/relationships/slide" Target="slide14.xml"/><Relationship Id="rId2" Type="http://schemas.openxmlformats.org/officeDocument/2006/relationships/notesSlide" Target="../notesSlides/notesSlide6.xml"/><Relationship Id="rId16" Type="http://schemas.openxmlformats.org/officeDocument/2006/relationships/image" Target="../media/image39.png"/><Relationship Id="rId20" Type="http://schemas.openxmlformats.org/officeDocument/2006/relationships/image" Target="../media/image41.png"/><Relationship Id="rId29"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hyperlink" Target="https://www.hvhl.nl/studiekeuze/informatie-voor-scholieren-map/profielwerkstukken.html" TargetMode="External"/><Relationship Id="rId11" Type="http://schemas.openxmlformats.org/officeDocument/2006/relationships/hyperlink" Target="https://www.wur.nl/nl/Onderwijs-Opleidingen/PWS-scholieren.htm" TargetMode="External"/><Relationship Id="rId24" Type="http://schemas.openxmlformats.org/officeDocument/2006/relationships/image" Target="../media/image7.jpeg"/><Relationship Id="rId5" Type="http://schemas.openxmlformats.org/officeDocument/2006/relationships/hyperlink" Target="https://www.nhlstenden.com/hulp-bij-profielwerkstuk" TargetMode="External"/><Relationship Id="rId15" Type="http://schemas.openxmlformats.org/officeDocument/2006/relationships/slide" Target="slide18.xml"/><Relationship Id="rId23" Type="http://schemas.openxmlformats.org/officeDocument/2006/relationships/slide" Target="slide15.xml"/><Relationship Id="rId28" Type="http://schemas.openxmlformats.org/officeDocument/2006/relationships/image" Target="../media/image37.png"/><Relationship Id="rId10" Type="http://schemas.openxmlformats.org/officeDocument/2006/relationships/hyperlink" Target="https://www.universiteitleiden.nl/loket-profielwerkstukken" TargetMode="External"/><Relationship Id="rId19" Type="http://schemas.openxmlformats.org/officeDocument/2006/relationships/slide" Target="slide20.xml"/><Relationship Id="rId4" Type="http://schemas.openxmlformats.org/officeDocument/2006/relationships/hyperlink" Target="https://www.zuyd.nl/studeren-bij/hulp-bij-studiekeuze/profielwerkstuk" TargetMode="External"/><Relationship Id="rId9" Type="http://schemas.openxmlformats.org/officeDocument/2006/relationships/hyperlink" Target="https://www.ru.nl/pucsociety/scholieren/profielwerkstuk/" TargetMode="External"/><Relationship Id="rId14" Type="http://schemas.openxmlformats.org/officeDocument/2006/relationships/image" Target="../media/image38.png"/><Relationship Id="rId22" Type="http://schemas.openxmlformats.org/officeDocument/2006/relationships/image" Target="../media/image42.png"/><Relationship Id="rId27" Type="http://schemas.openxmlformats.org/officeDocument/2006/relationships/slide" Target="slide16.xml"/><Relationship Id="rId30" Type="http://schemas.openxmlformats.org/officeDocument/2006/relationships/image" Target="../media/image17.png"/></Relationships>
</file>

<file path=ppt/slides/_rels/slide33.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image" Target="../media/image42.png"/><Relationship Id="rId18" Type="http://schemas.openxmlformats.org/officeDocument/2006/relationships/slide" Target="slide16.xml"/><Relationship Id="rId3" Type="http://schemas.openxmlformats.org/officeDocument/2006/relationships/image" Target="../media/image53.png"/><Relationship Id="rId21" Type="http://schemas.openxmlformats.org/officeDocument/2006/relationships/image" Target="../media/image17.png"/><Relationship Id="rId7" Type="http://schemas.openxmlformats.org/officeDocument/2006/relationships/image" Target="../media/image39.png"/><Relationship Id="rId12" Type="http://schemas.openxmlformats.org/officeDocument/2006/relationships/slide" Target="slide21.xml"/><Relationship Id="rId17" Type="http://schemas.openxmlformats.org/officeDocument/2006/relationships/image" Target="../media/image6.jpeg"/><Relationship Id="rId2" Type="http://schemas.openxmlformats.org/officeDocument/2006/relationships/notesSlide" Target="../notesSlides/notesSlide7.xml"/><Relationship Id="rId16" Type="http://schemas.openxmlformats.org/officeDocument/2006/relationships/slide" Target="slide14.xml"/><Relationship Id="rId20"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7.jpeg"/><Relationship Id="rId10" Type="http://schemas.openxmlformats.org/officeDocument/2006/relationships/slide" Target="slide20.xml"/><Relationship Id="rId19" Type="http://schemas.openxmlformats.org/officeDocument/2006/relationships/image" Target="../media/image37.png"/><Relationship Id="rId4" Type="http://schemas.openxmlformats.org/officeDocument/2006/relationships/slide" Target="slide17.xml"/><Relationship Id="rId9" Type="http://schemas.openxmlformats.org/officeDocument/2006/relationships/image" Target="../media/image40.png"/><Relationship Id="rId14" Type="http://schemas.openxmlformats.org/officeDocument/2006/relationships/slide" Target="slide15.xml"/></Relationships>
</file>

<file path=ppt/slides/_rels/slide34.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png"/><Relationship Id="rId18" Type="http://schemas.openxmlformats.org/officeDocument/2006/relationships/slide" Target="slide14.xml"/><Relationship Id="rId3" Type="http://schemas.openxmlformats.org/officeDocument/2006/relationships/image" Target="../media/image53.png"/><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slide" Target="slide20.xml"/><Relationship Id="rId17" Type="http://schemas.openxmlformats.org/officeDocument/2006/relationships/image" Target="../media/image7.jpeg"/><Relationship Id="rId25" Type="http://schemas.openxmlformats.org/officeDocument/2006/relationships/image" Target="../media/image65.png"/><Relationship Id="rId2" Type="http://schemas.openxmlformats.org/officeDocument/2006/relationships/notesSlide" Target="../notesSlides/notesSlide8.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40.png"/><Relationship Id="rId24" Type="http://schemas.openxmlformats.org/officeDocument/2006/relationships/image" Target="../media/image64.png"/><Relationship Id="rId5" Type="http://schemas.openxmlformats.org/officeDocument/2006/relationships/image" Target="../media/image24.svg"/><Relationship Id="rId15" Type="http://schemas.openxmlformats.org/officeDocument/2006/relationships/image" Target="../media/image42.png"/><Relationship Id="rId23" Type="http://schemas.openxmlformats.org/officeDocument/2006/relationships/image" Target="../media/image17.png"/><Relationship Id="rId10" Type="http://schemas.openxmlformats.org/officeDocument/2006/relationships/slide" Target="slide19.xml"/><Relationship Id="rId19" Type="http://schemas.openxmlformats.org/officeDocument/2006/relationships/image" Target="../media/image6.jpeg"/><Relationship Id="rId4" Type="http://schemas.openxmlformats.org/officeDocument/2006/relationships/image" Target="../media/image23.png"/><Relationship Id="rId9" Type="http://schemas.openxmlformats.org/officeDocument/2006/relationships/image" Target="../media/image39.png"/><Relationship Id="rId14" Type="http://schemas.openxmlformats.org/officeDocument/2006/relationships/slide" Target="slide21.xml"/><Relationship Id="rId22" Type="http://schemas.openxmlformats.org/officeDocument/2006/relationships/slide" Target="slide1.xml"/></Relationships>
</file>

<file path=ppt/slides/_rels/slide35.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image" Target="../media/image42.png"/><Relationship Id="rId18" Type="http://schemas.openxmlformats.org/officeDocument/2006/relationships/slide" Target="slide16.xml"/><Relationship Id="rId3" Type="http://schemas.openxmlformats.org/officeDocument/2006/relationships/image" Target="../media/image53.png"/><Relationship Id="rId21" Type="http://schemas.openxmlformats.org/officeDocument/2006/relationships/image" Target="../media/image17.png"/><Relationship Id="rId7" Type="http://schemas.openxmlformats.org/officeDocument/2006/relationships/image" Target="../media/image39.png"/><Relationship Id="rId12" Type="http://schemas.openxmlformats.org/officeDocument/2006/relationships/slide" Target="slide21.xml"/><Relationship Id="rId17" Type="http://schemas.openxmlformats.org/officeDocument/2006/relationships/image" Target="../media/image6.jpeg"/><Relationship Id="rId2" Type="http://schemas.openxmlformats.org/officeDocument/2006/relationships/notesSlide" Target="../notesSlides/notesSlide9.xml"/><Relationship Id="rId16" Type="http://schemas.openxmlformats.org/officeDocument/2006/relationships/slide" Target="slide14.xml"/><Relationship Id="rId20"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7.jpeg"/><Relationship Id="rId10" Type="http://schemas.openxmlformats.org/officeDocument/2006/relationships/slide" Target="slide20.xml"/><Relationship Id="rId19" Type="http://schemas.openxmlformats.org/officeDocument/2006/relationships/image" Target="../media/image37.png"/><Relationship Id="rId4" Type="http://schemas.openxmlformats.org/officeDocument/2006/relationships/slide" Target="slide17.xml"/><Relationship Id="rId9" Type="http://schemas.openxmlformats.org/officeDocument/2006/relationships/image" Target="../media/image40.png"/><Relationship Id="rId14" Type="http://schemas.openxmlformats.org/officeDocument/2006/relationships/slide" Target="slide15.xml"/></Relationships>
</file>

<file path=ppt/slides/_rels/slide36.xml.rels><?xml version="1.0" encoding="UTF-8" standalone="yes"?>
<Relationships xmlns="http://schemas.openxmlformats.org/package/2006/relationships"><Relationship Id="rId13" Type="http://schemas.openxmlformats.org/officeDocument/2006/relationships/slide" Target="slide50.xml"/><Relationship Id="rId18" Type="http://schemas.openxmlformats.org/officeDocument/2006/relationships/image" Target="../media/image24.svg"/><Relationship Id="rId26" Type="http://schemas.openxmlformats.org/officeDocument/2006/relationships/image" Target="../media/image41.png"/><Relationship Id="rId3" Type="http://schemas.openxmlformats.org/officeDocument/2006/relationships/slide" Target="slide37.xml"/><Relationship Id="rId21" Type="http://schemas.openxmlformats.org/officeDocument/2006/relationships/slide" Target="slide18.xml"/><Relationship Id="rId34" Type="http://schemas.openxmlformats.org/officeDocument/2006/relationships/image" Target="../media/image37.png"/><Relationship Id="rId7" Type="http://schemas.openxmlformats.org/officeDocument/2006/relationships/slide" Target="slide43.xml"/><Relationship Id="rId12" Type="http://schemas.openxmlformats.org/officeDocument/2006/relationships/slide" Target="slide45.xml"/><Relationship Id="rId17" Type="http://schemas.openxmlformats.org/officeDocument/2006/relationships/image" Target="../media/image23.png"/><Relationship Id="rId25" Type="http://schemas.openxmlformats.org/officeDocument/2006/relationships/slide" Target="slide20.xml"/><Relationship Id="rId33" Type="http://schemas.openxmlformats.org/officeDocument/2006/relationships/slide" Target="slide16.xml"/><Relationship Id="rId2" Type="http://schemas.openxmlformats.org/officeDocument/2006/relationships/notesSlide" Target="../notesSlides/notesSlide10.xml"/><Relationship Id="rId16" Type="http://schemas.openxmlformats.org/officeDocument/2006/relationships/slide" Target="slide30.xml"/><Relationship Id="rId20" Type="http://schemas.openxmlformats.org/officeDocument/2006/relationships/image" Target="../media/image38.png"/><Relationship Id="rId29"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38.xml"/><Relationship Id="rId11" Type="http://schemas.openxmlformats.org/officeDocument/2006/relationships/slide" Target="slide40.xml"/><Relationship Id="rId24" Type="http://schemas.openxmlformats.org/officeDocument/2006/relationships/image" Target="../media/image40.png"/><Relationship Id="rId32" Type="http://schemas.openxmlformats.org/officeDocument/2006/relationships/image" Target="../media/image6.jpeg"/><Relationship Id="rId5" Type="http://schemas.openxmlformats.org/officeDocument/2006/relationships/slide" Target="slide47.xml"/><Relationship Id="rId15" Type="http://schemas.openxmlformats.org/officeDocument/2006/relationships/image" Target="../media/image53.png"/><Relationship Id="rId23" Type="http://schemas.openxmlformats.org/officeDocument/2006/relationships/slide" Target="slide19.xml"/><Relationship Id="rId28" Type="http://schemas.openxmlformats.org/officeDocument/2006/relationships/image" Target="../media/image42.png"/><Relationship Id="rId36" Type="http://schemas.openxmlformats.org/officeDocument/2006/relationships/image" Target="../media/image17.png"/><Relationship Id="rId10" Type="http://schemas.openxmlformats.org/officeDocument/2006/relationships/slide" Target="slide49.xml"/><Relationship Id="rId19" Type="http://schemas.openxmlformats.org/officeDocument/2006/relationships/slide" Target="slide17.xml"/><Relationship Id="rId31" Type="http://schemas.openxmlformats.org/officeDocument/2006/relationships/slide" Target="slide14.xml"/><Relationship Id="rId4" Type="http://schemas.openxmlformats.org/officeDocument/2006/relationships/slide" Target="slide42.xml"/><Relationship Id="rId9" Type="http://schemas.openxmlformats.org/officeDocument/2006/relationships/slide" Target="slide39.xml"/><Relationship Id="rId14" Type="http://schemas.openxmlformats.org/officeDocument/2006/relationships/slide" Target="slide41.xml"/><Relationship Id="rId22" Type="http://schemas.openxmlformats.org/officeDocument/2006/relationships/image" Target="../media/image39.png"/><Relationship Id="rId27" Type="http://schemas.openxmlformats.org/officeDocument/2006/relationships/slide" Target="slide21.xml"/><Relationship Id="rId30" Type="http://schemas.openxmlformats.org/officeDocument/2006/relationships/image" Target="../media/image7.jpeg"/><Relationship Id="rId35" Type="http://schemas.openxmlformats.org/officeDocument/2006/relationships/slide" Target="slide1.xml"/><Relationship Id="rId8" Type="http://schemas.openxmlformats.org/officeDocument/2006/relationships/slide" Target="slide48.xml"/></Relationships>
</file>

<file path=ppt/slides/_rels/slide37.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slide" Target="slide20.xml"/><Relationship Id="rId18" Type="http://schemas.openxmlformats.org/officeDocument/2006/relationships/image" Target="../media/image7.jpeg"/><Relationship Id="rId3" Type="http://schemas.openxmlformats.org/officeDocument/2006/relationships/image" Target="../media/image53.png"/><Relationship Id="rId21" Type="http://schemas.openxmlformats.org/officeDocument/2006/relationships/slide" Target="slide16.xml"/><Relationship Id="rId7" Type="http://schemas.openxmlformats.org/officeDocument/2006/relationships/slide" Target="slide17.xml"/><Relationship Id="rId12" Type="http://schemas.openxmlformats.org/officeDocument/2006/relationships/image" Target="../media/image40.png"/><Relationship Id="rId17" Type="http://schemas.openxmlformats.org/officeDocument/2006/relationships/slide" Target="slide15.xml"/><Relationship Id="rId2" Type="http://schemas.openxmlformats.org/officeDocument/2006/relationships/notesSlide" Target="../notesSlides/notesSlide11.xml"/><Relationship Id="rId16" Type="http://schemas.openxmlformats.org/officeDocument/2006/relationships/image" Target="../media/image42.png"/><Relationship Id="rId20"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slide" Target="slide19.xml"/><Relationship Id="rId24" Type="http://schemas.openxmlformats.org/officeDocument/2006/relationships/image" Target="../media/image17.png"/><Relationship Id="rId5" Type="http://schemas.openxmlformats.org/officeDocument/2006/relationships/image" Target="../media/image23.png"/><Relationship Id="rId15" Type="http://schemas.openxmlformats.org/officeDocument/2006/relationships/slide" Target="slide21.xml"/><Relationship Id="rId23" Type="http://schemas.openxmlformats.org/officeDocument/2006/relationships/slide" Target="slide1.xml"/><Relationship Id="rId10" Type="http://schemas.openxmlformats.org/officeDocument/2006/relationships/image" Target="../media/image39.png"/><Relationship Id="rId19" Type="http://schemas.openxmlformats.org/officeDocument/2006/relationships/slide" Target="slide14.xml"/><Relationship Id="rId4" Type="http://schemas.openxmlformats.org/officeDocument/2006/relationships/slide" Target="slide36.xml"/><Relationship Id="rId9" Type="http://schemas.openxmlformats.org/officeDocument/2006/relationships/slide" Target="slide18.xml"/><Relationship Id="rId14" Type="http://schemas.openxmlformats.org/officeDocument/2006/relationships/image" Target="../media/image41.png"/><Relationship Id="rId22" Type="http://schemas.openxmlformats.org/officeDocument/2006/relationships/image" Target="../media/image37.png"/></Relationships>
</file>

<file path=ppt/slides/_rels/slide38.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png"/><Relationship Id="rId18" Type="http://schemas.openxmlformats.org/officeDocument/2006/relationships/slide" Target="slide14.xml"/><Relationship Id="rId3" Type="http://schemas.openxmlformats.org/officeDocument/2006/relationships/image" Target="../media/image53.png"/><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slide" Target="slide20.xml"/><Relationship Id="rId17" Type="http://schemas.openxmlformats.org/officeDocument/2006/relationships/image" Target="../media/image7.jpeg"/><Relationship Id="rId2" Type="http://schemas.openxmlformats.org/officeDocument/2006/relationships/notesSlide" Target="../notesSlides/notesSlide12.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40.png"/><Relationship Id="rId24" Type="http://schemas.openxmlformats.org/officeDocument/2006/relationships/slide" Target="slide36.xml"/><Relationship Id="rId5" Type="http://schemas.openxmlformats.org/officeDocument/2006/relationships/image" Target="../media/image24.svg"/><Relationship Id="rId15" Type="http://schemas.openxmlformats.org/officeDocument/2006/relationships/image" Target="../media/image42.png"/><Relationship Id="rId23" Type="http://schemas.openxmlformats.org/officeDocument/2006/relationships/image" Target="../media/image17.png"/><Relationship Id="rId10" Type="http://schemas.openxmlformats.org/officeDocument/2006/relationships/slide" Target="slide19.xml"/><Relationship Id="rId19" Type="http://schemas.openxmlformats.org/officeDocument/2006/relationships/image" Target="../media/image6.jpeg"/><Relationship Id="rId4" Type="http://schemas.openxmlformats.org/officeDocument/2006/relationships/image" Target="../media/image23.png"/><Relationship Id="rId9" Type="http://schemas.openxmlformats.org/officeDocument/2006/relationships/image" Target="../media/image39.png"/><Relationship Id="rId14" Type="http://schemas.openxmlformats.org/officeDocument/2006/relationships/slide" Target="slide21.xml"/><Relationship Id="rId22" Type="http://schemas.openxmlformats.org/officeDocument/2006/relationships/slide" Target="slide1.xml"/></Relationships>
</file>

<file path=ppt/slides/_rels/slide39.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png"/><Relationship Id="rId18" Type="http://schemas.openxmlformats.org/officeDocument/2006/relationships/slide" Target="slide14.xml"/><Relationship Id="rId3" Type="http://schemas.openxmlformats.org/officeDocument/2006/relationships/image" Target="../media/image53.png"/><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slide" Target="slide20.xml"/><Relationship Id="rId17" Type="http://schemas.openxmlformats.org/officeDocument/2006/relationships/image" Target="../media/image7.jpeg"/><Relationship Id="rId2" Type="http://schemas.openxmlformats.org/officeDocument/2006/relationships/notesSlide" Target="../notesSlides/notesSlide13.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40.png"/><Relationship Id="rId24" Type="http://schemas.openxmlformats.org/officeDocument/2006/relationships/slide" Target="slide36.xml"/><Relationship Id="rId5" Type="http://schemas.openxmlformats.org/officeDocument/2006/relationships/image" Target="../media/image24.svg"/><Relationship Id="rId15" Type="http://schemas.openxmlformats.org/officeDocument/2006/relationships/image" Target="../media/image42.png"/><Relationship Id="rId23" Type="http://schemas.openxmlformats.org/officeDocument/2006/relationships/image" Target="../media/image17.png"/><Relationship Id="rId10" Type="http://schemas.openxmlformats.org/officeDocument/2006/relationships/slide" Target="slide19.xml"/><Relationship Id="rId19" Type="http://schemas.openxmlformats.org/officeDocument/2006/relationships/image" Target="../media/image6.jpeg"/><Relationship Id="rId4" Type="http://schemas.openxmlformats.org/officeDocument/2006/relationships/image" Target="../media/image23.png"/><Relationship Id="rId9" Type="http://schemas.openxmlformats.org/officeDocument/2006/relationships/image" Target="../media/image39.png"/><Relationship Id="rId14" Type="http://schemas.openxmlformats.org/officeDocument/2006/relationships/slide" Target="slide21.xml"/><Relationship Id="rId22" Type="http://schemas.openxmlformats.org/officeDocument/2006/relationships/slide" Target="slide1.xml"/></Relationships>
</file>

<file path=ppt/slides/_rels/slide4.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15.png"/><Relationship Id="rId18" Type="http://schemas.openxmlformats.org/officeDocument/2006/relationships/slide" Target="slide10.xml"/><Relationship Id="rId26" Type="http://schemas.openxmlformats.org/officeDocument/2006/relationships/slide" Target="slide1.xml"/><Relationship Id="rId3" Type="http://schemas.openxmlformats.org/officeDocument/2006/relationships/hyperlink" Target="https://www.eur.nl/pws" TargetMode="External"/><Relationship Id="rId21" Type="http://schemas.openxmlformats.org/officeDocument/2006/relationships/image" Target="../media/image20.jpeg"/><Relationship Id="rId7" Type="http://schemas.openxmlformats.org/officeDocument/2006/relationships/image" Target="../media/image28.jpeg"/><Relationship Id="rId12" Type="http://schemas.openxmlformats.org/officeDocument/2006/relationships/slide" Target="slide9.xml"/><Relationship Id="rId17" Type="http://schemas.openxmlformats.org/officeDocument/2006/relationships/image" Target="../media/image18.png"/><Relationship Id="rId25" Type="http://schemas.openxmlformats.org/officeDocument/2006/relationships/image" Target="../media/image14.png"/><Relationship Id="rId2" Type="http://schemas.openxmlformats.org/officeDocument/2006/relationships/image" Target="../media/image22.png"/><Relationship Id="rId16" Type="http://schemas.openxmlformats.org/officeDocument/2006/relationships/slide" Target="slide7.xml"/><Relationship Id="rId20" Type="http://schemas.openxmlformats.org/officeDocument/2006/relationships/slide" Target="slide13.xml"/><Relationship Id="rId29"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image" Target="../media/image13.png"/><Relationship Id="rId24" Type="http://schemas.openxmlformats.org/officeDocument/2006/relationships/slide" Target="slide4.xml"/><Relationship Id="rId5" Type="http://schemas.openxmlformats.org/officeDocument/2006/relationships/image" Target="../media/image26.png"/><Relationship Id="rId15" Type="http://schemas.openxmlformats.org/officeDocument/2006/relationships/image" Target="../media/image16.png"/><Relationship Id="rId23" Type="http://schemas.openxmlformats.org/officeDocument/2006/relationships/image" Target="../media/image11.jpeg"/><Relationship Id="rId28" Type="http://schemas.openxmlformats.org/officeDocument/2006/relationships/slide" Target="slide3.xml"/><Relationship Id="rId10" Type="http://schemas.openxmlformats.org/officeDocument/2006/relationships/slide" Target="slide12.xml"/><Relationship Id="rId19" Type="http://schemas.openxmlformats.org/officeDocument/2006/relationships/image" Target="../media/image19.jpeg"/><Relationship Id="rId4" Type="http://schemas.openxmlformats.org/officeDocument/2006/relationships/image" Target="../media/image25.png"/><Relationship Id="rId9" Type="http://schemas.openxmlformats.org/officeDocument/2006/relationships/image" Target="../media/image12.png"/><Relationship Id="rId14" Type="http://schemas.openxmlformats.org/officeDocument/2006/relationships/slide" Target="slide6.xml"/><Relationship Id="rId22" Type="http://schemas.openxmlformats.org/officeDocument/2006/relationships/slide" Target="slide5.xml"/><Relationship Id="rId27" Type="http://schemas.openxmlformats.org/officeDocument/2006/relationships/image" Target="../media/image17.png"/></Relationships>
</file>

<file path=ppt/slides/_rels/slide40.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png"/><Relationship Id="rId18" Type="http://schemas.openxmlformats.org/officeDocument/2006/relationships/slide" Target="slide14.xml"/><Relationship Id="rId3" Type="http://schemas.openxmlformats.org/officeDocument/2006/relationships/image" Target="../media/image53.png"/><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slide" Target="slide20.xml"/><Relationship Id="rId17" Type="http://schemas.openxmlformats.org/officeDocument/2006/relationships/image" Target="../media/image7.jpeg"/><Relationship Id="rId2" Type="http://schemas.openxmlformats.org/officeDocument/2006/relationships/notesSlide" Target="../notesSlides/notesSlide14.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40.png"/><Relationship Id="rId24" Type="http://schemas.openxmlformats.org/officeDocument/2006/relationships/slide" Target="slide36.xml"/><Relationship Id="rId5" Type="http://schemas.openxmlformats.org/officeDocument/2006/relationships/image" Target="../media/image24.svg"/><Relationship Id="rId15" Type="http://schemas.openxmlformats.org/officeDocument/2006/relationships/image" Target="../media/image42.png"/><Relationship Id="rId23" Type="http://schemas.openxmlformats.org/officeDocument/2006/relationships/image" Target="../media/image17.png"/><Relationship Id="rId10" Type="http://schemas.openxmlformats.org/officeDocument/2006/relationships/slide" Target="slide19.xml"/><Relationship Id="rId19" Type="http://schemas.openxmlformats.org/officeDocument/2006/relationships/image" Target="../media/image6.jpeg"/><Relationship Id="rId4" Type="http://schemas.openxmlformats.org/officeDocument/2006/relationships/image" Target="../media/image23.png"/><Relationship Id="rId9" Type="http://schemas.openxmlformats.org/officeDocument/2006/relationships/image" Target="../media/image39.png"/><Relationship Id="rId14" Type="http://schemas.openxmlformats.org/officeDocument/2006/relationships/slide" Target="slide21.xml"/><Relationship Id="rId22" Type="http://schemas.openxmlformats.org/officeDocument/2006/relationships/slide" Target="slide1.xml"/></Relationships>
</file>

<file path=ppt/slides/_rels/slide41.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png"/><Relationship Id="rId18" Type="http://schemas.openxmlformats.org/officeDocument/2006/relationships/slide" Target="slide14.xml"/><Relationship Id="rId3" Type="http://schemas.openxmlformats.org/officeDocument/2006/relationships/image" Target="../media/image53.png"/><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slide" Target="slide20.xml"/><Relationship Id="rId17" Type="http://schemas.openxmlformats.org/officeDocument/2006/relationships/image" Target="../media/image7.jpeg"/><Relationship Id="rId2" Type="http://schemas.openxmlformats.org/officeDocument/2006/relationships/notesSlide" Target="../notesSlides/notesSlide15.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40.png"/><Relationship Id="rId24" Type="http://schemas.openxmlformats.org/officeDocument/2006/relationships/slide" Target="slide36.xml"/><Relationship Id="rId5" Type="http://schemas.openxmlformats.org/officeDocument/2006/relationships/image" Target="../media/image24.svg"/><Relationship Id="rId15" Type="http://schemas.openxmlformats.org/officeDocument/2006/relationships/image" Target="../media/image42.png"/><Relationship Id="rId23" Type="http://schemas.openxmlformats.org/officeDocument/2006/relationships/image" Target="../media/image17.png"/><Relationship Id="rId10" Type="http://schemas.openxmlformats.org/officeDocument/2006/relationships/slide" Target="slide19.xml"/><Relationship Id="rId19" Type="http://schemas.openxmlformats.org/officeDocument/2006/relationships/image" Target="../media/image6.jpeg"/><Relationship Id="rId4" Type="http://schemas.openxmlformats.org/officeDocument/2006/relationships/image" Target="../media/image23.png"/><Relationship Id="rId9" Type="http://schemas.openxmlformats.org/officeDocument/2006/relationships/image" Target="../media/image39.png"/><Relationship Id="rId14" Type="http://schemas.openxmlformats.org/officeDocument/2006/relationships/slide" Target="slide21.xml"/><Relationship Id="rId22" Type="http://schemas.openxmlformats.org/officeDocument/2006/relationships/slide" Target="slide1.xml"/></Relationships>
</file>

<file path=ppt/slides/_rels/slide42.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png"/><Relationship Id="rId18" Type="http://schemas.openxmlformats.org/officeDocument/2006/relationships/slide" Target="slide14.xml"/><Relationship Id="rId3" Type="http://schemas.openxmlformats.org/officeDocument/2006/relationships/image" Target="../media/image53.png"/><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slide" Target="slide20.xml"/><Relationship Id="rId17" Type="http://schemas.openxmlformats.org/officeDocument/2006/relationships/image" Target="../media/image7.jpeg"/><Relationship Id="rId2" Type="http://schemas.openxmlformats.org/officeDocument/2006/relationships/notesSlide" Target="../notesSlides/notesSlide16.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40.png"/><Relationship Id="rId24" Type="http://schemas.openxmlformats.org/officeDocument/2006/relationships/slide" Target="slide36.xml"/><Relationship Id="rId5" Type="http://schemas.openxmlformats.org/officeDocument/2006/relationships/image" Target="../media/image24.svg"/><Relationship Id="rId15" Type="http://schemas.openxmlformats.org/officeDocument/2006/relationships/image" Target="../media/image42.png"/><Relationship Id="rId23" Type="http://schemas.openxmlformats.org/officeDocument/2006/relationships/image" Target="../media/image17.png"/><Relationship Id="rId10" Type="http://schemas.openxmlformats.org/officeDocument/2006/relationships/slide" Target="slide19.xml"/><Relationship Id="rId19" Type="http://schemas.openxmlformats.org/officeDocument/2006/relationships/image" Target="../media/image6.jpeg"/><Relationship Id="rId4" Type="http://schemas.openxmlformats.org/officeDocument/2006/relationships/image" Target="../media/image23.png"/><Relationship Id="rId9" Type="http://schemas.openxmlformats.org/officeDocument/2006/relationships/image" Target="../media/image39.png"/><Relationship Id="rId14" Type="http://schemas.openxmlformats.org/officeDocument/2006/relationships/slide" Target="slide21.xml"/><Relationship Id="rId22" Type="http://schemas.openxmlformats.org/officeDocument/2006/relationships/slide" Target="slide1.xml"/></Relationships>
</file>

<file path=ppt/slides/_rels/slide4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png"/><Relationship Id="rId18" Type="http://schemas.openxmlformats.org/officeDocument/2006/relationships/slide" Target="slide14.xml"/><Relationship Id="rId3" Type="http://schemas.openxmlformats.org/officeDocument/2006/relationships/image" Target="../media/image53.png"/><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slide" Target="slide20.xml"/><Relationship Id="rId17" Type="http://schemas.openxmlformats.org/officeDocument/2006/relationships/image" Target="../media/image7.jpeg"/><Relationship Id="rId2" Type="http://schemas.openxmlformats.org/officeDocument/2006/relationships/notesSlide" Target="../notesSlides/notesSlide17.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40.png"/><Relationship Id="rId24" Type="http://schemas.openxmlformats.org/officeDocument/2006/relationships/slide" Target="slide36.xml"/><Relationship Id="rId5" Type="http://schemas.openxmlformats.org/officeDocument/2006/relationships/image" Target="../media/image24.svg"/><Relationship Id="rId15" Type="http://schemas.openxmlformats.org/officeDocument/2006/relationships/image" Target="../media/image42.png"/><Relationship Id="rId23" Type="http://schemas.openxmlformats.org/officeDocument/2006/relationships/image" Target="../media/image17.png"/><Relationship Id="rId10" Type="http://schemas.openxmlformats.org/officeDocument/2006/relationships/slide" Target="slide19.xml"/><Relationship Id="rId19" Type="http://schemas.openxmlformats.org/officeDocument/2006/relationships/image" Target="../media/image6.jpeg"/><Relationship Id="rId4" Type="http://schemas.openxmlformats.org/officeDocument/2006/relationships/image" Target="../media/image23.png"/><Relationship Id="rId9" Type="http://schemas.openxmlformats.org/officeDocument/2006/relationships/image" Target="../media/image39.png"/><Relationship Id="rId14" Type="http://schemas.openxmlformats.org/officeDocument/2006/relationships/slide" Target="slide21.xml"/><Relationship Id="rId22" Type="http://schemas.openxmlformats.org/officeDocument/2006/relationships/slide" Target="slide1.xml"/></Relationships>
</file>

<file path=ppt/slides/_rels/slide44.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png"/><Relationship Id="rId18" Type="http://schemas.openxmlformats.org/officeDocument/2006/relationships/slide" Target="slide14.xml"/><Relationship Id="rId3" Type="http://schemas.openxmlformats.org/officeDocument/2006/relationships/image" Target="../media/image53.png"/><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slide" Target="slide20.xml"/><Relationship Id="rId17" Type="http://schemas.openxmlformats.org/officeDocument/2006/relationships/image" Target="../media/image7.jpeg"/><Relationship Id="rId2" Type="http://schemas.openxmlformats.org/officeDocument/2006/relationships/notesSlide" Target="../notesSlides/notesSlide18.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40.png"/><Relationship Id="rId24" Type="http://schemas.openxmlformats.org/officeDocument/2006/relationships/slide" Target="slide36.xml"/><Relationship Id="rId5" Type="http://schemas.openxmlformats.org/officeDocument/2006/relationships/image" Target="../media/image24.svg"/><Relationship Id="rId15" Type="http://schemas.openxmlformats.org/officeDocument/2006/relationships/image" Target="../media/image42.png"/><Relationship Id="rId23" Type="http://schemas.openxmlformats.org/officeDocument/2006/relationships/image" Target="../media/image17.png"/><Relationship Id="rId10" Type="http://schemas.openxmlformats.org/officeDocument/2006/relationships/slide" Target="slide19.xml"/><Relationship Id="rId19" Type="http://schemas.openxmlformats.org/officeDocument/2006/relationships/image" Target="../media/image6.jpeg"/><Relationship Id="rId4" Type="http://schemas.openxmlformats.org/officeDocument/2006/relationships/image" Target="../media/image23.png"/><Relationship Id="rId9" Type="http://schemas.openxmlformats.org/officeDocument/2006/relationships/image" Target="../media/image39.png"/><Relationship Id="rId14" Type="http://schemas.openxmlformats.org/officeDocument/2006/relationships/slide" Target="slide21.xml"/><Relationship Id="rId22" Type="http://schemas.openxmlformats.org/officeDocument/2006/relationships/slide" Target="slide1.xml"/></Relationships>
</file>

<file path=ppt/slides/_rels/slide45.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png"/><Relationship Id="rId18" Type="http://schemas.openxmlformats.org/officeDocument/2006/relationships/slide" Target="slide14.xml"/><Relationship Id="rId3" Type="http://schemas.openxmlformats.org/officeDocument/2006/relationships/image" Target="../media/image53.png"/><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slide" Target="slide20.xml"/><Relationship Id="rId17" Type="http://schemas.openxmlformats.org/officeDocument/2006/relationships/image" Target="../media/image7.jpeg"/><Relationship Id="rId2" Type="http://schemas.openxmlformats.org/officeDocument/2006/relationships/notesSlide" Target="../notesSlides/notesSlide19.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40.png"/><Relationship Id="rId24" Type="http://schemas.openxmlformats.org/officeDocument/2006/relationships/slide" Target="slide36.xml"/><Relationship Id="rId5" Type="http://schemas.openxmlformats.org/officeDocument/2006/relationships/image" Target="../media/image24.svg"/><Relationship Id="rId15" Type="http://schemas.openxmlformats.org/officeDocument/2006/relationships/image" Target="../media/image42.png"/><Relationship Id="rId23" Type="http://schemas.openxmlformats.org/officeDocument/2006/relationships/image" Target="../media/image17.png"/><Relationship Id="rId10" Type="http://schemas.openxmlformats.org/officeDocument/2006/relationships/slide" Target="slide19.xml"/><Relationship Id="rId19" Type="http://schemas.openxmlformats.org/officeDocument/2006/relationships/image" Target="../media/image6.jpeg"/><Relationship Id="rId4" Type="http://schemas.openxmlformats.org/officeDocument/2006/relationships/image" Target="../media/image23.png"/><Relationship Id="rId9" Type="http://schemas.openxmlformats.org/officeDocument/2006/relationships/image" Target="../media/image39.png"/><Relationship Id="rId14" Type="http://schemas.openxmlformats.org/officeDocument/2006/relationships/slide" Target="slide21.xml"/><Relationship Id="rId22" Type="http://schemas.openxmlformats.org/officeDocument/2006/relationships/slide" Target="slide1.xml"/></Relationships>
</file>

<file path=ppt/slides/_rels/slide46.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png"/><Relationship Id="rId18" Type="http://schemas.openxmlformats.org/officeDocument/2006/relationships/slide" Target="slide14.xml"/><Relationship Id="rId3" Type="http://schemas.openxmlformats.org/officeDocument/2006/relationships/image" Target="../media/image53.png"/><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slide" Target="slide20.xml"/><Relationship Id="rId17" Type="http://schemas.openxmlformats.org/officeDocument/2006/relationships/image" Target="../media/image7.jpeg"/><Relationship Id="rId2" Type="http://schemas.openxmlformats.org/officeDocument/2006/relationships/notesSlide" Target="../notesSlides/notesSlide20.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40.png"/><Relationship Id="rId24" Type="http://schemas.openxmlformats.org/officeDocument/2006/relationships/slide" Target="slide36.xml"/><Relationship Id="rId5" Type="http://schemas.openxmlformats.org/officeDocument/2006/relationships/image" Target="../media/image24.svg"/><Relationship Id="rId15" Type="http://schemas.openxmlformats.org/officeDocument/2006/relationships/image" Target="../media/image42.png"/><Relationship Id="rId23" Type="http://schemas.openxmlformats.org/officeDocument/2006/relationships/image" Target="../media/image17.png"/><Relationship Id="rId10" Type="http://schemas.openxmlformats.org/officeDocument/2006/relationships/slide" Target="slide19.xml"/><Relationship Id="rId19" Type="http://schemas.openxmlformats.org/officeDocument/2006/relationships/image" Target="../media/image6.jpeg"/><Relationship Id="rId4" Type="http://schemas.openxmlformats.org/officeDocument/2006/relationships/image" Target="../media/image23.png"/><Relationship Id="rId9" Type="http://schemas.openxmlformats.org/officeDocument/2006/relationships/image" Target="../media/image39.png"/><Relationship Id="rId14" Type="http://schemas.openxmlformats.org/officeDocument/2006/relationships/slide" Target="slide21.xml"/><Relationship Id="rId22" Type="http://schemas.openxmlformats.org/officeDocument/2006/relationships/slide" Target="slide1.xml"/></Relationships>
</file>

<file path=ppt/slides/_rels/slide47.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png"/><Relationship Id="rId18" Type="http://schemas.openxmlformats.org/officeDocument/2006/relationships/slide" Target="slide14.xml"/><Relationship Id="rId3" Type="http://schemas.openxmlformats.org/officeDocument/2006/relationships/image" Target="../media/image53.png"/><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slide" Target="slide20.xml"/><Relationship Id="rId17" Type="http://schemas.openxmlformats.org/officeDocument/2006/relationships/image" Target="../media/image7.jpeg"/><Relationship Id="rId2" Type="http://schemas.openxmlformats.org/officeDocument/2006/relationships/notesSlide" Target="../notesSlides/notesSlide21.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40.png"/><Relationship Id="rId24" Type="http://schemas.openxmlformats.org/officeDocument/2006/relationships/slide" Target="slide36.xml"/><Relationship Id="rId5" Type="http://schemas.openxmlformats.org/officeDocument/2006/relationships/image" Target="../media/image24.svg"/><Relationship Id="rId15" Type="http://schemas.openxmlformats.org/officeDocument/2006/relationships/image" Target="../media/image42.png"/><Relationship Id="rId23" Type="http://schemas.openxmlformats.org/officeDocument/2006/relationships/image" Target="../media/image17.png"/><Relationship Id="rId10" Type="http://schemas.openxmlformats.org/officeDocument/2006/relationships/slide" Target="slide19.xml"/><Relationship Id="rId19" Type="http://schemas.openxmlformats.org/officeDocument/2006/relationships/image" Target="../media/image6.jpeg"/><Relationship Id="rId4" Type="http://schemas.openxmlformats.org/officeDocument/2006/relationships/image" Target="../media/image23.png"/><Relationship Id="rId9" Type="http://schemas.openxmlformats.org/officeDocument/2006/relationships/image" Target="../media/image39.png"/><Relationship Id="rId14" Type="http://schemas.openxmlformats.org/officeDocument/2006/relationships/slide" Target="slide21.xml"/><Relationship Id="rId22" Type="http://schemas.openxmlformats.org/officeDocument/2006/relationships/slide" Target="slide1.xml"/></Relationships>
</file>

<file path=ppt/slides/_rels/slide48.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png"/><Relationship Id="rId18" Type="http://schemas.openxmlformats.org/officeDocument/2006/relationships/slide" Target="slide14.xml"/><Relationship Id="rId3" Type="http://schemas.openxmlformats.org/officeDocument/2006/relationships/image" Target="../media/image53.png"/><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slide" Target="slide20.xml"/><Relationship Id="rId17" Type="http://schemas.openxmlformats.org/officeDocument/2006/relationships/image" Target="../media/image7.jpeg"/><Relationship Id="rId2" Type="http://schemas.openxmlformats.org/officeDocument/2006/relationships/notesSlide" Target="../notesSlides/notesSlide22.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40.png"/><Relationship Id="rId24" Type="http://schemas.openxmlformats.org/officeDocument/2006/relationships/slide" Target="slide36.xml"/><Relationship Id="rId5" Type="http://schemas.openxmlformats.org/officeDocument/2006/relationships/image" Target="../media/image24.svg"/><Relationship Id="rId15" Type="http://schemas.openxmlformats.org/officeDocument/2006/relationships/image" Target="../media/image42.png"/><Relationship Id="rId23" Type="http://schemas.openxmlformats.org/officeDocument/2006/relationships/image" Target="../media/image17.png"/><Relationship Id="rId10" Type="http://schemas.openxmlformats.org/officeDocument/2006/relationships/slide" Target="slide19.xml"/><Relationship Id="rId19" Type="http://schemas.openxmlformats.org/officeDocument/2006/relationships/image" Target="../media/image6.jpeg"/><Relationship Id="rId4" Type="http://schemas.openxmlformats.org/officeDocument/2006/relationships/image" Target="../media/image23.png"/><Relationship Id="rId9" Type="http://schemas.openxmlformats.org/officeDocument/2006/relationships/image" Target="../media/image39.png"/><Relationship Id="rId14" Type="http://schemas.openxmlformats.org/officeDocument/2006/relationships/slide" Target="slide21.xml"/><Relationship Id="rId22" Type="http://schemas.openxmlformats.org/officeDocument/2006/relationships/slide" Target="slide1.xml"/></Relationships>
</file>

<file path=ppt/slides/_rels/slide49.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png"/><Relationship Id="rId18" Type="http://schemas.openxmlformats.org/officeDocument/2006/relationships/slide" Target="slide14.xml"/><Relationship Id="rId3" Type="http://schemas.openxmlformats.org/officeDocument/2006/relationships/image" Target="../media/image53.png"/><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slide" Target="slide20.xml"/><Relationship Id="rId17" Type="http://schemas.openxmlformats.org/officeDocument/2006/relationships/image" Target="../media/image7.jpeg"/><Relationship Id="rId2" Type="http://schemas.openxmlformats.org/officeDocument/2006/relationships/notesSlide" Target="../notesSlides/notesSlide23.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40.png"/><Relationship Id="rId24" Type="http://schemas.openxmlformats.org/officeDocument/2006/relationships/slide" Target="slide36.xml"/><Relationship Id="rId5" Type="http://schemas.openxmlformats.org/officeDocument/2006/relationships/image" Target="../media/image24.svg"/><Relationship Id="rId15" Type="http://schemas.openxmlformats.org/officeDocument/2006/relationships/image" Target="../media/image42.png"/><Relationship Id="rId23" Type="http://schemas.openxmlformats.org/officeDocument/2006/relationships/image" Target="../media/image17.png"/><Relationship Id="rId10" Type="http://schemas.openxmlformats.org/officeDocument/2006/relationships/slide" Target="slide19.xml"/><Relationship Id="rId19" Type="http://schemas.openxmlformats.org/officeDocument/2006/relationships/image" Target="../media/image6.jpeg"/><Relationship Id="rId4" Type="http://schemas.openxmlformats.org/officeDocument/2006/relationships/image" Target="../media/image23.png"/><Relationship Id="rId9" Type="http://schemas.openxmlformats.org/officeDocument/2006/relationships/image" Target="../media/image39.png"/><Relationship Id="rId14" Type="http://schemas.openxmlformats.org/officeDocument/2006/relationships/slide" Target="slide21.xml"/><Relationship Id="rId22" Type="http://schemas.openxmlformats.org/officeDocument/2006/relationships/slide" Target="slide1.xml"/></Relationships>
</file>

<file path=ppt/slides/_rels/slide5.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image" Target="../media/image15.png"/><Relationship Id="rId18" Type="http://schemas.openxmlformats.org/officeDocument/2006/relationships/slide" Target="slide7.xml"/><Relationship Id="rId3" Type="http://schemas.openxmlformats.org/officeDocument/2006/relationships/image" Target="../media/image32.png"/><Relationship Id="rId21" Type="http://schemas.openxmlformats.org/officeDocument/2006/relationships/image" Target="../media/image19.jpeg"/><Relationship Id="rId7" Type="http://schemas.openxmlformats.org/officeDocument/2006/relationships/image" Target="../media/image12.png"/><Relationship Id="rId12" Type="http://schemas.openxmlformats.org/officeDocument/2006/relationships/slide" Target="slide9.xml"/><Relationship Id="rId17" Type="http://schemas.openxmlformats.org/officeDocument/2006/relationships/image" Target="../media/image17.png"/><Relationship Id="rId25" Type="http://schemas.openxmlformats.org/officeDocument/2006/relationships/image" Target="../media/image21.png"/><Relationship Id="rId2" Type="http://schemas.openxmlformats.org/officeDocument/2006/relationships/notesSlide" Target="../notesSlides/notesSlide1.xml"/><Relationship Id="rId16" Type="http://schemas.openxmlformats.org/officeDocument/2006/relationships/slide" Target="slide1.xml"/><Relationship Id="rId20" Type="http://schemas.openxmlformats.org/officeDocument/2006/relationships/slide" Target="slide10.xml"/><Relationship Id="rId1" Type="http://schemas.openxmlformats.org/officeDocument/2006/relationships/slideLayout" Target="../slideLayouts/slideLayout2.xml"/><Relationship Id="rId6" Type="http://schemas.openxmlformats.org/officeDocument/2006/relationships/slide" Target="slide8.xml"/><Relationship Id="rId11" Type="http://schemas.openxmlformats.org/officeDocument/2006/relationships/image" Target="../media/image14.png"/><Relationship Id="rId24" Type="http://schemas.openxmlformats.org/officeDocument/2006/relationships/slide" Target="slide3.xml"/><Relationship Id="rId5" Type="http://schemas.openxmlformats.org/officeDocument/2006/relationships/image" Target="../media/image11.jpeg"/><Relationship Id="rId15" Type="http://schemas.openxmlformats.org/officeDocument/2006/relationships/image" Target="../media/image16.png"/><Relationship Id="rId23" Type="http://schemas.openxmlformats.org/officeDocument/2006/relationships/image" Target="../media/image20.jpeg"/><Relationship Id="rId10" Type="http://schemas.openxmlformats.org/officeDocument/2006/relationships/slide" Target="slide4.xml"/><Relationship Id="rId19" Type="http://schemas.openxmlformats.org/officeDocument/2006/relationships/image" Target="../media/image18.png"/><Relationship Id="rId4" Type="http://schemas.openxmlformats.org/officeDocument/2006/relationships/slide" Target="slide5.xml"/><Relationship Id="rId9" Type="http://schemas.openxmlformats.org/officeDocument/2006/relationships/image" Target="../media/image13.png"/><Relationship Id="rId14" Type="http://schemas.openxmlformats.org/officeDocument/2006/relationships/slide" Target="slide6.xml"/><Relationship Id="rId22" Type="http://schemas.openxmlformats.org/officeDocument/2006/relationships/slide" Target="slide13.xml"/></Relationships>
</file>

<file path=ppt/slides/_rels/slide50.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png"/><Relationship Id="rId18" Type="http://schemas.openxmlformats.org/officeDocument/2006/relationships/slide" Target="slide14.xml"/><Relationship Id="rId3" Type="http://schemas.openxmlformats.org/officeDocument/2006/relationships/image" Target="../media/image53.png"/><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slide" Target="slide20.xml"/><Relationship Id="rId17" Type="http://schemas.openxmlformats.org/officeDocument/2006/relationships/image" Target="../media/image7.jpeg"/><Relationship Id="rId2" Type="http://schemas.openxmlformats.org/officeDocument/2006/relationships/notesSlide" Target="../notesSlides/notesSlide24.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40.png"/><Relationship Id="rId24" Type="http://schemas.openxmlformats.org/officeDocument/2006/relationships/slide" Target="slide36.xml"/><Relationship Id="rId5" Type="http://schemas.openxmlformats.org/officeDocument/2006/relationships/image" Target="../media/image24.svg"/><Relationship Id="rId15" Type="http://schemas.openxmlformats.org/officeDocument/2006/relationships/image" Target="../media/image42.png"/><Relationship Id="rId23" Type="http://schemas.openxmlformats.org/officeDocument/2006/relationships/image" Target="../media/image17.png"/><Relationship Id="rId10" Type="http://schemas.openxmlformats.org/officeDocument/2006/relationships/slide" Target="slide19.xml"/><Relationship Id="rId19" Type="http://schemas.openxmlformats.org/officeDocument/2006/relationships/image" Target="../media/image6.jpeg"/><Relationship Id="rId4" Type="http://schemas.openxmlformats.org/officeDocument/2006/relationships/image" Target="../media/image23.png"/><Relationship Id="rId9" Type="http://schemas.openxmlformats.org/officeDocument/2006/relationships/image" Target="../media/image39.png"/><Relationship Id="rId14" Type="http://schemas.openxmlformats.org/officeDocument/2006/relationships/slide" Target="slide21.xml"/><Relationship Id="rId22" Type="http://schemas.openxmlformats.org/officeDocument/2006/relationships/slide" Target="slide1.xml"/></Relationships>
</file>

<file path=ppt/slides/_rels/slide51.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png"/><Relationship Id="rId18" Type="http://schemas.openxmlformats.org/officeDocument/2006/relationships/slide" Target="slide14.xml"/><Relationship Id="rId3" Type="http://schemas.openxmlformats.org/officeDocument/2006/relationships/image" Target="../media/image53.png"/><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slide" Target="slide20.xml"/><Relationship Id="rId17" Type="http://schemas.openxmlformats.org/officeDocument/2006/relationships/image" Target="../media/image7.jpeg"/><Relationship Id="rId2" Type="http://schemas.openxmlformats.org/officeDocument/2006/relationships/notesSlide" Target="../notesSlides/notesSlide25.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40.png"/><Relationship Id="rId24" Type="http://schemas.openxmlformats.org/officeDocument/2006/relationships/slide" Target="slide36.xml"/><Relationship Id="rId5" Type="http://schemas.openxmlformats.org/officeDocument/2006/relationships/image" Target="../media/image24.svg"/><Relationship Id="rId15" Type="http://schemas.openxmlformats.org/officeDocument/2006/relationships/image" Target="../media/image42.png"/><Relationship Id="rId23" Type="http://schemas.openxmlformats.org/officeDocument/2006/relationships/image" Target="../media/image17.png"/><Relationship Id="rId10" Type="http://schemas.openxmlformats.org/officeDocument/2006/relationships/slide" Target="slide19.xml"/><Relationship Id="rId19" Type="http://schemas.openxmlformats.org/officeDocument/2006/relationships/image" Target="../media/image6.jpeg"/><Relationship Id="rId4" Type="http://schemas.openxmlformats.org/officeDocument/2006/relationships/image" Target="../media/image23.png"/><Relationship Id="rId9" Type="http://schemas.openxmlformats.org/officeDocument/2006/relationships/image" Target="../media/image39.png"/><Relationship Id="rId14" Type="http://schemas.openxmlformats.org/officeDocument/2006/relationships/slide" Target="slide21.xml"/><Relationship Id="rId22" Type="http://schemas.openxmlformats.org/officeDocument/2006/relationships/slide" Target="slide1.xml"/></Relationships>
</file>

<file path=ppt/slides/_rels/slide52.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image" Target="../media/image42.png"/><Relationship Id="rId18" Type="http://schemas.openxmlformats.org/officeDocument/2006/relationships/slide" Target="slide16.xml"/><Relationship Id="rId3" Type="http://schemas.openxmlformats.org/officeDocument/2006/relationships/image" Target="../media/image53.png"/><Relationship Id="rId21" Type="http://schemas.openxmlformats.org/officeDocument/2006/relationships/image" Target="../media/image17.png"/><Relationship Id="rId7" Type="http://schemas.openxmlformats.org/officeDocument/2006/relationships/image" Target="../media/image39.png"/><Relationship Id="rId12" Type="http://schemas.openxmlformats.org/officeDocument/2006/relationships/slide" Target="slide21.xml"/><Relationship Id="rId17" Type="http://schemas.openxmlformats.org/officeDocument/2006/relationships/image" Target="../media/image6.jpeg"/><Relationship Id="rId2" Type="http://schemas.openxmlformats.org/officeDocument/2006/relationships/notesSlide" Target="../notesSlides/notesSlide26.xml"/><Relationship Id="rId16" Type="http://schemas.openxmlformats.org/officeDocument/2006/relationships/slide" Target="slide14.xml"/><Relationship Id="rId20"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41.png"/><Relationship Id="rId5" Type="http://schemas.openxmlformats.org/officeDocument/2006/relationships/image" Target="../media/image38.png"/><Relationship Id="rId15" Type="http://schemas.openxmlformats.org/officeDocument/2006/relationships/image" Target="../media/image7.jpeg"/><Relationship Id="rId23" Type="http://schemas.openxmlformats.org/officeDocument/2006/relationships/image" Target="../media/image66.jpeg"/><Relationship Id="rId10" Type="http://schemas.openxmlformats.org/officeDocument/2006/relationships/slide" Target="slide20.xml"/><Relationship Id="rId19" Type="http://schemas.openxmlformats.org/officeDocument/2006/relationships/image" Target="../media/image37.png"/><Relationship Id="rId4" Type="http://schemas.openxmlformats.org/officeDocument/2006/relationships/slide" Target="slide17.xml"/><Relationship Id="rId9" Type="http://schemas.openxmlformats.org/officeDocument/2006/relationships/image" Target="../media/image40.png"/><Relationship Id="rId14" Type="http://schemas.openxmlformats.org/officeDocument/2006/relationships/slide" Target="slide15.xml"/><Relationship Id="rId22" Type="http://schemas.openxmlformats.org/officeDocument/2006/relationships/slide" Target="slide22.xml"/></Relationships>
</file>

<file path=ppt/slides/_rels/slide5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png"/><Relationship Id="rId18" Type="http://schemas.openxmlformats.org/officeDocument/2006/relationships/slide" Target="slide14.xml"/><Relationship Id="rId3" Type="http://schemas.openxmlformats.org/officeDocument/2006/relationships/image" Target="../media/image53.png"/><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slide" Target="slide20.xml"/><Relationship Id="rId17" Type="http://schemas.openxmlformats.org/officeDocument/2006/relationships/image" Target="../media/image7.jpeg"/><Relationship Id="rId25" Type="http://schemas.openxmlformats.org/officeDocument/2006/relationships/image" Target="../media/image67.jpeg"/><Relationship Id="rId2" Type="http://schemas.openxmlformats.org/officeDocument/2006/relationships/notesSlide" Target="../notesSlides/notesSlide27.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40.png"/><Relationship Id="rId24" Type="http://schemas.openxmlformats.org/officeDocument/2006/relationships/slide" Target="slide23.xml"/><Relationship Id="rId5" Type="http://schemas.openxmlformats.org/officeDocument/2006/relationships/image" Target="../media/image24.svg"/><Relationship Id="rId15" Type="http://schemas.openxmlformats.org/officeDocument/2006/relationships/image" Target="../media/image42.png"/><Relationship Id="rId23" Type="http://schemas.openxmlformats.org/officeDocument/2006/relationships/image" Target="../media/image17.png"/><Relationship Id="rId10" Type="http://schemas.openxmlformats.org/officeDocument/2006/relationships/slide" Target="slide19.xml"/><Relationship Id="rId19" Type="http://schemas.openxmlformats.org/officeDocument/2006/relationships/image" Target="../media/image6.jpeg"/><Relationship Id="rId4" Type="http://schemas.openxmlformats.org/officeDocument/2006/relationships/image" Target="../media/image23.png"/><Relationship Id="rId9" Type="http://schemas.openxmlformats.org/officeDocument/2006/relationships/image" Target="../media/image39.png"/><Relationship Id="rId14" Type="http://schemas.openxmlformats.org/officeDocument/2006/relationships/slide" Target="slide21.xml"/><Relationship Id="rId22" Type="http://schemas.openxmlformats.org/officeDocument/2006/relationships/slide" Target="slide1.xml"/></Relationships>
</file>

<file path=ppt/slides/_rels/slide54.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png"/><Relationship Id="rId18" Type="http://schemas.openxmlformats.org/officeDocument/2006/relationships/slide" Target="slide14.xml"/><Relationship Id="rId3" Type="http://schemas.openxmlformats.org/officeDocument/2006/relationships/image" Target="../media/image53.png"/><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slide" Target="slide20.xml"/><Relationship Id="rId17" Type="http://schemas.openxmlformats.org/officeDocument/2006/relationships/image" Target="../media/image7.jpeg"/><Relationship Id="rId25" Type="http://schemas.openxmlformats.org/officeDocument/2006/relationships/image" Target="../media/image68.jpeg"/><Relationship Id="rId2" Type="http://schemas.openxmlformats.org/officeDocument/2006/relationships/notesSlide" Target="../notesSlides/notesSlide28.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40.png"/><Relationship Id="rId24" Type="http://schemas.openxmlformats.org/officeDocument/2006/relationships/slide" Target="slide24.xml"/><Relationship Id="rId5" Type="http://schemas.openxmlformats.org/officeDocument/2006/relationships/image" Target="../media/image24.svg"/><Relationship Id="rId15" Type="http://schemas.openxmlformats.org/officeDocument/2006/relationships/image" Target="../media/image42.png"/><Relationship Id="rId23" Type="http://schemas.openxmlformats.org/officeDocument/2006/relationships/image" Target="../media/image17.png"/><Relationship Id="rId10" Type="http://schemas.openxmlformats.org/officeDocument/2006/relationships/slide" Target="slide19.xml"/><Relationship Id="rId19" Type="http://schemas.openxmlformats.org/officeDocument/2006/relationships/image" Target="../media/image6.jpeg"/><Relationship Id="rId4" Type="http://schemas.openxmlformats.org/officeDocument/2006/relationships/image" Target="../media/image23.png"/><Relationship Id="rId9" Type="http://schemas.openxmlformats.org/officeDocument/2006/relationships/image" Target="../media/image39.png"/><Relationship Id="rId14" Type="http://schemas.openxmlformats.org/officeDocument/2006/relationships/slide" Target="slide21.xml"/><Relationship Id="rId22" Type="http://schemas.openxmlformats.org/officeDocument/2006/relationships/slide" Target="slide1.xml"/></Relationships>
</file>

<file path=ppt/slides/_rels/slide55.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png"/><Relationship Id="rId18" Type="http://schemas.openxmlformats.org/officeDocument/2006/relationships/slide" Target="slide14.xml"/><Relationship Id="rId3" Type="http://schemas.openxmlformats.org/officeDocument/2006/relationships/image" Target="../media/image53.png"/><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slide" Target="slide20.xml"/><Relationship Id="rId17" Type="http://schemas.openxmlformats.org/officeDocument/2006/relationships/image" Target="../media/image7.jpeg"/><Relationship Id="rId25" Type="http://schemas.openxmlformats.org/officeDocument/2006/relationships/image" Target="../media/image69.jpeg"/><Relationship Id="rId2" Type="http://schemas.openxmlformats.org/officeDocument/2006/relationships/notesSlide" Target="../notesSlides/notesSlide29.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40.png"/><Relationship Id="rId24" Type="http://schemas.openxmlformats.org/officeDocument/2006/relationships/slide" Target="slide25.xml"/><Relationship Id="rId5" Type="http://schemas.openxmlformats.org/officeDocument/2006/relationships/image" Target="../media/image24.svg"/><Relationship Id="rId15" Type="http://schemas.openxmlformats.org/officeDocument/2006/relationships/image" Target="../media/image42.png"/><Relationship Id="rId23" Type="http://schemas.openxmlformats.org/officeDocument/2006/relationships/image" Target="../media/image17.png"/><Relationship Id="rId10" Type="http://schemas.openxmlformats.org/officeDocument/2006/relationships/slide" Target="slide19.xml"/><Relationship Id="rId19" Type="http://schemas.openxmlformats.org/officeDocument/2006/relationships/image" Target="../media/image6.jpeg"/><Relationship Id="rId4" Type="http://schemas.openxmlformats.org/officeDocument/2006/relationships/image" Target="../media/image23.png"/><Relationship Id="rId9" Type="http://schemas.openxmlformats.org/officeDocument/2006/relationships/image" Target="../media/image39.png"/><Relationship Id="rId14" Type="http://schemas.openxmlformats.org/officeDocument/2006/relationships/slide" Target="slide21.xml"/><Relationship Id="rId22" Type="http://schemas.openxmlformats.org/officeDocument/2006/relationships/slide" Target="slide1.xml"/></Relationships>
</file>

<file path=ppt/slides/_rels/slide56.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png"/><Relationship Id="rId18" Type="http://schemas.openxmlformats.org/officeDocument/2006/relationships/slide" Target="slide14.xml"/><Relationship Id="rId3" Type="http://schemas.openxmlformats.org/officeDocument/2006/relationships/image" Target="../media/image53.png"/><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slide" Target="slide20.xml"/><Relationship Id="rId17" Type="http://schemas.openxmlformats.org/officeDocument/2006/relationships/image" Target="../media/image7.jpeg"/><Relationship Id="rId25" Type="http://schemas.openxmlformats.org/officeDocument/2006/relationships/image" Target="../media/image70.jpeg"/><Relationship Id="rId2" Type="http://schemas.openxmlformats.org/officeDocument/2006/relationships/notesSlide" Target="../notesSlides/notesSlide30.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40.png"/><Relationship Id="rId24" Type="http://schemas.openxmlformats.org/officeDocument/2006/relationships/slide" Target="slide26.xml"/><Relationship Id="rId5" Type="http://schemas.openxmlformats.org/officeDocument/2006/relationships/image" Target="../media/image24.svg"/><Relationship Id="rId15" Type="http://schemas.openxmlformats.org/officeDocument/2006/relationships/image" Target="../media/image42.png"/><Relationship Id="rId23" Type="http://schemas.openxmlformats.org/officeDocument/2006/relationships/image" Target="../media/image17.png"/><Relationship Id="rId10" Type="http://schemas.openxmlformats.org/officeDocument/2006/relationships/slide" Target="slide19.xml"/><Relationship Id="rId19" Type="http://schemas.openxmlformats.org/officeDocument/2006/relationships/image" Target="../media/image6.jpeg"/><Relationship Id="rId4" Type="http://schemas.openxmlformats.org/officeDocument/2006/relationships/image" Target="../media/image23.png"/><Relationship Id="rId9" Type="http://schemas.openxmlformats.org/officeDocument/2006/relationships/image" Target="../media/image39.png"/><Relationship Id="rId14" Type="http://schemas.openxmlformats.org/officeDocument/2006/relationships/slide" Target="slide21.xml"/><Relationship Id="rId22" Type="http://schemas.openxmlformats.org/officeDocument/2006/relationships/slide" Target="slide1.xml"/></Relationships>
</file>

<file path=ppt/slides/_rels/slide57.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png"/><Relationship Id="rId18" Type="http://schemas.openxmlformats.org/officeDocument/2006/relationships/slide" Target="slide14.xml"/><Relationship Id="rId3" Type="http://schemas.openxmlformats.org/officeDocument/2006/relationships/image" Target="../media/image53.png"/><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slide" Target="slide20.xml"/><Relationship Id="rId17" Type="http://schemas.openxmlformats.org/officeDocument/2006/relationships/image" Target="../media/image7.jpeg"/><Relationship Id="rId25" Type="http://schemas.openxmlformats.org/officeDocument/2006/relationships/image" Target="../media/image71.jpeg"/><Relationship Id="rId2" Type="http://schemas.openxmlformats.org/officeDocument/2006/relationships/notesSlide" Target="../notesSlides/notesSlide31.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40.png"/><Relationship Id="rId24" Type="http://schemas.openxmlformats.org/officeDocument/2006/relationships/slide" Target="slide27.xml"/><Relationship Id="rId5" Type="http://schemas.openxmlformats.org/officeDocument/2006/relationships/image" Target="../media/image24.svg"/><Relationship Id="rId15" Type="http://schemas.openxmlformats.org/officeDocument/2006/relationships/image" Target="../media/image42.png"/><Relationship Id="rId23" Type="http://schemas.openxmlformats.org/officeDocument/2006/relationships/image" Target="../media/image17.png"/><Relationship Id="rId10" Type="http://schemas.openxmlformats.org/officeDocument/2006/relationships/slide" Target="slide19.xml"/><Relationship Id="rId19" Type="http://schemas.openxmlformats.org/officeDocument/2006/relationships/image" Target="../media/image6.jpeg"/><Relationship Id="rId4" Type="http://schemas.openxmlformats.org/officeDocument/2006/relationships/image" Target="../media/image23.png"/><Relationship Id="rId9" Type="http://schemas.openxmlformats.org/officeDocument/2006/relationships/image" Target="../media/image39.png"/><Relationship Id="rId14" Type="http://schemas.openxmlformats.org/officeDocument/2006/relationships/slide" Target="slide21.xml"/><Relationship Id="rId22" Type="http://schemas.openxmlformats.org/officeDocument/2006/relationships/slide" Target="slide1.xml"/></Relationships>
</file>

<file path=ppt/slides/_rels/slide58.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png"/><Relationship Id="rId18" Type="http://schemas.openxmlformats.org/officeDocument/2006/relationships/slide" Target="slide14.xml"/><Relationship Id="rId3" Type="http://schemas.openxmlformats.org/officeDocument/2006/relationships/image" Target="../media/image53.png"/><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slide" Target="slide20.xml"/><Relationship Id="rId17" Type="http://schemas.openxmlformats.org/officeDocument/2006/relationships/image" Target="../media/image7.jpeg"/><Relationship Id="rId25" Type="http://schemas.openxmlformats.org/officeDocument/2006/relationships/image" Target="../media/image72.jpeg"/><Relationship Id="rId2" Type="http://schemas.openxmlformats.org/officeDocument/2006/relationships/notesSlide" Target="../notesSlides/notesSlide32.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40.png"/><Relationship Id="rId24" Type="http://schemas.openxmlformats.org/officeDocument/2006/relationships/slide" Target="slide28.xml"/><Relationship Id="rId5" Type="http://schemas.openxmlformats.org/officeDocument/2006/relationships/image" Target="../media/image24.svg"/><Relationship Id="rId15" Type="http://schemas.openxmlformats.org/officeDocument/2006/relationships/image" Target="../media/image42.png"/><Relationship Id="rId23" Type="http://schemas.openxmlformats.org/officeDocument/2006/relationships/image" Target="../media/image17.png"/><Relationship Id="rId10" Type="http://schemas.openxmlformats.org/officeDocument/2006/relationships/slide" Target="slide19.xml"/><Relationship Id="rId19" Type="http://schemas.openxmlformats.org/officeDocument/2006/relationships/image" Target="../media/image6.jpeg"/><Relationship Id="rId4" Type="http://schemas.openxmlformats.org/officeDocument/2006/relationships/image" Target="../media/image23.png"/><Relationship Id="rId9" Type="http://schemas.openxmlformats.org/officeDocument/2006/relationships/image" Target="../media/image39.png"/><Relationship Id="rId14" Type="http://schemas.openxmlformats.org/officeDocument/2006/relationships/slide" Target="slide21.xml"/><Relationship Id="rId22" Type="http://schemas.openxmlformats.org/officeDocument/2006/relationships/slide" Target="slide1.xml"/></Relationships>
</file>

<file path=ppt/slides/_rels/slide5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23.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74.jpeg"/><Relationship Id="rId2" Type="http://schemas.openxmlformats.org/officeDocument/2006/relationships/notesSlide" Target="../notesSlides/notesSlide33.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73.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29.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24.sv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slide" Target="slide12.xml"/><Relationship Id="rId18" Type="http://schemas.openxmlformats.org/officeDocument/2006/relationships/image" Target="../media/image16.png"/><Relationship Id="rId26" Type="http://schemas.openxmlformats.org/officeDocument/2006/relationships/image" Target="../media/image11.jpeg"/><Relationship Id="rId3" Type="http://schemas.openxmlformats.org/officeDocument/2006/relationships/slide" Target="slide14.xml"/><Relationship Id="rId21" Type="http://schemas.openxmlformats.org/officeDocument/2006/relationships/slide" Target="slide10.xml"/><Relationship Id="rId7" Type="http://schemas.openxmlformats.org/officeDocument/2006/relationships/image" Target="../media/image25.png"/><Relationship Id="rId12" Type="http://schemas.openxmlformats.org/officeDocument/2006/relationships/image" Target="../media/image12.png"/><Relationship Id="rId17" Type="http://schemas.openxmlformats.org/officeDocument/2006/relationships/slide" Target="slide6.xml"/><Relationship Id="rId25" Type="http://schemas.openxmlformats.org/officeDocument/2006/relationships/slide" Target="slide5.xml"/><Relationship Id="rId2" Type="http://schemas.openxmlformats.org/officeDocument/2006/relationships/image" Target="../media/image22.png"/><Relationship Id="rId16" Type="http://schemas.openxmlformats.org/officeDocument/2006/relationships/image" Target="../media/image15.png"/><Relationship Id="rId20" Type="http://schemas.openxmlformats.org/officeDocument/2006/relationships/image" Target="../media/image18.png"/><Relationship Id="rId29"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slide" Target="slide8.xml"/><Relationship Id="rId24" Type="http://schemas.openxmlformats.org/officeDocument/2006/relationships/image" Target="../media/image20.jpeg"/><Relationship Id="rId32" Type="http://schemas.openxmlformats.org/officeDocument/2006/relationships/image" Target="../media/image21.png"/><Relationship Id="rId5" Type="http://schemas.openxmlformats.org/officeDocument/2006/relationships/slide" Target="slide15.xml"/><Relationship Id="rId15" Type="http://schemas.openxmlformats.org/officeDocument/2006/relationships/slide" Target="slide9.xml"/><Relationship Id="rId23" Type="http://schemas.openxmlformats.org/officeDocument/2006/relationships/slide" Target="slide13.xml"/><Relationship Id="rId28" Type="http://schemas.openxmlformats.org/officeDocument/2006/relationships/image" Target="../media/image14.png"/><Relationship Id="rId10" Type="http://schemas.openxmlformats.org/officeDocument/2006/relationships/image" Target="../media/image28.jpeg"/><Relationship Id="rId19" Type="http://schemas.openxmlformats.org/officeDocument/2006/relationships/slide" Target="slide7.xml"/><Relationship Id="rId31" Type="http://schemas.openxmlformats.org/officeDocument/2006/relationships/slide" Target="slide3.xml"/><Relationship Id="rId4" Type="http://schemas.openxmlformats.org/officeDocument/2006/relationships/image" Target="../media/image6.jpeg"/><Relationship Id="rId9" Type="http://schemas.openxmlformats.org/officeDocument/2006/relationships/image" Target="../media/image27.png"/><Relationship Id="rId14" Type="http://schemas.openxmlformats.org/officeDocument/2006/relationships/image" Target="../media/image13.png"/><Relationship Id="rId22" Type="http://schemas.openxmlformats.org/officeDocument/2006/relationships/image" Target="../media/image19.jpeg"/><Relationship Id="rId27" Type="http://schemas.openxmlformats.org/officeDocument/2006/relationships/slide" Target="slide4.xml"/><Relationship Id="rId30" Type="http://schemas.openxmlformats.org/officeDocument/2006/relationships/image" Target="../media/image17.png"/></Relationships>
</file>

<file path=ppt/slides/_rels/slide60.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slide" Target="slide19.xml"/><Relationship Id="rId18" Type="http://schemas.openxmlformats.org/officeDocument/2006/relationships/image" Target="../media/image42.png"/><Relationship Id="rId26" Type="http://schemas.openxmlformats.org/officeDocument/2006/relationships/image" Target="../media/image17.png"/><Relationship Id="rId3" Type="http://schemas.openxmlformats.org/officeDocument/2006/relationships/slide" Target="slide61.xml"/><Relationship Id="rId21" Type="http://schemas.openxmlformats.org/officeDocument/2006/relationships/slide" Target="slide14.xml"/><Relationship Id="rId7" Type="http://schemas.openxmlformats.org/officeDocument/2006/relationships/slide" Target="slide65.xml"/><Relationship Id="rId12" Type="http://schemas.openxmlformats.org/officeDocument/2006/relationships/image" Target="../media/image39.png"/><Relationship Id="rId17" Type="http://schemas.openxmlformats.org/officeDocument/2006/relationships/slide" Target="slide21.xml"/><Relationship Id="rId25" Type="http://schemas.openxmlformats.org/officeDocument/2006/relationships/slide" Target="slide1.xml"/><Relationship Id="rId2" Type="http://schemas.openxmlformats.org/officeDocument/2006/relationships/notesSlide" Target="../notesSlides/notesSlide34.xml"/><Relationship Id="rId16" Type="http://schemas.openxmlformats.org/officeDocument/2006/relationships/image" Target="../media/image41.png"/><Relationship Id="rId20"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slide" Target="slide63.xml"/><Relationship Id="rId11" Type="http://schemas.openxmlformats.org/officeDocument/2006/relationships/slide" Target="slide18.xml"/><Relationship Id="rId24" Type="http://schemas.openxmlformats.org/officeDocument/2006/relationships/image" Target="../media/image37.png"/><Relationship Id="rId5" Type="http://schemas.openxmlformats.org/officeDocument/2006/relationships/slide" Target="slide62.xml"/><Relationship Id="rId15" Type="http://schemas.openxmlformats.org/officeDocument/2006/relationships/slide" Target="slide20.xml"/><Relationship Id="rId23" Type="http://schemas.openxmlformats.org/officeDocument/2006/relationships/slide" Target="slide16.xml"/><Relationship Id="rId10" Type="http://schemas.openxmlformats.org/officeDocument/2006/relationships/image" Target="../media/image38.png"/><Relationship Id="rId19" Type="http://schemas.openxmlformats.org/officeDocument/2006/relationships/slide" Target="slide15.xml"/><Relationship Id="rId4" Type="http://schemas.openxmlformats.org/officeDocument/2006/relationships/slide" Target="slide60.xml"/><Relationship Id="rId9" Type="http://schemas.openxmlformats.org/officeDocument/2006/relationships/slide" Target="slide17.xml"/><Relationship Id="rId14" Type="http://schemas.openxmlformats.org/officeDocument/2006/relationships/image" Target="../media/image40.png"/><Relationship Id="rId22" Type="http://schemas.openxmlformats.org/officeDocument/2006/relationships/image" Target="../media/image6.jpeg"/></Relationships>
</file>

<file path=ppt/slides/_rels/slide61.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slide" Target="slide60.xml"/><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 Type="http://schemas.openxmlformats.org/officeDocument/2006/relationships/notesSlide" Target="../notesSlides/notesSlide35.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image" Target="../media/image33.png"/><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62.pn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6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slide" Target="slide60.xml"/><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 Type="http://schemas.openxmlformats.org/officeDocument/2006/relationships/notesSlide" Target="../notesSlides/notesSlide36.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image" Target="../media/image33.png"/><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62.pn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63.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png"/><Relationship Id="rId18" Type="http://schemas.openxmlformats.org/officeDocument/2006/relationships/slide" Target="slide14.xml"/><Relationship Id="rId26" Type="http://schemas.openxmlformats.org/officeDocument/2006/relationships/image" Target="../media/image24.svg"/><Relationship Id="rId3" Type="http://schemas.openxmlformats.org/officeDocument/2006/relationships/slide" Target="slide64.xml"/><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slide" Target="slide20.xml"/><Relationship Id="rId17" Type="http://schemas.openxmlformats.org/officeDocument/2006/relationships/image" Target="../media/image7.jpeg"/><Relationship Id="rId25" Type="http://schemas.openxmlformats.org/officeDocument/2006/relationships/image" Target="../media/image23.png"/><Relationship Id="rId2" Type="http://schemas.openxmlformats.org/officeDocument/2006/relationships/notesSlide" Target="../notesSlides/notesSlide37.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40.png"/><Relationship Id="rId24" Type="http://schemas.openxmlformats.org/officeDocument/2006/relationships/image" Target="../media/image33.png"/><Relationship Id="rId5" Type="http://schemas.openxmlformats.org/officeDocument/2006/relationships/image" Target="../media/image62.png"/><Relationship Id="rId15" Type="http://schemas.openxmlformats.org/officeDocument/2006/relationships/image" Target="../media/image42.png"/><Relationship Id="rId23" Type="http://schemas.openxmlformats.org/officeDocument/2006/relationships/image" Target="../media/image17.png"/><Relationship Id="rId10" Type="http://schemas.openxmlformats.org/officeDocument/2006/relationships/slide" Target="slide19.xml"/><Relationship Id="rId19" Type="http://schemas.openxmlformats.org/officeDocument/2006/relationships/image" Target="../media/image6.jpeg"/><Relationship Id="rId4" Type="http://schemas.openxmlformats.org/officeDocument/2006/relationships/slide" Target="slide60.xml"/><Relationship Id="rId9" Type="http://schemas.openxmlformats.org/officeDocument/2006/relationships/image" Target="../media/image39.png"/><Relationship Id="rId14" Type="http://schemas.openxmlformats.org/officeDocument/2006/relationships/slide" Target="slide21.xml"/><Relationship Id="rId22" Type="http://schemas.openxmlformats.org/officeDocument/2006/relationships/slide" Target="slide1.xml"/></Relationships>
</file>

<file path=ppt/slides/_rels/slide64.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image" Target="../media/image42.png"/><Relationship Id="rId18" Type="http://schemas.openxmlformats.org/officeDocument/2006/relationships/slide" Target="slide16.xml"/><Relationship Id="rId3" Type="http://schemas.openxmlformats.org/officeDocument/2006/relationships/image" Target="../media/image62.png"/><Relationship Id="rId21" Type="http://schemas.openxmlformats.org/officeDocument/2006/relationships/image" Target="../media/image17.png"/><Relationship Id="rId7" Type="http://schemas.openxmlformats.org/officeDocument/2006/relationships/image" Target="../media/image39.png"/><Relationship Id="rId12" Type="http://schemas.openxmlformats.org/officeDocument/2006/relationships/slide" Target="slide21.xml"/><Relationship Id="rId17" Type="http://schemas.openxmlformats.org/officeDocument/2006/relationships/image" Target="../media/image6.jpeg"/><Relationship Id="rId25" Type="http://schemas.openxmlformats.org/officeDocument/2006/relationships/image" Target="../media/image33.png"/><Relationship Id="rId2" Type="http://schemas.openxmlformats.org/officeDocument/2006/relationships/notesSlide" Target="../notesSlides/notesSlide38.xml"/><Relationship Id="rId16" Type="http://schemas.openxmlformats.org/officeDocument/2006/relationships/slide" Target="slide14.xml"/><Relationship Id="rId20"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41.png"/><Relationship Id="rId24" Type="http://schemas.openxmlformats.org/officeDocument/2006/relationships/image" Target="../media/image24.svg"/><Relationship Id="rId5" Type="http://schemas.openxmlformats.org/officeDocument/2006/relationships/image" Target="../media/image38.png"/><Relationship Id="rId15" Type="http://schemas.openxmlformats.org/officeDocument/2006/relationships/image" Target="../media/image7.jpeg"/><Relationship Id="rId23" Type="http://schemas.openxmlformats.org/officeDocument/2006/relationships/image" Target="../media/image23.png"/><Relationship Id="rId10" Type="http://schemas.openxmlformats.org/officeDocument/2006/relationships/slide" Target="slide20.xml"/><Relationship Id="rId19" Type="http://schemas.openxmlformats.org/officeDocument/2006/relationships/image" Target="../media/image37.png"/><Relationship Id="rId4" Type="http://schemas.openxmlformats.org/officeDocument/2006/relationships/slide" Target="slide17.xml"/><Relationship Id="rId9" Type="http://schemas.openxmlformats.org/officeDocument/2006/relationships/image" Target="../media/image40.png"/><Relationship Id="rId14" Type="http://schemas.openxmlformats.org/officeDocument/2006/relationships/slide" Target="slide15.xml"/><Relationship Id="rId22" Type="http://schemas.openxmlformats.org/officeDocument/2006/relationships/slide" Target="slide60.xml"/></Relationships>
</file>

<file path=ppt/slides/_rels/slide6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slide" Target="slide20.xml"/><Relationship Id="rId18" Type="http://schemas.openxmlformats.org/officeDocument/2006/relationships/image" Target="../media/image7.jpeg"/><Relationship Id="rId3" Type="http://schemas.openxmlformats.org/officeDocument/2006/relationships/slide" Target="slide66.xml"/><Relationship Id="rId21" Type="http://schemas.openxmlformats.org/officeDocument/2006/relationships/slide" Target="slide16.xml"/><Relationship Id="rId7" Type="http://schemas.openxmlformats.org/officeDocument/2006/relationships/slide" Target="slide17.xml"/><Relationship Id="rId12" Type="http://schemas.openxmlformats.org/officeDocument/2006/relationships/image" Target="../media/image40.png"/><Relationship Id="rId17" Type="http://schemas.openxmlformats.org/officeDocument/2006/relationships/slide" Target="slide15.xml"/><Relationship Id="rId25" Type="http://schemas.openxmlformats.org/officeDocument/2006/relationships/image" Target="../media/image33.png"/><Relationship Id="rId2" Type="http://schemas.openxmlformats.org/officeDocument/2006/relationships/notesSlide" Target="../notesSlides/notesSlide39.xml"/><Relationship Id="rId16" Type="http://schemas.openxmlformats.org/officeDocument/2006/relationships/image" Target="../media/image42.png"/><Relationship Id="rId20"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slide" Target="slide19.xml"/><Relationship Id="rId24" Type="http://schemas.openxmlformats.org/officeDocument/2006/relationships/image" Target="../media/image17.png"/><Relationship Id="rId5" Type="http://schemas.openxmlformats.org/officeDocument/2006/relationships/image" Target="../media/image23.png"/><Relationship Id="rId15" Type="http://schemas.openxmlformats.org/officeDocument/2006/relationships/slide" Target="slide21.xml"/><Relationship Id="rId23" Type="http://schemas.openxmlformats.org/officeDocument/2006/relationships/slide" Target="slide1.xml"/><Relationship Id="rId10" Type="http://schemas.openxmlformats.org/officeDocument/2006/relationships/image" Target="../media/image39.png"/><Relationship Id="rId19" Type="http://schemas.openxmlformats.org/officeDocument/2006/relationships/slide" Target="slide14.xml"/><Relationship Id="rId4" Type="http://schemas.openxmlformats.org/officeDocument/2006/relationships/image" Target="../media/image62.png"/><Relationship Id="rId9" Type="http://schemas.openxmlformats.org/officeDocument/2006/relationships/slide" Target="slide18.xml"/><Relationship Id="rId14" Type="http://schemas.openxmlformats.org/officeDocument/2006/relationships/image" Target="../media/image41.png"/><Relationship Id="rId22" Type="http://schemas.openxmlformats.org/officeDocument/2006/relationships/image" Target="../media/image37.png"/></Relationships>
</file>

<file path=ppt/slides/_rels/slide66.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png"/><Relationship Id="rId18" Type="http://schemas.openxmlformats.org/officeDocument/2006/relationships/slide" Target="slide14.xml"/><Relationship Id="rId26" Type="http://schemas.openxmlformats.org/officeDocument/2006/relationships/image" Target="../media/image33.png"/><Relationship Id="rId3" Type="http://schemas.openxmlformats.org/officeDocument/2006/relationships/slide" Target="slide67.xml"/><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slide" Target="slide20.xml"/><Relationship Id="rId17" Type="http://schemas.openxmlformats.org/officeDocument/2006/relationships/image" Target="../media/image7.jpeg"/><Relationship Id="rId25" Type="http://schemas.openxmlformats.org/officeDocument/2006/relationships/image" Target="../media/image24.svg"/><Relationship Id="rId2" Type="http://schemas.openxmlformats.org/officeDocument/2006/relationships/notesSlide" Target="../notesSlides/notesSlide40.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40.png"/><Relationship Id="rId24" Type="http://schemas.openxmlformats.org/officeDocument/2006/relationships/image" Target="../media/image23.png"/><Relationship Id="rId5" Type="http://schemas.openxmlformats.org/officeDocument/2006/relationships/slide" Target="slide60.xml"/><Relationship Id="rId15" Type="http://schemas.openxmlformats.org/officeDocument/2006/relationships/image" Target="../media/image42.png"/><Relationship Id="rId23" Type="http://schemas.openxmlformats.org/officeDocument/2006/relationships/image" Target="../media/image17.png"/><Relationship Id="rId10" Type="http://schemas.openxmlformats.org/officeDocument/2006/relationships/slide" Target="slide19.xml"/><Relationship Id="rId19" Type="http://schemas.openxmlformats.org/officeDocument/2006/relationships/image" Target="../media/image6.jpeg"/><Relationship Id="rId4" Type="http://schemas.openxmlformats.org/officeDocument/2006/relationships/image" Target="../media/image62.png"/><Relationship Id="rId9" Type="http://schemas.openxmlformats.org/officeDocument/2006/relationships/image" Target="../media/image39.png"/><Relationship Id="rId14" Type="http://schemas.openxmlformats.org/officeDocument/2006/relationships/slide" Target="slide21.xml"/><Relationship Id="rId22" Type="http://schemas.openxmlformats.org/officeDocument/2006/relationships/slide" Target="slide1.xml"/></Relationships>
</file>

<file path=ppt/slides/_rels/slide67.xml.rels><?xml version="1.0" encoding="UTF-8" standalone="yes"?>
<Relationships xmlns="http://schemas.openxmlformats.org/package/2006/relationships"><Relationship Id="rId8" Type="http://schemas.openxmlformats.org/officeDocument/2006/relationships/slide" Target="slide91.xml"/><Relationship Id="rId13" Type="http://schemas.openxmlformats.org/officeDocument/2006/relationships/image" Target="../media/image39.png"/><Relationship Id="rId18" Type="http://schemas.openxmlformats.org/officeDocument/2006/relationships/slide" Target="slide21.xml"/><Relationship Id="rId26" Type="http://schemas.openxmlformats.org/officeDocument/2006/relationships/slide" Target="slide1.xml"/><Relationship Id="rId3" Type="http://schemas.openxmlformats.org/officeDocument/2006/relationships/image" Target="../media/image62.png"/><Relationship Id="rId21" Type="http://schemas.openxmlformats.org/officeDocument/2006/relationships/image" Target="../media/image7.jpeg"/><Relationship Id="rId7" Type="http://schemas.openxmlformats.org/officeDocument/2006/relationships/slide" Target="slide85.xml"/><Relationship Id="rId12" Type="http://schemas.openxmlformats.org/officeDocument/2006/relationships/slide" Target="slide18.xml"/><Relationship Id="rId17" Type="http://schemas.openxmlformats.org/officeDocument/2006/relationships/image" Target="../media/image41.png"/><Relationship Id="rId25" Type="http://schemas.openxmlformats.org/officeDocument/2006/relationships/image" Target="../media/image37.png"/><Relationship Id="rId2" Type="http://schemas.openxmlformats.org/officeDocument/2006/relationships/notesSlide" Target="../notesSlides/notesSlide41.xml"/><Relationship Id="rId16" Type="http://schemas.openxmlformats.org/officeDocument/2006/relationships/slide" Target="slide20.xml"/><Relationship Id="rId20"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71.xml"/><Relationship Id="rId11" Type="http://schemas.openxmlformats.org/officeDocument/2006/relationships/image" Target="../media/image38.png"/><Relationship Id="rId24" Type="http://schemas.openxmlformats.org/officeDocument/2006/relationships/slide" Target="slide16.xml"/><Relationship Id="rId5" Type="http://schemas.openxmlformats.org/officeDocument/2006/relationships/slide" Target="slide70.xml"/><Relationship Id="rId15" Type="http://schemas.openxmlformats.org/officeDocument/2006/relationships/image" Target="../media/image40.png"/><Relationship Id="rId23" Type="http://schemas.openxmlformats.org/officeDocument/2006/relationships/image" Target="../media/image6.jpeg"/><Relationship Id="rId10" Type="http://schemas.openxmlformats.org/officeDocument/2006/relationships/slide" Target="slide17.xml"/><Relationship Id="rId19" Type="http://schemas.openxmlformats.org/officeDocument/2006/relationships/image" Target="../media/image42.png"/><Relationship Id="rId4" Type="http://schemas.openxmlformats.org/officeDocument/2006/relationships/slide" Target="slide68.xml"/><Relationship Id="rId9" Type="http://schemas.openxmlformats.org/officeDocument/2006/relationships/image" Target="../media/image75.png"/><Relationship Id="rId14" Type="http://schemas.openxmlformats.org/officeDocument/2006/relationships/slide" Target="slide19.xml"/><Relationship Id="rId22" Type="http://schemas.openxmlformats.org/officeDocument/2006/relationships/slide" Target="slide14.xml"/><Relationship Id="rId27" Type="http://schemas.openxmlformats.org/officeDocument/2006/relationships/image" Target="../media/image17.png"/></Relationships>
</file>

<file path=ppt/slides/_rels/slide68.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slide" Target="slide20.xml"/><Relationship Id="rId18" Type="http://schemas.openxmlformats.org/officeDocument/2006/relationships/image" Target="../media/image7.jpeg"/><Relationship Id="rId3" Type="http://schemas.openxmlformats.org/officeDocument/2006/relationships/image" Target="../media/image62.png"/><Relationship Id="rId21" Type="http://schemas.openxmlformats.org/officeDocument/2006/relationships/slide" Target="slide16.xml"/><Relationship Id="rId7" Type="http://schemas.openxmlformats.org/officeDocument/2006/relationships/slide" Target="slide17.xml"/><Relationship Id="rId12" Type="http://schemas.openxmlformats.org/officeDocument/2006/relationships/image" Target="../media/image40.png"/><Relationship Id="rId17" Type="http://schemas.openxmlformats.org/officeDocument/2006/relationships/slide" Target="slide15.xml"/><Relationship Id="rId2" Type="http://schemas.openxmlformats.org/officeDocument/2006/relationships/notesSlide" Target="../notesSlides/notesSlide42.xml"/><Relationship Id="rId16" Type="http://schemas.openxmlformats.org/officeDocument/2006/relationships/image" Target="../media/image42.png"/><Relationship Id="rId20"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75.png"/><Relationship Id="rId11" Type="http://schemas.openxmlformats.org/officeDocument/2006/relationships/slide" Target="slide19.xml"/><Relationship Id="rId24" Type="http://schemas.openxmlformats.org/officeDocument/2006/relationships/image" Target="../media/image17.png"/><Relationship Id="rId5" Type="http://schemas.openxmlformats.org/officeDocument/2006/relationships/slide" Target="slide67.xml"/><Relationship Id="rId15" Type="http://schemas.openxmlformats.org/officeDocument/2006/relationships/slide" Target="slide21.xml"/><Relationship Id="rId23" Type="http://schemas.openxmlformats.org/officeDocument/2006/relationships/slide" Target="slide1.xml"/><Relationship Id="rId10" Type="http://schemas.openxmlformats.org/officeDocument/2006/relationships/image" Target="../media/image39.png"/><Relationship Id="rId19" Type="http://schemas.openxmlformats.org/officeDocument/2006/relationships/slide" Target="slide14.xml"/><Relationship Id="rId4" Type="http://schemas.openxmlformats.org/officeDocument/2006/relationships/slide" Target="slide69.xml"/><Relationship Id="rId9" Type="http://schemas.openxmlformats.org/officeDocument/2006/relationships/slide" Target="slide18.xml"/><Relationship Id="rId14" Type="http://schemas.openxmlformats.org/officeDocument/2006/relationships/image" Target="../media/image41.png"/><Relationship Id="rId22" Type="http://schemas.openxmlformats.org/officeDocument/2006/relationships/image" Target="../media/image37.png"/></Relationships>
</file>

<file path=ppt/slides/_rels/slide69.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png"/><Relationship Id="rId18" Type="http://schemas.openxmlformats.org/officeDocument/2006/relationships/slide" Target="slide14.xml"/><Relationship Id="rId3" Type="http://schemas.openxmlformats.org/officeDocument/2006/relationships/image" Target="../media/image62.png"/><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slide" Target="slide20.xml"/><Relationship Id="rId17" Type="http://schemas.openxmlformats.org/officeDocument/2006/relationships/image" Target="../media/image7.jpeg"/><Relationship Id="rId2" Type="http://schemas.openxmlformats.org/officeDocument/2006/relationships/notesSlide" Target="../notesSlides/notesSlide43.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40.png"/><Relationship Id="rId5" Type="http://schemas.openxmlformats.org/officeDocument/2006/relationships/image" Target="../media/image75.png"/><Relationship Id="rId15" Type="http://schemas.openxmlformats.org/officeDocument/2006/relationships/image" Target="../media/image42.png"/><Relationship Id="rId23" Type="http://schemas.openxmlformats.org/officeDocument/2006/relationships/image" Target="../media/image17.png"/><Relationship Id="rId10" Type="http://schemas.openxmlformats.org/officeDocument/2006/relationships/slide" Target="slide19.xml"/><Relationship Id="rId19" Type="http://schemas.openxmlformats.org/officeDocument/2006/relationships/image" Target="../media/image6.jpeg"/><Relationship Id="rId4" Type="http://schemas.openxmlformats.org/officeDocument/2006/relationships/slide" Target="slide68.xml"/><Relationship Id="rId9" Type="http://schemas.openxmlformats.org/officeDocument/2006/relationships/image" Target="../media/image39.png"/><Relationship Id="rId14" Type="http://schemas.openxmlformats.org/officeDocument/2006/relationships/slide" Target="slide21.xml"/><Relationship Id="rId22" Type="http://schemas.openxmlformats.org/officeDocument/2006/relationships/slide" Target="slide1.xml"/></Relationships>
</file>

<file path=ppt/slides/_rels/slide7.xml.rels><?xml version="1.0" encoding="UTF-8" standalone="yes"?>
<Relationships xmlns="http://schemas.openxmlformats.org/package/2006/relationships"><Relationship Id="rId8" Type="http://schemas.openxmlformats.org/officeDocument/2006/relationships/slide" Target="slide8.xml"/><Relationship Id="rId13" Type="http://schemas.openxmlformats.org/officeDocument/2006/relationships/image" Target="../media/image15.png"/><Relationship Id="rId18" Type="http://schemas.openxmlformats.org/officeDocument/2006/relationships/slide" Target="slide10.xml"/><Relationship Id="rId26" Type="http://schemas.openxmlformats.org/officeDocument/2006/relationships/slide" Target="slide1.xml"/><Relationship Id="rId3" Type="http://schemas.openxmlformats.org/officeDocument/2006/relationships/image" Target="../media/image25.png"/><Relationship Id="rId21" Type="http://schemas.openxmlformats.org/officeDocument/2006/relationships/image" Target="../media/image20.jpeg"/><Relationship Id="rId7" Type="http://schemas.openxmlformats.org/officeDocument/2006/relationships/image" Target="../media/image33.png"/><Relationship Id="rId12" Type="http://schemas.openxmlformats.org/officeDocument/2006/relationships/slide" Target="slide9.xml"/><Relationship Id="rId17" Type="http://schemas.openxmlformats.org/officeDocument/2006/relationships/image" Target="../media/image18.png"/><Relationship Id="rId25" Type="http://schemas.openxmlformats.org/officeDocument/2006/relationships/image" Target="../media/image14.png"/><Relationship Id="rId2" Type="http://schemas.openxmlformats.org/officeDocument/2006/relationships/image" Target="../media/image22.png"/><Relationship Id="rId16" Type="http://schemas.openxmlformats.org/officeDocument/2006/relationships/slide" Target="slide7.xml"/><Relationship Id="rId20" Type="http://schemas.openxmlformats.org/officeDocument/2006/relationships/slide" Target="slide13.xml"/><Relationship Id="rId29" Type="http://schemas.openxmlformats.org/officeDocument/2006/relationships/image" Target="../media/image21.pn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image" Target="../media/image13.png"/><Relationship Id="rId24" Type="http://schemas.openxmlformats.org/officeDocument/2006/relationships/slide" Target="slide4.xml"/><Relationship Id="rId5" Type="http://schemas.openxmlformats.org/officeDocument/2006/relationships/image" Target="../media/image27.png"/><Relationship Id="rId15" Type="http://schemas.openxmlformats.org/officeDocument/2006/relationships/image" Target="../media/image16.png"/><Relationship Id="rId23" Type="http://schemas.openxmlformats.org/officeDocument/2006/relationships/image" Target="../media/image11.jpeg"/><Relationship Id="rId28" Type="http://schemas.openxmlformats.org/officeDocument/2006/relationships/slide" Target="slide3.xml"/><Relationship Id="rId10" Type="http://schemas.openxmlformats.org/officeDocument/2006/relationships/slide" Target="slide12.xml"/><Relationship Id="rId19" Type="http://schemas.openxmlformats.org/officeDocument/2006/relationships/image" Target="../media/image19.jpeg"/><Relationship Id="rId4" Type="http://schemas.openxmlformats.org/officeDocument/2006/relationships/image" Target="../media/image26.png"/><Relationship Id="rId9" Type="http://schemas.openxmlformats.org/officeDocument/2006/relationships/image" Target="../media/image12.png"/><Relationship Id="rId14" Type="http://schemas.openxmlformats.org/officeDocument/2006/relationships/slide" Target="slide6.xml"/><Relationship Id="rId22" Type="http://schemas.openxmlformats.org/officeDocument/2006/relationships/slide" Target="slide5.xml"/><Relationship Id="rId27" Type="http://schemas.openxmlformats.org/officeDocument/2006/relationships/image" Target="../media/image17.png"/></Relationships>
</file>

<file path=ppt/slides/_rels/slide70.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png"/><Relationship Id="rId18" Type="http://schemas.openxmlformats.org/officeDocument/2006/relationships/slide" Target="slide14.xml"/><Relationship Id="rId3" Type="http://schemas.openxmlformats.org/officeDocument/2006/relationships/image" Target="../media/image62.png"/><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slide" Target="slide20.xml"/><Relationship Id="rId17" Type="http://schemas.openxmlformats.org/officeDocument/2006/relationships/image" Target="../media/image7.jpeg"/><Relationship Id="rId2" Type="http://schemas.openxmlformats.org/officeDocument/2006/relationships/notesSlide" Target="../notesSlides/notesSlide44.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40.png"/><Relationship Id="rId5" Type="http://schemas.openxmlformats.org/officeDocument/2006/relationships/image" Target="../media/image75.png"/><Relationship Id="rId15" Type="http://schemas.openxmlformats.org/officeDocument/2006/relationships/image" Target="../media/image42.png"/><Relationship Id="rId23" Type="http://schemas.openxmlformats.org/officeDocument/2006/relationships/image" Target="../media/image17.png"/><Relationship Id="rId10" Type="http://schemas.openxmlformats.org/officeDocument/2006/relationships/slide" Target="slide19.xml"/><Relationship Id="rId19" Type="http://schemas.openxmlformats.org/officeDocument/2006/relationships/image" Target="../media/image6.jpeg"/><Relationship Id="rId4" Type="http://schemas.openxmlformats.org/officeDocument/2006/relationships/slide" Target="slide67.xml"/><Relationship Id="rId9" Type="http://schemas.openxmlformats.org/officeDocument/2006/relationships/image" Target="../media/image39.png"/><Relationship Id="rId14" Type="http://schemas.openxmlformats.org/officeDocument/2006/relationships/slide" Target="slide21.xml"/><Relationship Id="rId22" Type="http://schemas.openxmlformats.org/officeDocument/2006/relationships/slide" Target="slide1.xml"/></Relationships>
</file>

<file path=ppt/slides/_rels/slide71.xml.rels><?xml version="1.0" encoding="UTF-8" standalone="yes"?>
<Relationships xmlns="http://schemas.openxmlformats.org/package/2006/relationships"><Relationship Id="rId8" Type="http://schemas.openxmlformats.org/officeDocument/2006/relationships/slide" Target="slide67.xml"/><Relationship Id="rId13" Type="http://schemas.openxmlformats.org/officeDocument/2006/relationships/image" Target="../media/image39.png"/><Relationship Id="rId18" Type="http://schemas.openxmlformats.org/officeDocument/2006/relationships/slide" Target="slide21.xml"/><Relationship Id="rId26" Type="http://schemas.openxmlformats.org/officeDocument/2006/relationships/slide" Target="slide1.xml"/><Relationship Id="rId3" Type="http://schemas.openxmlformats.org/officeDocument/2006/relationships/image" Target="../media/image62.png"/><Relationship Id="rId21" Type="http://schemas.openxmlformats.org/officeDocument/2006/relationships/image" Target="../media/image7.jpeg"/><Relationship Id="rId7" Type="http://schemas.openxmlformats.org/officeDocument/2006/relationships/slide" Target="slide84.xml"/><Relationship Id="rId12" Type="http://schemas.openxmlformats.org/officeDocument/2006/relationships/slide" Target="slide18.xml"/><Relationship Id="rId17" Type="http://schemas.openxmlformats.org/officeDocument/2006/relationships/image" Target="../media/image41.png"/><Relationship Id="rId25" Type="http://schemas.openxmlformats.org/officeDocument/2006/relationships/image" Target="../media/image37.png"/><Relationship Id="rId2" Type="http://schemas.openxmlformats.org/officeDocument/2006/relationships/notesSlide" Target="../notesSlides/notesSlide45.xml"/><Relationship Id="rId16" Type="http://schemas.openxmlformats.org/officeDocument/2006/relationships/slide" Target="slide20.xml"/><Relationship Id="rId20" Type="http://schemas.openxmlformats.org/officeDocument/2006/relationships/slide" Target="slide15.xml"/><Relationship Id="rId1" Type="http://schemas.openxmlformats.org/officeDocument/2006/relationships/slideLayout" Target="../slideLayouts/slideLayout2.xml"/><Relationship Id="rId6" Type="http://schemas.openxmlformats.org/officeDocument/2006/relationships/slide" Target="slide82.xml"/><Relationship Id="rId11" Type="http://schemas.openxmlformats.org/officeDocument/2006/relationships/image" Target="../media/image38.png"/><Relationship Id="rId24" Type="http://schemas.openxmlformats.org/officeDocument/2006/relationships/slide" Target="slide16.xml"/><Relationship Id="rId5" Type="http://schemas.openxmlformats.org/officeDocument/2006/relationships/slide" Target="slide80.xml"/><Relationship Id="rId15" Type="http://schemas.openxmlformats.org/officeDocument/2006/relationships/image" Target="../media/image40.png"/><Relationship Id="rId23" Type="http://schemas.openxmlformats.org/officeDocument/2006/relationships/image" Target="../media/image6.jpeg"/><Relationship Id="rId10" Type="http://schemas.openxmlformats.org/officeDocument/2006/relationships/slide" Target="slide17.xml"/><Relationship Id="rId19" Type="http://schemas.openxmlformats.org/officeDocument/2006/relationships/image" Target="../media/image42.png"/><Relationship Id="rId4" Type="http://schemas.openxmlformats.org/officeDocument/2006/relationships/slide" Target="slide72.xml"/><Relationship Id="rId9" Type="http://schemas.openxmlformats.org/officeDocument/2006/relationships/image" Target="../media/image75.png"/><Relationship Id="rId14" Type="http://schemas.openxmlformats.org/officeDocument/2006/relationships/slide" Target="slide19.xml"/><Relationship Id="rId22" Type="http://schemas.openxmlformats.org/officeDocument/2006/relationships/slide" Target="slide14.xml"/><Relationship Id="rId27" Type="http://schemas.openxmlformats.org/officeDocument/2006/relationships/image" Target="../media/image17.png"/></Relationships>
</file>

<file path=ppt/slides/_rels/slide72.xml.rels><?xml version="1.0" encoding="UTF-8" standalone="yes"?>
<Relationships xmlns="http://schemas.openxmlformats.org/package/2006/relationships"><Relationship Id="rId13" Type="http://schemas.openxmlformats.org/officeDocument/2006/relationships/image" Target="../media/image40.png"/><Relationship Id="rId18" Type="http://schemas.openxmlformats.org/officeDocument/2006/relationships/slide" Target="slide15.xml"/><Relationship Id="rId26" Type="http://schemas.openxmlformats.org/officeDocument/2006/relationships/slide" Target="slide73.xml"/><Relationship Id="rId3" Type="http://schemas.openxmlformats.org/officeDocument/2006/relationships/image" Target="../media/image62.png"/><Relationship Id="rId21" Type="http://schemas.openxmlformats.org/officeDocument/2006/relationships/image" Target="../media/image6.jpeg"/><Relationship Id="rId7" Type="http://schemas.openxmlformats.org/officeDocument/2006/relationships/image" Target="../media/image24.svg"/><Relationship Id="rId12" Type="http://schemas.openxmlformats.org/officeDocument/2006/relationships/slide" Target="slide19.xml"/><Relationship Id="rId17" Type="http://schemas.openxmlformats.org/officeDocument/2006/relationships/image" Target="../media/image42.png"/><Relationship Id="rId25" Type="http://schemas.openxmlformats.org/officeDocument/2006/relationships/image" Target="../media/image17.png"/><Relationship Id="rId33" Type="http://schemas.openxmlformats.org/officeDocument/2006/relationships/image" Target="../media/image33.png"/><Relationship Id="rId2" Type="http://schemas.openxmlformats.org/officeDocument/2006/relationships/notesSlide" Target="../notesSlides/notesSlide46.xml"/><Relationship Id="rId16" Type="http://schemas.openxmlformats.org/officeDocument/2006/relationships/slide" Target="slide21.xml"/><Relationship Id="rId20" Type="http://schemas.openxmlformats.org/officeDocument/2006/relationships/slide" Target="slide14.xml"/><Relationship Id="rId29" Type="http://schemas.openxmlformats.org/officeDocument/2006/relationships/slide" Target="slide76.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39.png"/><Relationship Id="rId24" Type="http://schemas.openxmlformats.org/officeDocument/2006/relationships/slide" Target="slide1.xml"/><Relationship Id="rId32" Type="http://schemas.openxmlformats.org/officeDocument/2006/relationships/slide" Target="slide79.xml"/><Relationship Id="rId5" Type="http://schemas.openxmlformats.org/officeDocument/2006/relationships/slide" Target="slide71.xml"/><Relationship Id="rId15" Type="http://schemas.openxmlformats.org/officeDocument/2006/relationships/image" Target="../media/image41.png"/><Relationship Id="rId23" Type="http://schemas.openxmlformats.org/officeDocument/2006/relationships/image" Target="../media/image37.png"/><Relationship Id="rId28" Type="http://schemas.openxmlformats.org/officeDocument/2006/relationships/slide" Target="slide75.xml"/><Relationship Id="rId10" Type="http://schemas.openxmlformats.org/officeDocument/2006/relationships/slide" Target="slide18.xml"/><Relationship Id="rId19" Type="http://schemas.openxmlformats.org/officeDocument/2006/relationships/image" Target="../media/image7.jpeg"/><Relationship Id="rId31" Type="http://schemas.openxmlformats.org/officeDocument/2006/relationships/slide" Target="slide78.xml"/><Relationship Id="rId4" Type="http://schemas.openxmlformats.org/officeDocument/2006/relationships/image" Target="../media/image76.png"/><Relationship Id="rId9" Type="http://schemas.openxmlformats.org/officeDocument/2006/relationships/image" Target="../media/image38.png"/><Relationship Id="rId14" Type="http://schemas.openxmlformats.org/officeDocument/2006/relationships/slide" Target="slide20.xml"/><Relationship Id="rId22" Type="http://schemas.openxmlformats.org/officeDocument/2006/relationships/slide" Target="slide16.xml"/><Relationship Id="rId27" Type="http://schemas.openxmlformats.org/officeDocument/2006/relationships/slide" Target="slide74.xml"/><Relationship Id="rId30" Type="http://schemas.openxmlformats.org/officeDocument/2006/relationships/slide" Target="slide77.xml"/><Relationship Id="rId8" Type="http://schemas.openxmlformats.org/officeDocument/2006/relationships/slide" Target="slide17.xml"/></Relationships>
</file>

<file path=ppt/slides/_rels/slide73.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image" Target="../media/image40.png"/><Relationship Id="rId18" Type="http://schemas.openxmlformats.org/officeDocument/2006/relationships/slide" Target="slide15.xml"/><Relationship Id="rId3" Type="http://schemas.openxmlformats.org/officeDocument/2006/relationships/image" Target="../media/image62.png"/><Relationship Id="rId21" Type="http://schemas.openxmlformats.org/officeDocument/2006/relationships/image" Target="../media/image6.jpeg"/><Relationship Id="rId7" Type="http://schemas.openxmlformats.org/officeDocument/2006/relationships/image" Target="../media/image24.svg"/><Relationship Id="rId12" Type="http://schemas.openxmlformats.org/officeDocument/2006/relationships/slide" Target="slide19.xml"/><Relationship Id="rId17" Type="http://schemas.openxmlformats.org/officeDocument/2006/relationships/image" Target="../media/image42.png"/><Relationship Id="rId25" Type="http://schemas.openxmlformats.org/officeDocument/2006/relationships/image" Target="../media/image17.png"/><Relationship Id="rId2" Type="http://schemas.openxmlformats.org/officeDocument/2006/relationships/notesSlide" Target="../notesSlides/notesSlide47.xml"/><Relationship Id="rId16" Type="http://schemas.openxmlformats.org/officeDocument/2006/relationships/slide" Target="slide21.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39.png"/><Relationship Id="rId24" Type="http://schemas.openxmlformats.org/officeDocument/2006/relationships/slide" Target="slide1.xml"/><Relationship Id="rId5" Type="http://schemas.openxmlformats.org/officeDocument/2006/relationships/slide" Target="slide72.xml"/><Relationship Id="rId15" Type="http://schemas.openxmlformats.org/officeDocument/2006/relationships/image" Target="../media/image41.png"/><Relationship Id="rId23" Type="http://schemas.openxmlformats.org/officeDocument/2006/relationships/image" Target="../media/image37.png"/><Relationship Id="rId10" Type="http://schemas.openxmlformats.org/officeDocument/2006/relationships/slide" Target="slide18.xml"/><Relationship Id="rId19" Type="http://schemas.openxmlformats.org/officeDocument/2006/relationships/image" Target="../media/image7.jpeg"/><Relationship Id="rId4" Type="http://schemas.openxmlformats.org/officeDocument/2006/relationships/image" Target="../media/image76.png"/><Relationship Id="rId9" Type="http://schemas.openxmlformats.org/officeDocument/2006/relationships/image" Target="../media/image38.png"/><Relationship Id="rId14" Type="http://schemas.openxmlformats.org/officeDocument/2006/relationships/slide" Target="slide20.xml"/><Relationship Id="rId22" Type="http://schemas.openxmlformats.org/officeDocument/2006/relationships/slide" Target="slide16.xml"/></Relationships>
</file>

<file path=ppt/slides/_rels/slide74.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62.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24.svg"/><Relationship Id="rId2" Type="http://schemas.openxmlformats.org/officeDocument/2006/relationships/notesSlide" Target="../notesSlides/notesSlide48.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23.pn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72.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76.pn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7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62.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24.svg"/><Relationship Id="rId2" Type="http://schemas.openxmlformats.org/officeDocument/2006/relationships/notesSlide" Target="../notesSlides/notesSlide49.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23.pn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72.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76.pn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7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62.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24.svg"/><Relationship Id="rId2" Type="http://schemas.openxmlformats.org/officeDocument/2006/relationships/notesSlide" Target="../notesSlides/notesSlide50.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23.pn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72.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76.pn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7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62.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24.svg"/><Relationship Id="rId2" Type="http://schemas.openxmlformats.org/officeDocument/2006/relationships/notesSlide" Target="../notesSlides/notesSlide51.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23.pn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72.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76.pn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7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62.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24.svg"/><Relationship Id="rId2" Type="http://schemas.openxmlformats.org/officeDocument/2006/relationships/notesSlide" Target="../notesSlides/notesSlide52.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23.pn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72.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76.pn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7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62.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24.svg"/><Relationship Id="rId2" Type="http://schemas.openxmlformats.org/officeDocument/2006/relationships/notesSlide" Target="../notesSlides/notesSlide53.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23.pn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72.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76.pn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slide" Target="slide6.xml"/><Relationship Id="rId18" Type="http://schemas.openxmlformats.org/officeDocument/2006/relationships/image" Target="../media/image19.jpeg"/><Relationship Id="rId26" Type="http://schemas.openxmlformats.org/officeDocument/2006/relationships/image" Target="../media/image17.png"/><Relationship Id="rId3" Type="http://schemas.openxmlformats.org/officeDocument/2006/relationships/image" Target="../media/image25.png"/><Relationship Id="rId21" Type="http://schemas.openxmlformats.org/officeDocument/2006/relationships/slide" Target="slide5.xml"/><Relationship Id="rId7" Type="http://schemas.openxmlformats.org/officeDocument/2006/relationships/slide" Target="slide8.xml"/><Relationship Id="rId12" Type="http://schemas.openxmlformats.org/officeDocument/2006/relationships/image" Target="../media/image15.png"/><Relationship Id="rId17" Type="http://schemas.openxmlformats.org/officeDocument/2006/relationships/slide" Target="slide10.xml"/><Relationship Id="rId25" Type="http://schemas.openxmlformats.org/officeDocument/2006/relationships/slide" Target="slide1.xml"/><Relationship Id="rId2" Type="http://schemas.openxmlformats.org/officeDocument/2006/relationships/image" Target="../media/image22.png"/><Relationship Id="rId16" Type="http://schemas.openxmlformats.org/officeDocument/2006/relationships/image" Target="../media/image18.png"/><Relationship Id="rId20"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28.jpeg"/><Relationship Id="rId11" Type="http://schemas.openxmlformats.org/officeDocument/2006/relationships/slide" Target="slide9.xml"/><Relationship Id="rId24" Type="http://schemas.openxmlformats.org/officeDocument/2006/relationships/image" Target="../media/image14.png"/><Relationship Id="rId5" Type="http://schemas.openxmlformats.org/officeDocument/2006/relationships/image" Target="../media/image27.png"/><Relationship Id="rId15" Type="http://schemas.openxmlformats.org/officeDocument/2006/relationships/slide" Target="slide7.xml"/><Relationship Id="rId23" Type="http://schemas.openxmlformats.org/officeDocument/2006/relationships/slide" Target="slide4.xml"/><Relationship Id="rId28" Type="http://schemas.openxmlformats.org/officeDocument/2006/relationships/image" Target="../media/image21.png"/><Relationship Id="rId10" Type="http://schemas.openxmlformats.org/officeDocument/2006/relationships/image" Target="../media/image13.png"/><Relationship Id="rId19" Type="http://schemas.openxmlformats.org/officeDocument/2006/relationships/slide" Target="slide13.xml"/><Relationship Id="rId4" Type="http://schemas.openxmlformats.org/officeDocument/2006/relationships/image" Target="../media/image26.png"/><Relationship Id="rId9" Type="http://schemas.openxmlformats.org/officeDocument/2006/relationships/slide" Target="slide12.xml"/><Relationship Id="rId14" Type="http://schemas.openxmlformats.org/officeDocument/2006/relationships/image" Target="../media/image16.png"/><Relationship Id="rId22" Type="http://schemas.openxmlformats.org/officeDocument/2006/relationships/image" Target="../media/image11.jpeg"/><Relationship Id="rId27" Type="http://schemas.openxmlformats.org/officeDocument/2006/relationships/slide" Target="slide3.xml"/></Relationships>
</file>

<file path=ppt/slides/_rels/slide80.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png"/><Relationship Id="rId18" Type="http://schemas.openxmlformats.org/officeDocument/2006/relationships/slide" Target="slide14.xml"/><Relationship Id="rId3" Type="http://schemas.openxmlformats.org/officeDocument/2006/relationships/image" Target="../media/image62.png"/><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slide" Target="slide20.xml"/><Relationship Id="rId17" Type="http://schemas.openxmlformats.org/officeDocument/2006/relationships/image" Target="../media/image7.jpeg"/><Relationship Id="rId25" Type="http://schemas.openxmlformats.org/officeDocument/2006/relationships/image" Target="../media/image77.png"/><Relationship Id="rId2" Type="http://schemas.openxmlformats.org/officeDocument/2006/relationships/notesSlide" Target="../notesSlides/notesSlide54.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40.png"/><Relationship Id="rId24" Type="http://schemas.openxmlformats.org/officeDocument/2006/relationships/slide" Target="slide71.xml"/><Relationship Id="rId5" Type="http://schemas.openxmlformats.org/officeDocument/2006/relationships/image" Target="../media/image24.svg"/><Relationship Id="rId15" Type="http://schemas.openxmlformats.org/officeDocument/2006/relationships/image" Target="../media/image42.png"/><Relationship Id="rId23" Type="http://schemas.openxmlformats.org/officeDocument/2006/relationships/image" Target="../media/image17.png"/><Relationship Id="rId10" Type="http://schemas.openxmlformats.org/officeDocument/2006/relationships/slide" Target="slide19.xml"/><Relationship Id="rId19" Type="http://schemas.openxmlformats.org/officeDocument/2006/relationships/image" Target="../media/image6.jpeg"/><Relationship Id="rId4" Type="http://schemas.openxmlformats.org/officeDocument/2006/relationships/image" Target="../media/image23.png"/><Relationship Id="rId9" Type="http://schemas.openxmlformats.org/officeDocument/2006/relationships/image" Target="../media/image39.png"/><Relationship Id="rId14" Type="http://schemas.openxmlformats.org/officeDocument/2006/relationships/slide" Target="slide21.xml"/><Relationship Id="rId22" Type="http://schemas.openxmlformats.org/officeDocument/2006/relationships/slide" Target="slide1.xml"/></Relationships>
</file>

<file path=ppt/slides/_rels/slide81.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image" Target="../media/image42.png"/><Relationship Id="rId18" Type="http://schemas.openxmlformats.org/officeDocument/2006/relationships/slide" Target="slide16.xml"/><Relationship Id="rId3" Type="http://schemas.openxmlformats.org/officeDocument/2006/relationships/image" Target="../media/image62.png"/><Relationship Id="rId21" Type="http://schemas.openxmlformats.org/officeDocument/2006/relationships/image" Target="../media/image17.png"/><Relationship Id="rId7" Type="http://schemas.openxmlformats.org/officeDocument/2006/relationships/image" Target="../media/image39.png"/><Relationship Id="rId12" Type="http://schemas.openxmlformats.org/officeDocument/2006/relationships/slide" Target="slide21.xml"/><Relationship Id="rId17" Type="http://schemas.openxmlformats.org/officeDocument/2006/relationships/image" Target="../media/image6.jpeg"/><Relationship Id="rId25" Type="http://schemas.openxmlformats.org/officeDocument/2006/relationships/image" Target="../media/image78.png"/><Relationship Id="rId2" Type="http://schemas.openxmlformats.org/officeDocument/2006/relationships/notesSlide" Target="../notesSlides/notesSlide55.xml"/><Relationship Id="rId16" Type="http://schemas.openxmlformats.org/officeDocument/2006/relationships/slide" Target="slide14.xml"/><Relationship Id="rId20" Type="http://schemas.openxmlformats.org/officeDocument/2006/relationships/slide" Target="slide1.xml"/><Relationship Id="rId1" Type="http://schemas.openxmlformats.org/officeDocument/2006/relationships/slideLayout" Target="../slideLayouts/slideLayout2.xml"/><Relationship Id="rId6" Type="http://schemas.openxmlformats.org/officeDocument/2006/relationships/slide" Target="slide18.xml"/><Relationship Id="rId11" Type="http://schemas.openxmlformats.org/officeDocument/2006/relationships/image" Target="../media/image41.png"/><Relationship Id="rId24" Type="http://schemas.openxmlformats.org/officeDocument/2006/relationships/slide" Target="slide71.xml"/><Relationship Id="rId5" Type="http://schemas.openxmlformats.org/officeDocument/2006/relationships/image" Target="../media/image38.png"/><Relationship Id="rId15" Type="http://schemas.openxmlformats.org/officeDocument/2006/relationships/image" Target="../media/image7.jpeg"/><Relationship Id="rId23" Type="http://schemas.openxmlformats.org/officeDocument/2006/relationships/image" Target="../media/image24.svg"/><Relationship Id="rId10" Type="http://schemas.openxmlformats.org/officeDocument/2006/relationships/slide" Target="slide20.xml"/><Relationship Id="rId19" Type="http://schemas.openxmlformats.org/officeDocument/2006/relationships/image" Target="../media/image37.png"/><Relationship Id="rId4" Type="http://schemas.openxmlformats.org/officeDocument/2006/relationships/slide" Target="slide17.xml"/><Relationship Id="rId9" Type="http://schemas.openxmlformats.org/officeDocument/2006/relationships/image" Target="../media/image40.png"/><Relationship Id="rId14" Type="http://schemas.openxmlformats.org/officeDocument/2006/relationships/slide" Target="slide15.xml"/><Relationship Id="rId22" Type="http://schemas.openxmlformats.org/officeDocument/2006/relationships/image" Target="../media/image23.png"/></Relationships>
</file>

<file path=ppt/slides/_rels/slide82.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62.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slide" Target="slide71.xml"/><Relationship Id="rId2" Type="http://schemas.openxmlformats.org/officeDocument/2006/relationships/notesSlide" Target="../notesSlides/notesSlide56.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24.sv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image" Target="../media/image23.png"/><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slide" Target="slide67.xml"/><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83.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62.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slide" Target="slide71.xml"/><Relationship Id="rId2" Type="http://schemas.openxmlformats.org/officeDocument/2006/relationships/notesSlide" Target="../notesSlides/notesSlide57.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24.sv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image" Target="../media/image23.png"/><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slide" Target="slide67.xml"/><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84.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png"/><Relationship Id="rId18" Type="http://schemas.openxmlformats.org/officeDocument/2006/relationships/slide" Target="slide14.xml"/><Relationship Id="rId3" Type="http://schemas.openxmlformats.org/officeDocument/2006/relationships/image" Target="../media/image62.png"/><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slide" Target="slide20.xml"/><Relationship Id="rId17" Type="http://schemas.openxmlformats.org/officeDocument/2006/relationships/image" Target="../media/image7.jpeg"/><Relationship Id="rId2" Type="http://schemas.openxmlformats.org/officeDocument/2006/relationships/notesSlide" Target="../notesSlides/notesSlide58.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40.png"/><Relationship Id="rId24" Type="http://schemas.openxmlformats.org/officeDocument/2006/relationships/image" Target="../media/image33.png"/><Relationship Id="rId5" Type="http://schemas.openxmlformats.org/officeDocument/2006/relationships/slide" Target="slide67.xml"/><Relationship Id="rId15" Type="http://schemas.openxmlformats.org/officeDocument/2006/relationships/image" Target="../media/image42.png"/><Relationship Id="rId23" Type="http://schemas.openxmlformats.org/officeDocument/2006/relationships/image" Target="../media/image17.png"/><Relationship Id="rId10" Type="http://schemas.openxmlformats.org/officeDocument/2006/relationships/slide" Target="slide19.xml"/><Relationship Id="rId19" Type="http://schemas.openxmlformats.org/officeDocument/2006/relationships/image" Target="../media/image6.jpeg"/><Relationship Id="rId4" Type="http://schemas.openxmlformats.org/officeDocument/2006/relationships/image" Target="../media/image75.png"/><Relationship Id="rId9" Type="http://schemas.openxmlformats.org/officeDocument/2006/relationships/image" Target="../media/image39.png"/><Relationship Id="rId14" Type="http://schemas.openxmlformats.org/officeDocument/2006/relationships/slide" Target="slide21.xml"/><Relationship Id="rId22" Type="http://schemas.openxmlformats.org/officeDocument/2006/relationships/slide" Target="slide1.xml"/></Relationships>
</file>

<file path=ppt/slides/_rels/slide85.xml.rels><?xml version="1.0" encoding="UTF-8" standalone="yes"?>
<Relationships xmlns="http://schemas.openxmlformats.org/package/2006/relationships"><Relationship Id="rId8" Type="http://schemas.openxmlformats.org/officeDocument/2006/relationships/slide" Target="slide90.xml"/><Relationship Id="rId13" Type="http://schemas.openxmlformats.org/officeDocument/2006/relationships/slide" Target="slide18.xml"/><Relationship Id="rId18" Type="http://schemas.openxmlformats.org/officeDocument/2006/relationships/image" Target="../media/image41.png"/><Relationship Id="rId26" Type="http://schemas.openxmlformats.org/officeDocument/2006/relationships/image" Target="../media/image37.png"/><Relationship Id="rId3" Type="http://schemas.openxmlformats.org/officeDocument/2006/relationships/image" Target="../media/image62.png"/><Relationship Id="rId21" Type="http://schemas.openxmlformats.org/officeDocument/2006/relationships/slide" Target="slide15.xml"/><Relationship Id="rId7" Type="http://schemas.openxmlformats.org/officeDocument/2006/relationships/slide" Target="slide89.xml"/><Relationship Id="rId12" Type="http://schemas.openxmlformats.org/officeDocument/2006/relationships/image" Target="../media/image38.png"/><Relationship Id="rId17" Type="http://schemas.openxmlformats.org/officeDocument/2006/relationships/slide" Target="slide20.xml"/><Relationship Id="rId25" Type="http://schemas.openxmlformats.org/officeDocument/2006/relationships/slide" Target="slide16.xml"/><Relationship Id="rId2" Type="http://schemas.openxmlformats.org/officeDocument/2006/relationships/notesSlide" Target="../notesSlides/notesSlide59.xml"/><Relationship Id="rId16" Type="http://schemas.openxmlformats.org/officeDocument/2006/relationships/image" Target="../media/image40.png"/><Relationship Id="rId20"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slide" Target="slide88.xml"/><Relationship Id="rId11" Type="http://schemas.openxmlformats.org/officeDocument/2006/relationships/slide" Target="slide17.xml"/><Relationship Id="rId24" Type="http://schemas.openxmlformats.org/officeDocument/2006/relationships/image" Target="../media/image6.jpeg"/><Relationship Id="rId5" Type="http://schemas.openxmlformats.org/officeDocument/2006/relationships/slide" Target="slide86.xml"/><Relationship Id="rId15" Type="http://schemas.openxmlformats.org/officeDocument/2006/relationships/slide" Target="slide19.xml"/><Relationship Id="rId23" Type="http://schemas.openxmlformats.org/officeDocument/2006/relationships/slide" Target="slide14.xml"/><Relationship Id="rId28" Type="http://schemas.openxmlformats.org/officeDocument/2006/relationships/image" Target="../media/image17.png"/><Relationship Id="rId10" Type="http://schemas.openxmlformats.org/officeDocument/2006/relationships/image" Target="../media/image75.png"/><Relationship Id="rId19" Type="http://schemas.openxmlformats.org/officeDocument/2006/relationships/slide" Target="slide21.xml"/><Relationship Id="rId4" Type="http://schemas.openxmlformats.org/officeDocument/2006/relationships/slide" Target="slide87.xml"/><Relationship Id="rId9" Type="http://schemas.openxmlformats.org/officeDocument/2006/relationships/slide" Target="slide67.xml"/><Relationship Id="rId14" Type="http://schemas.openxmlformats.org/officeDocument/2006/relationships/image" Target="../media/image39.png"/><Relationship Id="rId22" Type="http://schemas.openxmlformats.org/officeDocument/2006/relationships/image" Target="../media/image7.jpeg"/><Relationship Id="rId27" Type="http://schemas.openxmlformats.org/officeDocument/2006/relationships/slide" Target="slide1.xml"/></Relationships>
</file>

<file path=ppt/slides/_rels/slide86.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image" Target="../media/image40.png"/><Relationship Id="rId18" Type="http://schemas.openxmlformats.org/officeDocument/2006/relationships/slide" Target="slide15.xml"/><Relationship Id="rId3" Type="http://schemas.openxmlformats.org/officeDocument/2006/relationships/image" Target="../media/image62.png"/><Relationship Id="rId21" Type="http://schemas.openxmlformats.org/officeDocument/2006/relationships/image" Target="../media/image6.jpeg"/><Relationship Id="rId7" Type="http://schemas.openxmlformats.org/officeDocument/2006/relationships/image" Target="../media/image24.svg"/><Relationship Id="rId12" Type="http://schemas.openxmlformats.org/officeDocument/2006/relationships/slide" Target="slide19.xml"/><Relationship Id="rId17" Type="http://schemas.openxmlformats.org/officeDocument/2006/relationships/image" Target="../media/image42.png"/><Relationship Id="rId25" Type="http://schemas.openxmlformats.org/officeDocument/2006/relationships/image" Target="../media/image17.png"/><Relationship Id="rId2" Type="http://schemas.openxmlformats.org/officeDocument/2006/relationships/notesSlide" Target="../notesSlides/notesSlide60.xml"/><Relationship Id="rId16" Type="http://schemas.openxmlformats.org/officeDocument/2006/relationships/slide" Target="slide21.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39.png"/><Relationship Id="rId24" Type="http://schemas.openxmlformats.org/officeDocument/2006/relationships/slide" Target="slide1.xml"/><Relationship Id="rId5" Type="http://schemas.openxmlformats.org/officeDocument/2006/relationships/image" Target="../media/image79.png"/><Relationship Id="rId15" Type="http://schemas.openxmlformats.org/officeDocument/2006/relationships/image" Target="../media/image41.png"/><Relationship Id="rId23" Type="http://schemas.openxmlformats.org/officeDocument/2006/relationships/image" Target="../media/image37.png"/><Relationship Id="rId10" Type="http://schemas.openxmlformats.org/officeDocument/2006/relationships/slide" Target="slide18.xml"/><Relationship Id="rId19" Type="http://schemas.openxmlformats.org/officeDocument/2006/relationships/image" Target="../media/image7.jpeg"/><Relationship Id="rId4" Type="http://schemas.openxmlformats.org/officeDocument/2006/relationships/slide" Target="slide85.xml"/><Relationship Id="rId9" Type="http://schemas.openxmlformats.org/officeDocument/2006/relationships/image" Target="../media/image38.png"/><Relationship Id="rId14" Type="http://schemas.openxmlformats.org/officeDocument/2006/relationships/slide" Target="slide20.xml"/><Relationship Id="rId22" Type="http://schemas.openxmlformats.org/officeDocument/2006/relationships/slide" Target="slide16.xml"/></Relationships>
</file>

<file path=ppt/slides/_rels/slide87.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image" Target="../media/image40.png"/><Relationship Id="rId18" Type="http://schemas.openxmlformats.org/officeDocument/2006/relationships/slide" Target="slide15.xml"/><Relationship Id="rId3" Type="http://schemas.openxmlformats.org/officeDocument/2006/relationships/image" Target="../media/image62.png"/><Relationship Id="rId21" Type="http://schemas.openxmlformats.org/officeDocument/2006/relationships/image" Target="../media/image6.jpeg"/><Relationship Id="rId7" Type="http://schemas.openxmlformats.org/officeDocument/2006/relationships/image" Target="../media/image24.svg"/><Relationship Id="rId12" Type="http://schemas.openxmlformats.org/officeDocument/2006/relationships/slide" Target="slide19.xml"/><Relationship Id="rId17" Type="http://schemas.openxmlformats.org/officeDocument/2006/relationships/image" Target="../media/image42.png"/><Relationship Id="rId25" Type="http://schemas.openxmlformats.org/officeDocument/2006/relationships/image" Target="../media/image17.png"/><Relationship Id="rId2" Type="http://schemas.openxmlformats.org/officeDocument/2006/relationships/notesSlide" Target="../notesSlides/notesSlide61.xml"/><Relationship Id="rId16" Type="http://schemas.openxmlformats.org/officeDocument/2006/relationships/slide" Target="slide21.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39.png"/><Relationship Id="rId24" Type="http://schemas.openxmlformats.org/officeDocument/2006/relationships/slide" Target="slide1.xml"/><Relationship Id="rId5" Type="http://schemas.openxmlformats.org/officeDocument/2006/relationships/image" Target="../media/image79.png"/><Relationship Id="rId15" Type="http://schemas.openxmlformats.org/officeDocument/2006/relationships/image" Target="../media/image41.png"/><Relationship Id="rId23" Type="http://schemas.openxmlformats.org/officeDocument/2006/relationships/image" Target="../media/image37.png"/><Relationship Id="rId10" Type="http://schemas.openxmlformats.org/officeDocument/2006/relationships/slide" Target="slide18.xml"/><Relationship Id="rId19" Type="http://schemas.openxmlformats.org/officeDocument/2006/relationships/image" Target="../media/image7.jpeg"/><Relationship Id="rId4" Type="http://schemas.openxmlformats.org/officeDocument/2006/relationships/slide" Target="slide85.xml"/><Relationship Id="rId9" Type="http://schemas.openxmlformats.org/officeDocument/2006/relationships/image" Target="../media/image38.png"/><Relationship Id="rId14" Type="http://schemas.openxmlformats.org/officeDocument/2006/relationships/slide" Target="slide20.xml"/><Relationship Id="rId22" Type="http://schemas.openxmlformats.org/officeDocument/2006/relationships/slide" Target="slide16.xml"/></Relationships>
</file>

<file path=ppt/slides/_rels/slide88.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image" Target="../media/image40.png"/><Relationship Id="rId18" Type="http://schemas.openxmlformats.org/officeDocument/2006/relationships/slide" Target="slide15.xml"/><Relationship Id="rId3" Type="http://schemas.openxmlformats.org/officeDocument/2006/relationships/image" Target="../media/image62.png"/><Relationship Id="rId21" Type="http://schemas.openxmlformats.org/officeDocument/2006/relationships/image" Target="../media/image6.jpeg"/><Relationship Id="rId7" Type="http://schemas.openxmlformats.org/officeDocument/2006/relationships/image" Target="../media/image24.svg"/><Relationship Id="rId12" Type="http://schemas.openxmlformats.org/officeDocument/2006/relationships/slide" Target="slide19.xml"/><Relationship Id="rId17" Type="http://schemas.openxmlformats.org/officeDocument/2006/relationships/image" Target="../media/image42.png"/><Relationship Id="rId25" Type="http://schemas.openxmlformats.org/officeDocument/2006/relationships/image" Target="../media/image17.png"/><Relationship Id="rId2" Type="http://schemas.openxmlformats.org/officeDocument/2006/relationships/notesSlide" Target="../notesSlides/notesSlide62.xml"/><Relationship Id="rId16" Type="http://schemas.openxmlformats.org/officeDocument/2006/relationships/slide" Target="slide21.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39.png"/><Relationship Id="rId24" Type="http://schemas.openxmlformats.org/officeDocument/2006/relationships/slide" Target="slide1.xml"/><Relationship Id="rId5" Type="http://schemas.openxmlformats.org/officeDocument/2006/relationships/image" Target="../media/image79.png"/><Relationship Id="rId15" Type="http://schemas.openxmlformats.org/officeDocument/2006/relationships/image" Target="../media/image41.png"/><Relationship Id="rId23" Type="http://schemas.openxmlformats.org/officeDocument/2006/relationships/image" Target="../media/image37.png"/><Relationship Id="rId10" Type="http://schemas.openxmlformats.org/officeDocument/2006/relationships/slide" Target="slide18.xml"/><Relationship Id="rId19" Type="http://schemas.openxmlformats.org/officeDocument/2006/relationships/image" Target="../media/image7.jpeg"/><Relationship Id="rId4" Type="http://schemas.openxmlformats.org/officeDocument/2006/relationships/slide" Target="slide85.xml"/><Relationship Id="rId9" Type="http://schemas.openxmlformats.org/officeDocument/2006/relationships/image" Target="../media/image38.png"/><Relationship Id="rId14" Type="http://schemas.openxmlformats.org/officeDocument/2006/relationships/slide" Target="slide20.xml"/><Relationship Id="rId22" Type="http://schemas.openxmlformats.org/officeDocument/2006/relationships/slide" Target="slide16.xml"/></Relationships>
</file>

<file path=ppt/slides/_rels/slide89.xml.rels><?xml version="1.0" encoding="UTF-8" standalone="yes"?>
<Relationships xmlns="http://schemas.openxmlformats.org/package/2006/relationships"><Relationship Id="rId8" Type="http://schemas.openxmlformats.org/officeDocument/2006/relationships/slide" Target="slide17.xml"/><Relationship Id="rId13" Type="http://schemas.openxmlformats.org/officeDocument/2006/relationships/image" Target="../media/image40.png"/><Relationship Id="rId18" Type="http://schemas.openxmlformats.org/officeDocument/2006/relationships/slide" Target="slide15.xml"/><Relationship Id="rId26" Type="http://schemas.openxmlformats.org/officeDocument/2006/relationships/image" Target="../media/image33.png"/><Relationship Id="rId3" Type="http://schemas.openxmlformats.org/officeDocument/2006/relationships/image" Target="../media/image62.png"/><Relationship Id="rId21" Type="http://schemas.openxmlformats.org/officeDocument/2006/relationships/image" Target="../media/image6.jpeg"/><Relationship Id="rId7" Type="http://schemas.openxmlformats.org/officeDocument/2006/relationships/image" Target="../media/image24.svg"/><Relationship Id="rId12" Type="http://schemas.openxmlformats.org/officeDocument/2006/relationships/slide" Target="slide19.xml"/><Relationship Id="rId17" Type="http://schemas.openxmlformats.org/officeDocument/2006/relationships/image" Target="../media/image42.png"/><Relationship Id="rId25" Type="http://schemas.openxmlformats.org/officeDocument/2006/relationships/image" Target="../media/image17.png"/><Relationship Id="rId2" Type="http://schemas.openxmlformats.org/officeDocument/2006/relationships/notesSlide" Target="../notesSlides/notesSlide63.xml"/><Relationship Id="rId16" Type="http://schemas.openxmlformats.org/officeDocument/2006/relationships/slide" Target="slide21.xml"/><Relationship Id="rId20" Type="http://schemas.openxmlformats.org/officeDocument/2006/relationships/slide" Target="slide14.xml"/><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39.png"/><Relationship Id="rId24" Type="http://schemas.openxmlformats.org/officeDocument/2006/relationships/slide" Target="slide1.xml"/><Relationship Id="rId5" Type="http://schemas.openxmlformats.org/officeDocument/2006/relationships/image" Target="../media/image79.png"/><Relationship Id="rId15" Type="http://schemas.openxmlformats.org/officeDocument/2006/relationships/image" Target="../media/image41.png"/><Relationship Id="rId23" Type="http://schemas.openxmlformats.org/officeDocument/2006/relationships/image" Target="../media/image37.png"/><Relationship Id="rId10" Type="http://schemas.openxmlformats.org/officeDocument/2006/relationships/slide" Target="slide18.xml"/><Relationship Id="rId19" Type="http://schemas.openxmlformats.org/officeDocument/2006/relationships/image" Target="../media/image7.jpeg"/><Relationship Id="rId4" Type="http://schemas.openxmlformats.org/officeDocument/2006/relationships/slide" Target="slide85.xml"/><Relationship Id="rId9" Type="http://schemas.openxmlformats.org/officeDocument/2006/relationships/image" Target="../media/image38.png"/><Relationship Id="rId14" Type="http://schemas.openxmlformats.org/officeDocument/2006/relationships/slide" Target="slide20.xml"/><Relationship Id="rId22" Type="http://schemas.openxmlformats.org/officeDocument/2006/relationships/slide" Target="slide16.xml"/></Relationships>
</file>

<file path=ppt/slides/_rels/slide9.xml.rels><?xml version="1.0" encoding="UTF-8" standalone="yes"?>
<Relationships xmlns="http://schemas.openxmlformats.org/package/2006/relationships"><Relationship Id="rId8" Type="http://schemas.openxmlformats.org/officeDocument/2006/relationships/image" Target="../media/image11.jpeg"/><Relationship Id="rId13" Type="http://schemas.openxmlformats.org/officeDocument/2006/relationships/slide" Target="slide9.xml"/><Relationship Id="rId18" Type="http://schemas.openxmlformats.org/officeDocument/2006/relationships/image" Target="../media/image18.png"/><Relationship Id="rId26" Type="http://schemas.openxmlformats.org/officeDocument/2006/relationships/slide" Target="slide3.xml"/><Relationship Id="rId3" Type="http://schemas.openxmlformats.org/officeDocument/2006/relationships/slide" Target="slide11.xml"/><Relationship Id="rId21" Type="http://schemas.openxmlformats.org/officeDocument/2006/relationships/slide" Target="slide5.xml"/><Relationship Id="rId7" Type="http://schemas.openxmlformats.org/officeDocument/2006/relationships/image" Target="../media/image28.jpeg"/><Relationship Id="rId12" Type="http://schemas.openxmlformats.org/officeDocument/2006/relationships/image" Target="../media/image13.png"/><Relationship Id="rId17" Type="http://schemas.openxmlformats.org/officeDocument/2006/relationships/slide" Target="slide7.xml"/><Relationship Id="rId25" Type="http://schemas.openxmlformats.org/officeDocument/2006/relationships/image" Target="../media/image17.png"/><Relationship Id="rId2" Type="http://schemas.openxmlformats.org/officeDocument/2006/relationships/image" Target="../media/image22.png"/><Relationship Id="rId16" Type="http://schemas.openxmlformats.org/officeDocument/2006/relationships/image" Target="../media/image16.png"/><Relationship Id="rId20" Type="http://schemas.openxmlformats.org/officeDocument/2006/relationships/image" Target="../media/image19.jpeg"/><Relationship Id="rId29" Type="http://schemas.openxmlformats.org/officeDocument/2006/relationships/image" Target="../media/image34.emf"/><Relationship Id="rId1" Type="http://schemas.openxmlformats.org/officeDocument/2006/relationships/slideLayout" Target="../slideLayouts/slideLayout2.xml"/><Relationship Id="rId6" Type="http://schemas.openxmlformats.org/officeDocument/2006/relationships/image" Target="../media/image27.png"/><Relationship Id="rId11" Type="http://schemas.openxmlformats.org/officeDocument/2006/relationships/slide" Target="slide12.xml"/><Relationship Id="rId24" Type="http://schemas.openxmlformats.org/officeDocument/2006/relationships/slide" Target="slide1.xml"/><Relationship Id="rId5" Type="http://schemas.openxmlformats.org/officeDocument/2006/relationships/image" Target="../media/image26.png"/><Relationship Id="rId15" Type="http://schemas.openxmlformats.org/officeDocument/2006/relationships/slide" Target="slide6.xml"/><Relationship Id="rId23" Type="http://schemas.openxmlformats.org/officeDocument/2006/relationships/image" Target="../media/image14.png"/><Relationship Id="rId28" Type="http://schemas.openxmlformats.org/officeDocument/2006/relationships/package" Target="../embeddings/Microsoft_Word_Document.docx"/><Relationship Id="rId10" Type="http://schemas.openxmlformats.org/officeDocument/2006/relationships/image" Target="../media/image12.png"/><Relationship Id="rId19" Type="http://schemas.openxmlformats.org/officeDocument/2006/relationships/slide" Target="slide10.xml"/><Relationship Id="rId4" Type="http://schemas.openxmlformats.org/officeDocument/2006/relationships/image" Target="../media/image25.png"/><Relationship Id="rId9" Type="http://schemas.openxmlformats.org/officeDocument/2006/relationships/slide" Target="slide8.xml"/><Relationship Id="rId14" Type="http://schemas.openxmlformats.org/officeDocument/2006/relationships/image" Target="../media/image15.png"/><Relationship Id="rId22" Type="http://schemas.openxmlformats.org/officeDocument/2006/relationships/slide" Target="slide4.xml"/><Relationship Id="rId27" Type="http://schemas.openxmlformats.org/officeDocument/2006/relationships/image" Target="../media/image21.png"/><Relationship Id="rId30" Type="http://schemas.openxmlformats.org/officeDocument/2006/relationships/image" Target="../media/image35.png"/></Relationships>
</file>

<file path=ppt/slides/_rels/slide90.xml.rels><?xml version="1.0" encoding="UTF-8" standalone="yes"?>
<Relationships xmlns="http://schemas.openxmlformats.org/package/2006/relationships"><Relationship Id="rId8" Type="http://schemas.openxmlformats.org/officeDocument/2006/relationships/slide" Target="slide18.xml"/><Relationship Id="rId13" Type="http://schemas.openxmlformats.org/officeDocument/2006/relationships/image" Target="../media/image41.png"/><Relationship Id="rId18" Type="http://schemas.openxmlformats.org/officeDocument/2006/relationships/slide" Target="slide14.xml"/><Relationship Id="rId26" Type="http://schemas.openxmlformats.org/officeDocument/2006/relationships/image" Target="../media/image33.png"/><Relationship Id="rId3" Type="http://schemas.openxmlformats.org/officeDocument/2006/relationships/image" Target="../media/image62.png"/><Relationship Id="rId21" Type="http://schemas.openxmlformats.org/officeDocument/2006/relationships/image" Target="../media/image37.png"/><Relationship Id="rId7" Type="http://schemas.openxmlformats.org/officeDocument/2006/relationships/image" Target="../media/image38.png"/><Relationship Id="rId12" Type="http://schemas.openxmlformats.org/officeDocument/2006/relationships/slide" Target="slide20.xml"/><Relationship Id="rId17" Type="http://schemas.openxmlformats.org/officeDocument/2006/relationships/image" Target="../media/image7.jpeg"/><Relationship Id="rId25" Type="http://schemas.openxmlformats.org/officeDocument/2006/relationships/image" Target="../media/image24.svg"/><Relationship Id="rId2" Type="http://schemas.openxmlformats.org/officeDocument/2006/relationships/notesSlide" Target="../notesSlides/notesSlide64.xml"/><Relationship Id="rId16" Type="http://schemas.openxmlformats.org/officeDocument/2006/relationships/slide" Target="slide15.xml"/><Relationship Id="rId20" Type="http://schemas.openxmlformats.org/officeDocument/2006/relationships/slide" Target="slide16.xml"/><Relationship Id="rId1" Type="http://schemas.openxmlformats.org/officeDocument/2006/relationships/slideLayout" Target="../slideLayouts/slideLayout2.xml"/><Relationship Id="rId6" Type="http://schemas.openxmlformats.org/officeDocument/2006/relationships/slide" Target="slide17.xml"/><Relationship Id="rId11" Type="http://schemas.openxmlformats.org/officeDocument/2006/relationships/image" Target="../media/image40.png"/><Relationship Id="rId24" Type="http://schemas.openxmlformats.org/officeDocument/2006/relationships/image" Target="../media/image23.png"/><Relationship Id="rId5" Type="http://schemas.openxmlformats.org/officeDocument/2006/relationships/image" Target="../media/image79.png"/><Relationship Id="rId15" Type="http://schemas.openxmlformats.org/officeDocument/2006/relationships/image" Target="../media/image42.png"/><Relationship Id="rId23" Type="http://schemas.openxmlformats.org/officeDocument/2006/relationships/image" Target="../media/image17.png"/><Relationship Id="rId10" Type="http://schemas.openxmlformats.org/officeDocument/2006/relationships/slide" Target="slide19.xml"/><Relationship Id="rId19" Type="http://schemas.openxmlformats.org/officeDocument/2006/relationships/image" Target="../media/image6.jpeg"/><Relationship Id="rId4" Type="http://schemas.openxmlformats.org/officeDocument/2006/relationships/slide" Target="slide85.xml"/><Relationship Id="rId9" Type="http://schemas.openxmlformats.org/officeDocument/2006/relationships/image" Target="../media/image39.png"/><Relationship Id="rId14" Type="http://schemas.openxmlformats.org/officeDocument/2006/relationships/slide" Target="slide21.xml"/><Relationship Id="rId22" Type="http://schemas.openxmlformats.org/officeDocument/2006/relationships/slide" Target="slide1.xml"/></Relationships>
</file>

<file path=ppt/slides/_rels/slide91.xml.rels><?xml version="1.0" encoding="UTF-8" standalone="yes"?>
<Relationships xmlns="http://schemas.openxmlformats.org/package/2006/relationships"><Relationship Id="rId8" Type="http://schemas.openxmlformats.org/officeDocument/2006/relationships/slide" Target="slide95.xml"/><Relationship Id="rId13" Type="http://schemas.openxmlformats.org/officeDocument/2006/relationships/slide" Target="slide18.xml"/><Relationship Id="rId18" Type="http://schemas.openxmlformats.org/officeDocument/2006/relationships/image" Target="../media/image41.png"/><Relationship Id="rId26" Type="http://schemas.openxmlformats.org/officeDocument/2006/relationships/image" Target="../media/image37.png"/><Relationship Id="rId3" Type="http://schemas.openxmlformats.org/officeDocument/2006/relationships/image" Target="../media/image62.png"/><Relationship Id="rId21" Type="http://schemas.openxmlformats.org/officeDocument/2006/relationships/slide" Target="slide15.xml"/><Relationship Id="rId7" Type="http://schemas.openxmlformats.org/officeDocument/2006/relationships/slide" Target="slide94.xml"/><Relationship Id="rId12" Type="http://schemas.openxmlformats.org/officeDocument/2006/relationships/image" Target="../media/image38.png"/><Relationship Id="rId17" Type="http://schemas.openxmlformats.org/officeDocument/2006/relationships/slide" Target="slide20.xml"/><Relationship Id="rId25" Type="http://schemas.openxmlformats.org/officeDocument/2006/relationships/slide" Target="slide16.xml"/><Relationship Id="rId2" Type="http://schemas.openxmlformats.org/officeDocument/2006/relationships/notesSlide" Target="../notesSlides/notesSlide65.xml"/><Relationship Id="rId16" Type="http://schemas.openxmlformats.org/officeDocument/2006/relationships/image" Target="../media/image40.png"/><Relationship Id="rId20"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slide" Target="slide93.xml"/><Relationship Id="rId11" Type="http://schemas.openxmlformats.org/officeDocument/2006/relationships/slide" Target="slide17.xml"/><Relationship Id="rId24" Type="http://schemas.openxmlformats.org/officeDocument/2006/relationships/image" Target="../media/image6.jpeg"/><Relationship Id="rId5" Type="http://schemas.openxmlformats.org/officeDocument/2006/relationships/slide" Target="slide92.xml"/><Relationship Id="rId15" Type="http://schemas.openxmlformats.org/officeDocument/2006/relationships/slide" Target="slide19.xml"/><Relationship Id="rId23" Type="http://schemas.openxmlformats.org/officeDocument/2006/relationships/slide" Target="slide14.xml"/><Relationship Id="rId28" Type="http://schemas.openxmlformats.org/officeDocument/2006/relationships/image" Target="../media/image17.png"/><Relationship Id="rId10" Type="http://schemas.openxmlformats.org/officeDocument/2006/relationships/image" Target="../media/image75.png"/><Relationship Id="rId19" Type="http://schemas.openxmlformats.org/officeDocument/2006/relationships/slide" Target="slide21.xml"/><Relationship Id="rId4" Type="http://schemas.openxmlformats.org/officeDocument/2006/relationships/slide" Target="slide87.xml"/><Relationship Id="rId9" Type="http://schemas.openxmlformats.org/officeDocument/2006/relationships/slide" Target="slide67.xml"/><Relationship Id="rId14" Type="http://schemas.openxmlformats.org/officeDocument/2006/relationships/image" Target="../media/image39.png"/><Relationship Id="rId22" Type="http://schemas.openxmlformats.org/officeDocument/2006/relationships/image" Target="../media/image7.jpeg"/><Relationship Id="rId27" Type="http://schemas.openxmlformats.org/officeDocument/2006/relationships/slide" Target="slide1.xml"/></Relationships>
</file>

<file path=ppt/slides/_rels/slide92.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slide" Target="slide20.xml"/><Relationship Id="rId18" Type="http://schemas.openxmlformats.org/officeDocument/2006/relationships/image" Target="../media/image7.jpeg"/><Relationship Id="rId3" Type="http://schemas.openxmlformats.org/officeDocument/2006/relationships/image" Target="../media/image62.png"/><Relationship Id="rId21" Type="http://schemas.openxmlformats.org/officeDocument/2006/relationships/slide" Target="slide16.xml"/><Relationship Id="rId7" Type="http://schemas.openxmlformats.org/officeDocument/2006/relationships/slide" Target="slide17.xml"/><Relationship Id="rId12" Type="http://schemas.openxmlformats.org/officeDocument/2006/relationships/image" Target="../media/image40.png"/><Relationship Id="rId17" Type="http://schemas.openxmlformats.org/officeDocument/2006/relationships/slide" Target="slide15.xml"/><Relationship Id="rId2" Type="http://schemas.openxmlformats.org/officeDocument/2006/relationships/notesSlide" Target="../notesSlides/notesSlide66.xml"/><Relationship Id="rId16" Type="http://schemas.openxmlformats.org/officeDocument/2006/relationships/image" Target="../media/image42.png"/><Relationship Id="rId20"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slide" Target="slide19.xml"/><Relationship Id="rId24" Type="http://schemas.openxmlformats.org/officeDocument/2006/relationships/image" Target="../media/image17.png"/><Relationship Id="rId5" Type="http://schemas.openxmlformats.org/officeDocument/2006/relationships/image" Target="../media/image23.png"/><Relationship Id="rId15" Type="http://schemas.openxmlformats.org/officeDocument/2006/relationships/slide" Target="slide21.xml"/><Relationship Id="rId23" Type="http://schemas.openxmlformats.org/officeDocument/2006/relationships/slide" Target="slide1.xml"/><Relationship Id="rId10" Type="http://schemas.openxmlformats.org/officeDocument/2006/relationships/image" Target="../media/image39.png"/><Relationship Id="rId19" Type="http://schemas.openxmlformats.org/officeDocument/2006/relationships/slide" Target="slide14.xml"/><Relationship Id="rId4" Type="http://schemas.openxmlformats.org/officeDocument/2006/relationships/slide" Target="slide91.xml"/><Relationship Id="rId9" Type="http://schemas.openxmlformats.org/officeDocument/2006/relationships/slide" Target="slide18.xml"/><Relationship Id="rId14" Type="http://schemas.openxmlformats.org/officeDocument/2006/relationships/image" Target="../media/image41.png"/><Relationship Id="rId22" Type="http://schemas.openxmlformats.org/officeDocument/2006/relationships/image" Target="../media/image37.png"/></Relationships>
</file>

<file path=ppt/slides/_rels/slide93.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slide" Target="slide20.xml"/><Relationship Id="rId18" Type="http://schemas.openxmlformats.org/officeDocument/2006/relationships/image" Target="../media/image7.jpeg"/><Relationship Id="rId3" Type="http://schemas.openxmlformats.org/officeDocument/2006/relationships/image" Target="../media/image62.png"/><Relationship Id="rId21" Type="http://schemas.openxmlformats.org/officeDocument/2006/relationships/slide" Target="slide16.xml"/><Relationship Id="rId7" Type="http://schemas.openxmlformats.org/officeDocument/2006/relationships/slide" Target="slide17.xml"/><Relationship Id="rId12" Type="http://schemas.openxmlformats.org/officeDocument/2006/relationships/image" Target="../media/image40.png"/><Relationship Id="rId17" Type="http://schemas.openxmlformats.org/officeDocument/2006/relationships/slide" Target="slide15.xml"/><Relationship Id="rId2" Type="http://schemas.openxmlformats.org/officeDocument/2006/relationships/notesSlide" Target="../notesSlides/notesSlide67.xml"/><Relationship Id="rId16" Type="http://schemas.openxmlformats.org/officeDocument/2006/relationships/image" Target="../media/image42.png"/><Relationship Id="rId20"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slide" Target="slide19.xml"/><Relationship Id="rId24" Type="http://schemas.openxmlformats.org/officeDocument/2006/relationships/image" Target="../media/image17.png"/><Relationship Id="rId5" Type="http://schemas.openxmlformats.org/officeDocument/2006/relationships/image" Target="../media/image23.png"/><Relationship Id="rId15" Type="http://schemas.openxmlformats.org/officeDocument/2006/relationships/slide" Target="slide21.xml"/><Relationship Id="rId23" Type="http://schemas.openxmlformats.org/officeDocument/2006/relationships/slide" Target="slide1.xml"/><Relationship Id="rId10" Type="http://schemas.openxmlformats.org/officeDocument/2006/relationships/image" Target="../media/image39.png"/><Relationship Id="rId19" Type="http://schemas.openxmlformats.org/officeDocument/2006/relationships/slide" Target="slide14.xml"/><Relationship Id="rId4" Type="http://schemas.openxmlformats.org/officeDocument/2006/relationships/slide" Target="slide91.xml"/><Relationship Id="rId9" Type="http://schemas.openxmlformats.org/officeDocument/2006/relationships/slide" Target="slide18.xml"/><Relationship Id="rId14" Type="http://schemas.openxmlformats.org/officeDocument/2006/relationships/image" Target="../media/image41.png"/><Relationship Id="rId22" Type="http://schemas.openxmlformats.org/officeDocument/2006/relationships/image" Target="../media/image37.png"/></Relationships>
</file>

<file path=ppt/slides/_rels/slide94.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slide" Target="slide20.xml"/><Relationship Id="rId18" Type="http://schemas.openxmlformats.org/officeDocument/2006/relationships/image" Target="../media/image7.jpeg"/><Relationship Id="rId3" Type="http://schemas.openxmlformats.org/officeDocument/2006/relationships/image" Target="../media/image62.png"/><Relationship Id="rId21" Type="http://schemas.openxmlformats.org/officeDocument/2006/relationships/slide" Target="slide16.xml"/><Relationship Id="rId7" Type="http://schemas.openxmlformats.org/officeDocument/2006/relationships/slide" Target="slide17.xml"/><Relationship Id="rId12" Type="http://schemas.openxmlformats.org/officeDocument/2006/relationships/image" Target="../media/image40.png"/><Relationship Id="rId17" Type="http://schemas.openxmlformats.org/officeDocument/2006/relationships/slide" Target="slide15.xml"/><Relationship Id="rId25" Type="http://schemas.openxmlformats.org/officeDocument/2006/relationships/image" Target="../media/image33.png"/><Relationship Id="rId2" Type="http://schemas.openxmlformats.org/officeDocument/2006/relationships/notesSlide" Target="../notesSlides/notesSlide68.xml"/><Relationship Id="rId16" Type="http://schemas.openxmlformats.org/officeDocument/2006/relationships/image" Target="../media/image42.png"/><Relationship Id="rId20"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24.svg"/><Relationship Id="rId11" Type="http://schemas.openxmlformats.org/officeDocument/2006/relationships/slide" Target="slide19.xml"/><Relationship Id="rId24" Type="http://schemas.openxmlformats.org/officeDocument/2006/relationships/image" Target="../media/image17.png"/><Relationship Id="rId5" Type="http://schemas.openxmlformats.org/officeDocument/2006/relationships/image" Target="../media/image23.png"/><Relationship Id="rId15" Type="http://schemas.openxmlformats.org/officeDocument/2006/relationships/slide" Target="slide21.xml"/><Relationship Id="rId23" Type="http://schemas.openxmlformats.org/officeDocument/2006/relationships/slide" Target="slide1.xml"/><Relationship Id="rId10" Type="http://schemas.openxmlformats.org/officeDocument/2006/relationships/image" Target="../media/image39.png"/><Relationship Id="rId19" Type="http://schemas.openxmlformats.org/officeDocument/2006/relationships/slide" Target="slide14.xml"/><Relationship Id="rId4" Type="http://schemas.openxmlformats.org/officeDocument/2006/relationships/slide" Target="slide91.xml"/><Relationship Id="rId9" Type="http://schemas.openxmlformats.org/officeDocument/2006/relationships/slide" Target="slide18.xml"/><Relationship Id="rId14" Type="http://schemas.openxmlformats.org/officeDocument/2006/relationships/image" Target="../media/image41.png"/><Relationship Id="rId22" Type="http://schemas.openxmlformats.org/officeDocument/2006/relationships/image" Target="../media/image37.png"/></Relationships>
</file>

<file path=ppt/slides/_rels/slide95.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62.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33.png"/><Relationship Id="rId2" Type="http://schemas.openxmlformats.org/officeDocument/2006/relationships/notesSlide" Target="../notesSlides/notesSlide69.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24.sv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image" Target="../media/image23.png"/><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slide" Target="slide91.xml"/><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96.xml.rels><?xml version="1.0" encoding="UTF-8" standalone="yes"?>
<Relationships xmlns="http://schemas.openxmlformats.org/package/2006/relationships"><Relationship Id="rId8" Type="http://schemas.openxmlformats.org/officeDocument/2006/relationships/image" Target="../media/image40.png"/><Relationship Id="rId13" Type="http://schemas.openxmlformats.org/officeDocument/2006/relationships/slide" Target="slide15.xml"/><Relationship Id="rId18" Type="http://schemas.openxmlformats.org/officeDocument/2006/relationships/image" Target="../media/image37.png"/><Relationship Id="rId3" Type="http://schemas.openxmlformats.org/officeDocument/2006/relationships/slide" Target="slide17.xml"/><Relationship Id="rId21" Type="http://schemas.openxmlformats.org/officeDocument/2006/relationships/slide" Target="slide22.xml"/><Relationship Id="rId7" Type="http://schemas.openxmlformats.org/officeDocument/2006/relationships/slide" Target="slide19.xml"/><Relationship Id="rId12" Type="http://schemas.openxmlformats.org/officeDocument/2006/relationships/image" Target="../media/image42.png"/><Relationship Id="rId17" Type="http://schemas.openxmlformats.org/officeDocument/2006/relationships/slide" Target="slide16.xml"/><Relationship Id="rId25" Type="http://schemas.openxmlformats.org/officeDocument/2006/relationships/image" Target="../media/image24.svg"/><Relationship Id="rId2" Type="http://schemas.openxmlformats.org/officeDocument/2006/relationships/notesSlide" Target="../notesSlides/notesSlide70.xml"/><Relationship Id="rId16" Type="http://schemas.openxmlformats.org/officeDocument/2006/relationships/image" Target="../media/image6.jpeg"/><Relationship Id="rId20"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39.png"/><Relationship Id="rId11" Type="http://schemas.openxmlformats.org/officeDocument/2006/relationships/slide" Target="slide21.xml"/><Relationship Id="rId24" Type="http://schemas.openxmlformats.org/officeDocument/2006/relationships/image" Target="../media/image23.png"/><Relationship Id="rId5" Type="http://schemas.openxmlformats.org/officeDocument/2006/relationships/slide" Target="slide18.xml"/><Relationship Id="rId15" Type="http://schemas.openxmlformats.org/officeDocument/2006/relationships/slide" Target="slide14.xml"/><Relationship Id="rId23" Type="http://schemas.openxmlformats.org/officeDocument/2006/relationships/image" Target="../media/image62.png"/><Relationship Id="rId10" Type="http://schemas.openxmlformats.org/officeDocument/2006/relationships/image" Target="../media/image41.png"/><Relationship Id="rId19" Type="http://schemas.openxmlformats.org/officeDocument/2006/relationships/slide" Target="slide1.xml"/><Relationship Id="rId4" Type="http://schemas.openxmlformats.org/officeDocument/2006/relationships/image" Target="../media/image38.png"/><Relationship Id="rId9" Type="http://schemas.openxmlformats.org/officeDocument/2006/relationships/slide" Target="slide20.xml"/><Relationship Id="rId14" Type="http://schemas.openxmlformats.org/officeDocument/2006/relationships/image" Target="../media/image7.jpeg"/><Relationship Id="rId22" Type="http://schemas.openxmlformats.org/officeDocument/2006/relationships/image" Target="../media/image66.jpeg"/></Relationships>
</file>

<file path=ppt/slides/_rels/slide97.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23.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62.png"/><Relationship Id="rId2" Type="http://schemas.openxmlformats.org/officeDocument/2006/relationships/notesSlide" Target="../notesSlides/notesSlide71.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67.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23.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24.sv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98.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23.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62.png"/><Relationship Id="rId2" Type="http://schemas.openxmlformats.org/officeDocument/2006/relationships/notesSlide" Target="../notesSlides/notesSlide72.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68.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24.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24.sv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_rels/slide99.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slide" Target="slide21.xml"/><Relationship Id="rId18" Type="http://schemas.openxmlformats.org/officeDocument/2006/relationships/image" Target="../media/image6.jpeg"/><Relationship Id="rId3" Type="http://schemas.openxmlformats.org/officeDocument/2006/relationships/image" Target="../media/image23.png"/><Relationship Id="rId21" Type="http://schemas.openxmlformats.org/officeDocument/2006/relationships/slide" Target="slide1.xml"/><Relationship Id="rId7" Type="http://schemas.openxmlformats.org/officeDocument/2006/relationships/slide" Target="slide18.xml"/><Relationship Id="rId12" Type="http://schemas.openxmlformats.org/officeDocument/2006/relationships/image" Target="../media/image41.png"/><Relationship Id="rId17" Type="http://schemas.openxmlformats.org/officeDocument/2006/relationships/slide" Target="slide14.xml"/><Relationship Id="rId25" Type="http://schemas.openxmlformats.org/officeDocument/2006/relationships/image" Target="../media/image62.png"/><Relationship Id="rId2" Type="http://schemas.openxmlformats.org/officeDocument/2006/relationships/notesSlide" Target="../notesSlides/notesSlide73.xml"/><Relationship Id="rId16" Type="http://schemas.openxmlformats.org/officeDocument/2006/relationships/image" Target="../media/image7.jpeg"/><Relationship Id="rId20"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38.png"/><Relationship Id="rId11" Type="http://schemas.openxmlformats.org/officeDocument/2006/relationships/slide" Target="slide20.xml"/><Relationship Id="rId24" Type="http://schemas.openxmlformats.org/officeDocument/2006/relationships/image" Target="../media/image69.jpeg"/><Relationship Id="rId5" Type="http://schemas.openxmlformats.org/officeDocument/2006/relationships/slide" Target="slide17.xml"/><Relationship Id="rId15" Type="http://schemas.openxmlformats.org/officeDocument/2006/relationships/slide" Target="slide15.xml"/><Relationship Id="rId23" Type="http://schemas.openxmlformats.org/officeDocument/2006/relationships/slide" Target="slide25.xml"/><Relationship Id="rId10" Type="http://schemas.openxmlformats.org/officeDocument/2006/relationships/image" Target="../media/image40.png"/><Relationship Id="rId19" Type="http://schemas.openxmlformats.org/officeDocument/2006/relationships/slide" Target="slide16.xml"/><Relationship Id="rId4" Type="http://schemas.openxmlformats.org/officeDocument/2006/relationships/image" Target="../media/image24.svg"/><Relationship Id="rId9" Type="http://schemas.openxmlformats.org/officeDocument/2006/relationships/slide" Target="slide19.xml"/><Relationship Id="rId14" Type="http://schemas.openxmlformats.org/officeDocument/2006/relationships/image" Target="../media/image42.png"/><Relationship Id="rId2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1EC8E95-9798-AB16-F419-3BE594ABD40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39" y="155839"/>
            <a:ext cx="1313724" cy="442036"/>
          </a:xfrm>
          <a:prstGeom prst="rect">
            <a:avLst/>
          </a:prstGeom>
          <a:noFill/>
          <a:ln>
            <a:noFill/>
          </a:ln>
        </p:spPr>
      </p:pic>
      <p:pic>
        <p:nvPicPr>
          <p:cNvPr id="3" name="Afbeelding 2" descr="Afbeelding met tekst, logo, Graphics, Lettertype&#10;&#10;Automatisch gegenereerde beschrijving">
            <a:hlinkClick r:id="rId3" action="ppaction://hlinksldjump"/>
            <a:extLst>
              <a:ext uri="{FF2B5EF4-FFF2-40B4-BE49-F238E27FC236}">
                <a16:creationId xmlns:a16="http://schemas.microsoft.com/office/drawing/2014/main" id="{F96BF158-C20D-BB53-E620-36CBBD1C362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0436" y="1926908"/>
            <a:ext cx="331679" cy="331679"/>
          </a:xfrm>
          <a:prstGeom prst="rect">
            <a:avLst/>
          </a:prstGeom>
        </p:spPr>
      </p:pic>
      <p:sp>
        <p:nvSpPr>
          <p:cNvPr id="4" name="Tekstvak 3">
            <a:extLst>
              <a:ext uri="{FF2B5EF4-FFF2-40B4-BE49-F238E27FC236}">
                <a16:creationId xmlns:a16="http://schemas.microsoft.com/office/drawing/2014/main" id="{A053DFA3-1262-8B88-E99E-951F542441AD}"/>
              </a:ext>
            </a:extLst>
          </p:cNvPr>
          <p:cNvSpPr txBox="1"/>
          <p:nvPr/>
        </p:nvSpPr>
        <p:spPr>
          <a:xfrm>
            <a:off x="639332" y="1955484"/>
            <a:ext cx="4264818" cy="276999"/>
          </a:xfrm>
          <a:prstGeom prst="rect">
            <a:avLst/>
          </a:prstGeom>
          <a:noFill/>
        </p:spPr>
        <p:txBody>
          <a:bodyPr wrap="square" rtlCol="0">
            <a:spAutoFit/>
          </a:bodyPr>
          <a:lstStyle/>
          <a:p>
            <a:r>
              <a:rPr lang="nl-NL" sz="1200" dirty="0"/>
              <a:t>Pagina met de </a:t>
            </a:r>
            <a:r>
              <a:rPr lang="nl-NL" sz="1200" dirty="0" err="1"/>
              <a:t>onderzoekscyclus</a:t>
            </a:r>
            <a:endParaRPr lang="nl-NL" sz="1200" dirty="0"/>
          </a:p>
        </p:txBody>
      </p:sp>
      <p:sp>
        <p:nvSpPr>
          <p:cNvPr id="5" name="Tekstvak 4">
            <a:extLst>
              <a:ext uri="{FF2B5EF4-FFF2-40B4-BE49-F238E27FC236}">
                <a16:creationId xmlns:a16="http://schemas.microsoft.com/office/drawing/2014/main" id="{D4991E79-8A1D-A1CA-7D14-3E8755FF85C8}"/>
              </a:ext>
            </a:extLst>
          </p:cNvPr>
          <p:cNvSpPr txBox="1"/>
          <p:nvPr/>
        </p:nvSpPr>
        <p:spPr>
          <a:xfrm>
            <a:off x="634567" y="2755106"/>
            <a:ext cx="4264818" cy="276999"/>
          </a:xfrm>
          <a:prstGeom prst="rect">
            <a:avLst/>
          </a:prstGeom>
          <a:noFill/>
        </p:spPr>
        <p:txBody>
          <a:bodyPr wrap="square" rtlCol="0">
            <a:spAutoFit/>
          </a:bodyPr>
          <a:lstStyle/>
          <a:p>
            <a:r>
              <a:rPr lang="nl-NL" sz="1200" dirty="0"/>
              <a:t>Overzicht Opdrachten</a:t>
            </a:r>
          </a:p>
        </p:txBody>
      </p:sp>
      <p:sp>
        <p:nvSpPr>
          <p:cNvPr id="8" name="Tekstvak 7">
            <a:extLst>
              <a:ext uri="{FF2B5EF4-FFF2-40B4-BE49-F238E27FC236}">
                <a16:creationId xmlns:a16="http://schemas.microsoft.com/office/drawing/2014/main" id="{E093B75B-4BBB-D5C7-C519-664948F5BA10}"/>
              </a:ext>
            </a:extLst>
          </p:cNvPr>
          <p:cNvSpPr txBox="1"/>
          <p:nvPr/>
        </p:nvSpPr>
        <p:spPr>
          <a:xfrm>
            <a:off x="636943" y="3171827"/>
            <a:ext cx="4264818" cy="276999"/>
          </a:xfrm>
          <a:prstGeom prst="rect">
            <a:avLst/>
          </a:prstGeom>
          <a:noFill/>
        </p:spPr>
        <p:txBody>
          <a:bodyPr wrap="square" rtlCol="0">
            <a:spAutoFit/>
          </a:bodyPr>
          <a:lstStyle/>
          <a:p>
            <a:r>
              <a:rPr lang="nl-NL" sz="1200" dirty="0"/>
              <a:t>Overzicht Activiteiten</a:t>
            </a:r>
          </a:p>
        </p:txBody>
      </p:sp>
      <p:sp>
        <p:nvSpPr>
          <p:cNvPr id="10" name="Tekstvak 9">
            <a:extLst>
              <a:ext uri="{FF2B5EF4-FFF2-40B4-BE49-F238E27FC236}">
                <a16:creationId xmlns:a16="http://schemas.microsoft.com/office/drawing/2014/main" id="{492BDD50-E5D3-839E-E471-F7156F442A9E}"/>
              </a:ext>
            </a:extLst>
          </p:cNvPr>
          <p:cNvSpPr txBox="1"/>
          <p:nvPr/>
        </p:nvSpPr>
        <p:spPr>
          <a:xfrm>
            <a:off x="648853" y="3598075"/>
            <a:ext cx="4264818" cy="276999"/>
          </a:xfrm>
          <a:prstGeom prst="rect">
            <a:avLst/>
          </a:prstGeom>
          <a:noFill/>
        </p:spPr>
        <p:txBody>
          <a:bodyPr wrap="square" rtlCol="0">
            <a:spAutoFit/>
          </a:bodyPr>
          <a:lstStyle/>
          <a:p>
            <a:r>
              <a:rPr lang="nl-NL" sz="1200" dirty="0"/>
              <a:t>Overzicht Formulieren en Formats</a:t>
            </a:r>
          </a:p>
        </p:txBody>
      </p:sp>
      <p:sp>
        <p:nvSpPr>
          <p:cNvPr id="15" name="Tekstvak 14">
            <a:extLst>
              <a:ext uri="{FF2B5EF4-FFF2-40B4-BE49-F238E27FC236}">
                <a16:creationId xmlns:a16="http://schemas.microsoft.com/office/drawing/2014/main" id="{8A45CE63-617B-5A76-7A27-59ECA105C1DB}"/>
              </a:ext>
            </a:extLst>
          </p:cNvPr>
          <p:cNvSpPr txBox="1"/>
          <p:nvPr/>
        </p:nvSpPr>
        <p:spPr>
          <a:xfrm>
            <a:off x="630728" y="1569814"/>
            <a:ext cx="4264818" cy="276999"/>
          </a:xfrm>
          <a:prstGeom prst="rect">
            <a:avLst/>
          </a:prstGeom>
          <a:noFill/>
        </p:spPr>
        <p:txBody>
          <a:bodyPr wrap="square" rtlCol="0">
            <a:spAutoFit/>
          </a:bodyPr>
          <a:lstStyle/>
          <a:p>
            <a:r>
              <a:rPr lang="nl-NL" sz="1200" dirty="0"/>
              <a:t>Informatie over PWS en interactieve </a:t>
            </a:r>
            <a:r>
              <a:rPr lang="nl-NL" sz="1200" dirty="0" err="1"/>
              <a:t>powerpoint</a:t>
            </a:r>
            <a:endParaRPr lang="nl-NL" sz="1200" dirty="0"/>
          </a:p>
        </p:txBody>
      </p:sp>
      <p:pic>
        <p:nvPicPr>
          <p:cNvPr id="21" name="Afbeelding 20" descr="Afbeelding met tekst, logo, schermopname, ontwerp&#10;&#10;Automatisch gegenereerde beschrijving">
            <a:hlinkClick r:id="rId5" action="ppaction://hlinksldjump"/>
            <a:extLst>
              <a:ext uri="{FF2B5EF4-FFF2-40B4-BE49-F238E27FC236}">
                <a16:creationId xmlns:a16="http://schemas.microsoft.com/office/drawing/2014/main" id="{F15D07A3-D7CF-DBA8-1C7B-62818EB6BF9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09733" y="2319176"/>
            <a:ext cx="266464" cy="333835"/>
          </a:xfrm>
          <a:prstGeom prst="rect">
            <a:avLst/>
          </a:prstGeom>
        </p:spPr>
      </p:pic>
      <p:sp>
        <p:nvSpPr>
          <p:cNvPr id="22" name="Tekstvak 21">
            <a:extLst>
              <a:ext uri="{FF2B5EF4-FFF2-40B4-BE49-F238E27FC236}">
                <a16:creationId xmlns:a16="http://schemas.microsoft.com/office/drawing/2014/main" id="{3AFAD881-934D-F599-909E-36F782DFC78B}"/>
              </a:ext>
            </a:extLst>
          </p:cNvPr>
          <p:cNvSpPr txBox="1"/>
          <p:nvPr/>
        </p:nvSpPr>
        <p:spPr>
          <a:xfrm>
            <a:off x="635880" y="2351356"/>
            <a:ext cx="4264818" cy="276999"/>
          </a:xfrm>
          <a:prstGeom prst="rect">
            <a:avLst/>
          </a:prstGeom>
          <a:noFill/>
        </p:spPr>
        <p:txBody>
          <a:bodyPr wrap="square" rtlCol="0">
            <a:spAutoFit/>
          </a:bodyPr>
          <a:lstStyle/>
          <a:p>
            <a:r>
              <a:rPr lang="nl-NL" sz="1200" dirty="0"/>
              <a:t>Pagina met de Vaardigheden</a:t>
            </a:r>
          </a:p>
        </p:txBody>
      </p:sp>
      <p:pic>
        <p:nvPicPr>
          <p:cNvPr id="24" name="Afbeelding 23" descr="Afbeelding met schermopname, cirkel, Elektrisch blauw, Graphics&#10;&#10;Automatisch gegenereerde beschrijving">
            <a:hlinkClick r:id="rId7" action="ppaction://hlinksldjump"/>
            <a:extLst>
              <a:ext uri="{FF2B5EF4-FFF2-40B4-BE49-F238E27FC236}">
                <a16:creationId xmlns:a16="http://schemas.microsoft.com/office/drawing/2014/main" id="{886D6373-2D56-2252-E530-FF2AA118B57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48600" y="1542472"/>
            <a:ext cx="359549" cy="359549"/>
          </a:xfrm>
          <a:prstGeom prst="rect">
            <a:avLst/>
          </a:prstGeom>
        </p:spPr>
      </p:pic>
      <p:sp>
        <p:nvSpPr>
          <p:cNvPr id="2" name="Titel 1">
            <a:extLst>
              <a:ext uri="{FF2B5EF4-FFF2-40B4-BE49-F238E27FC236}">
                <a16:creationId xmlns:a16="http://schemas.microsoft.com/office/drawing/2014/main" id="{6110B13A-1CFC-653D-FAD0-EC90184DC734}"/>
              </a:ext>
            </a:extLst>
          </p:cNvPr>
          <p:cNvSpPr>
            <a:spLocks noGrp="1"/>
          </p:cNvSpPr>
          <p:nvPr>
            <p:ph type="title"/>
          </p:nvPr>
        </p:nvSpPr>
        <p:spPr>
          <a:xfrm>
            <a:off x="5042140" y="164765"/>
            <a:ext cx="7232410" cy="642833"/>
          </a:xfrm>
        </p:spPr>
        <p:txBody>
          <a:bodyPr/>
          <a:lstStyle/>
          <a:p>
            <a:r>
              <a:rPr lang="nl-NL" dirty="0">
                <a:solidFill>
                  <a:schemeClr val="bg1"/>
                </a:solidFill>
              </a:rPr>
              <a:t>Homepage</a:t>
            </a:r>
          </a:p>
        </p:txBody>
      </p:sp>
      <p:sp>
        <p:nvSpPr>
          <p:cNvPr id="23" name="Tekstvak 22">
            <a:extLst>
              <a:ext uri="{FF2B5EF4-FFF2-40B4-BE49-F238E27FC236}">
                <a16:creationId xmlns:a16="http://schemas.microsoft.com/office/drawing/2014/main" id="{0C56CED8-EBC9-308A-D4AA-10D1889ECCBD}"/>
              </a:ext>
            </a:extLst>
          </p:cNvPr>
          <p:cNvSpPr txBox="1"/>
          <p:nvPr/>
        </p:nvSpPr>
        <p:spPr>
          <a:xfrm>
            <a:off x="101729" y="775094"/>
            <a:ext cx="4264817" cy="646331"/>
          </a:xfrm>
          <a:prstGeom prst="rect">
            <a:avLst/>
          </a:prstGeom>
          <a:noFill/>
        </p:spPr>
        <p:txBody>
          <a:bodyPr wrap="square" rtlCol="0">
            <a:spAutoFit/>
          </a:bodyPr>
          <a:lstStyle/>
          <a:p>
            <a:r>
              <a:rPr lang="nl-NL" dirty="0">
                <a:latin typeface="Calibri" panose="020F0502020204030204" pitchFamily="34" charset="0"/>
                <a:cs typeface="Calibri" panose="020F0502020204030204" pitchFamily="34" charset="0"/>
              </a:rPr>
              <a:t>Druk op de onderstaande knoppen/iconen om naar het betreffende onderdeel te gaan</a:t>
            </a:r>
          </a:p>
        </p:txBody>
      </p:sp>
      <p:pic>
        <p:nvPicPr>
          <p:cNvPr id="25" name="Afbeelding 24">
            <a:extLst>
              <a:ext uri="{FF2B5EF4-FFF2-40B4-BE49-F238E27FC236}">
                <a16:creationId xmlns:a16="http://schemas.microsoft.com/office/drawing/2014/main" id="{3FF49E9B-9187-66CF-4237-20065A047FFB}"/>
              </a:ext>
            </a:extLst>
          </p:cNvPr>
          <p:cNvPicPr>
            <a:picLocks noChangeAspect="1"/>
          </p:cNvPicPr>
          <p:nvPr/>
        </p:nvPicPr>
        <p:blipFill>
          <a:blip r:embed="rId9"/>
          <a:stretch>
            <a:fillRect/>
          </a:stretch>
        </p:blipFill>
        <p:spPr>
          <a:xfrm>
            <a:off x="4451077" y="376857"/>
            <a:ext cx="6553200" cy="5461000"/>
          </a:xfrm>
          <a:prstGeom prst="rect">
            <a:avLst/>
          </a:prstGeom>
        </p:spPr>
      </p:pic>
      <p:sp>
        <p:nvSpPr>
          <p:cNvPr id="26" name="Tekstvak 25">
            <a:extLst>
              <a:ext uri="{FF2B5EF4-FFF2-40B4-BE49-F238E27FC236}">
                <a16:creationId xmlns:a16="http://schemas.microsoft.com/office/drawing/2014/main" id="{4279EE23-E4DD-A14D-52F1-72B06A8E192D}"/>
              </a:ext>
            </a:extLst>
          </p:cNvPr>
          <p:cNvSpPr txBox="1"/>
          <p:nvPr/>
        </p:nvSpPr>
        <p:spPr>
          <a:xfrm>
            <a:off x="5689600" y="1098550"/>
            <a:ext cx="4349750" cy="1338828"/>
          </a:xfrm>
          <a:prstGeom prst="rect">
            <a:avLst/>
          </a:prstGeom>
          <a:noFill/>
        </p:spPr>
        <p:txBody>
          <a:bodyPr wrap="square" rtlCol="0">
            <a:spAutoFit/>
          </a:bodyPr>
          <a:lstStyle/>
          <a:p>
            <a:pPr algn="ctr"/>
            <a:r>
              <a:rPr lang="nl-NL"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Het profielwerkstuk op het </a:t>
            </a:r>
            <a:r>
              <a:rPr lang="nl-NL" sz="28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Farelcollege</a:t>
            </a:r>
            <a:r>
              <a:rPr lang="nl-NL" sz="35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 </a:t>
            </a:r>
            <a:endParaRPr lang="nl-NL" sz="35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pic>
        <p:nvPicPr>
          <p:cNvPr id="28" name="Afbeelding 27" descr="Afbeelding met tekst, logo, Lettertype, cirkel&#10;&#10;Automatisch gegenereerde beschrijving">
            <a:hlinkClick r:id="rId10" action="ppaction://hlinksldjump"/>
            <a:extLst>
              <a:ext uri="{FF2B5EF4-FFF2-40B4-BE49-F238E27FC236}">
                <a16:creationId xmlns:a16="http://schemas.microsoft.com/office/drawing/2014/main" id="{620A41CF-3A3E-DE57-8872-A16E7AB6B77A}"/>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1656" t="76383" r="78877" b="3893"/>
          <a:stretch/>
        </p:blipFill>
        <p:spPr>
          <a:xfrm flipV="1">
            <a:off x="166874" y="2736186"/>
            <a:ext cx="327272" cy="331604"/>
          </a:xfrm>
          <a:prstGeom prst="rect">
            <a:avLst/>
          </a:prstGeom>
        </p:spPr>
      </p:pic>
      <p:pic>
        <p:nvPicPr>
          <p:cNvPr id="29" name="Afbeelding 28" descr="Afbeelding met tekst, logo, Lettertype, cirkel&#10;&#10;Automatisch gegenereerde beschrijving">
            <a:hlinkClick r:id="rId12" action="ppaction://hlinksldjump"/>
            <a:extLst>
              <a:ext uri="{FF2B5EF4-FFF2-40B4-BE49-F238E27FC236}">
                <a16:creationId xmlns:a16="http://schemas.microsoft.com/office/drawing/2014/main" id="{F5E92D67-09DF-C98C-E000-6787FF22005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40051" t="76383" r="40219" b="3893"/>
          <a:stretch/>
        </p:blipFill>
        <p:spPr>
          <a:xfrm flipV="1">
            <a:off x="160436" y="3177315"/>
            <a:ext cx="331679" cy="331605"/>
          </a:xfrm>
          <a:prstGeom prst="rect">
            <a:avLst/>
          </a:prstGeom>
        </p:spPr>
      </p:pic>
      <p:pic>
        <p:nvPicPr>
          <p:cNvPr id="30" name="Afbeelding 29" descr="Afbeelding met tekst, logo, Lettertype, cirkel&#10;&#10;Automatisch gegenereerde beschrijving">
            <a:hlinkClick r:id="rId13" action="ppaction://hlinksldjump"/>
            <a:extLst>
              <a:ext uri="{FF2B5EF4-FFF2-40B4-BE49-F238E27FC236}">
                <a16:creationId xmlns:a16="http://schemas.microsoft.com/office/drawing/2014/main" id="{093B3ADE-EEA1-2C8E-684E-E924AA4E7D25}"/>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59436" t="76383" r="20834" b="3893"/>
          <a:stretch/>
        </p:blipFill>
        <p:spPr>
          <a:xfrm flipV="1">
            <a:off x="166874" y="3598075"/>
            <a:ext cx="331679" cy="331605"/>
          </a:xfrm>
          <a:prstGeom prst="rect">
            <a:avLst/>
          </a:prstGeom>
        </p:spPr>
      </p:pic>
    </p:spTree>
    <p:extLst>
      <p:ext uri="{BB962C8B-B14F-4D97-AF65-F5344CB8AC3E}">
        <p14:creationId xmlns:p14="http://schemas.microsoft.com/office/powerpoint/2010/main" val="13297780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2480730-1549-F176-EEDA-89FB9CB2B5A5}"/>
              </a:ext>
            </a:extLst>
          </p:cNvPr>
          <p:cNvPicPr>
            <a:picLocks noChangeAspect="1"/>
          </p:cNvPicPr>
          <p:nvPr/>
        </p:nvPicPr>
        <p:blipFill>
          <a:blip r:embed="rId2"/>
          <a:stretch>
            <a:fillRect/>
          </a:stretch>
        </p:blipFill>
        <p:spPr>
          <a:xfrm flipV="1">
            <a:off x="10902539" y="-278906"/>
            <a:ext cx="490752" cy="557811"/>
          </a:xfrm>
          <a:prstGeom prst="rect">
            <a:avLst/>
          </a:prstGeom>
        </p:spPr>
      </p:pic>
      <p:sp>
        <p:nvSpPr>
          <p:cNvPr id="4" name="Titel 1">
            <a:extLst>
              <a:ext uri="{FF2B5EF4-FFF2-40B4-BE49-F238E27FC236}">
                <a16:creationId xmlns:a16="http://schemas.microsoft.com/office/drawing/2014/main" id="{196FE5A3-0BC8-15F7-A1A6-406B0C5AD891}"/>
              </a:ext>
            </a:extLst>
          </p:cNvPr>
          <p:cNvSpPr>
            <a:spLocks noGrp="1"/>
          </p:cNvSpPr>
          <p:nvPr>
            <p:ph type="title"/>
          </p:nvPr>
        </p:nvSpPr>
        <p:spPr>
          <a:xfrm>
            <a:off x="4880015" y="164765"/>
            <a:ext cx="7232410" cy="642833"/>
          </a:xfrm>
        </p:spPr>
        <p:txBody>
          <a:bodyPr/>
          <a:lstStyle/>
          <a:p>
            <a:r>
              <a:rPr lang="nl-NL" sz="3600" dirty="0">
                <a:latin typeface="Calibri" panose="020F0502020204030204" pitchFamily="34" charset="0"/>
                <a:cs typeface="Calibri" panose="020F0502020204030204" pitchFamily="34" charset="0"/>
              </a:rPr>
              <a:t>Eindcijfer</a:t>
            </a:r>
            <a:endParaRPr lang="nl-NL" dirty="0">
              <a:latin typeface="Calibri" panose="020F0502020204030204" pitchFamily="34" charset="0"/>
              <a:cs typeface="Calibri" panose="020F0502020204030204" pitchFamily="34" charset="0"/>
            </a:endParaRPr>
          </a:p>
        </p:txBody>
      </p:sp>
      <p:sp>
        <p:nvSpPr>
          <p:cNvPr id="11" name="Tekstvak 10">
            <a:extLst>
              <a:ext uri="{FF2B5EF4-FFF2-40B4-BE49-F238E27FC236}">
                <a16:creationId xmlns:a16="http://schemas.microsoft.com/office/drawing/2014/main" id="{15D255F0-5B62-97FA-BBB8-DC76542FC6E2}"/>
              </a:ext>
            </a:extLst>
          </p:cNvPr>
          <p:cNvSpPr txBox="1"/>
          <p:nvPr/>
        </p:nvSpPr>
        <p:spPr>
          <a:xfrm>
            <a:off x="4817815" y="807598"/>
            <a:ext cx="6864110" cy="3970318"/>
          </a:xfrm>
          <a:prstGeom prst="rect">
            <a:avLst/>
          </a:prstGeom>
          <a:noFill/>
        </p:spPr>
        <p:txBody>
          <a:bodyPr wrap="square" rtlCol="0">
            <a:spAutoFit/>
          </a:bodyPr>
          <a:lstStyle/>
          <a:p>
            <a:r>
              <a:rPr lang="nl-NL" sz="1800" dirty="0">
                <a:effectLst/>
                <a:latin typeface="Calibri" panose="020F0502020204030204" pitchFamily="34" charset="0"/>
                <a:ea typeface="Calibri" panose="020F0502020204030204" pitchFamily="34" charset="0"/>
                <a:cs typeface="Calibri" panose="020F0502020204030204" pitchFamily="34" charset="0"/>
              </a:rPr>
              <a:t>Het eindcijfer is een gewogen gemiddelde van de vier deelcijfers</a:t>
            </a:r>
            <a:r>
              <a:rPr lang="nl-NL" dirty="0">
                <a:latin typeface="Calibri" panose="020F0502020204030204" pitchFamily="34" charset="0"/>
                <a:ea typeface="Calibri" panose="020F0502020204030204" pitchFamily="34" charset="0"/>
                <a:cs typeface="Calibri" panose="020F0502020204030204" pitchFamily="34" charset="0"/>
              </a:rPr>
              <a:t> volgens het document </a:t>
            </a:r>
            <a:r>
              <a:rPr lang="nl-NL" dirty="0" err="1">
                <a:latin typeface="Calibri" panose="020F0502020204030204" pitchFamily="34" charset="0"/>
                <a:ea typeface="Calibri" panose="020F0502020204030204" pitchFamily="34" charset="0"/>
                <a:cs typeface="Calibri" panose="020F0502020204030204" pitchFamily="34" charset="0"/>
              </a:rPr>
              <a:t>Eindbeoordeling.docx</a:t>
            </a:r>
            <a:r>
              <a:rPr lang="nl-NL" dirty="0">
                <a:latin typeface="Calibri" panose="020F0502020204030204" pitchFamily="34" charset="0"/>
                <a:ea typeface="Calibri" panose="020F0502020204030204" pitchFamily="34" charset="0"/>
                <a:cs typeface="Calibri" panose="020F0502020204030204" pitchFamily="34" charset="0"/>
              </a:rPr>
              <a:t>.</a:t>
            </a:r>
            <a:r>
              <a:rPr lang="nl-NL" sz="1800" dirty="0">
                <a:effectLst/>
                <a:latin typeface="Calibri" panose="020F0502020204030204" pitchFamily="34" charset="0"/>
                <a:ea typeface="Calibri" panose="020F0502020204030204" pitchFamily="34" charset="0"/>
                <a:cs typeface="Calibri" panose="020F0502020204030204" pitchFamily="34" charset="0"/>
              </a:rPr>
              <a:t> </a:t>
            </a:r>
          </a:p>
          <a:p>
            <a:endParaRPr lang="nl-NL" dirty="0">
              <a:latin typeface="Calibri" panose="020F0502020204030204" pitchFamily="34" charset="0"/>
              <a:cs typeface="Calibri" panose="020F0502020204030204" pitchFamily="34" charset="0"/>
            </a:endParaRPr>
          </a:p>
          <a:p>
            <a:pPr>
              <a:tabLst>
                <a:tab pos="439738" algn="l"/>
              </a:tabLst>
            </a:pPr>
            <a:r>
              <a:rPr lang="nl-NL" dirty="0">
                <a:latin typeface="Calibri" panose="020F0502020204030204" pitchFamily="34" charset="0"/>
                <a:cs typeface="Calibri" panose="020F0502020204030204" pitchFamily="34" charset="0"/>
              </a:rPr>
              <a:t>	</a:t>
            </a:r>
            <a:r>
              <a:rPr lang="nl-NL" dirty="0" err="1">
                <a:solidFill>
                  <a:srgbClr val="007250"/>
                </a:solidFill>
                <a:latin typeface="Calibri" panose="020F0502020204030204" pitchFamily="34" charset="0"/>
                <a:cs typeface="Calibri" panose="020F0502020204030204" pitchFamily="34" charset="0"/>
              </a:rPr>
              <a:t>Eindcijfer.pdf</a:t>
            </a:r>
            <a:endParaRPr lang="nl-NL" dirty="0">
              <a:solidFill>
                <a:srgbClr val="007250"/>
              </a:solidFill>
              <a:latin typeface="Calibri" panose="020F0502020204030204" pitchFamily="34" charset="0"/>
              <a:cs typeface="Calibri" panose="020F0502020204030204" pitchFamily="34" charset="0"/>
            </a:endParaRPr>
          </a:p>
          <a:p>
            <a:endParaRPr lang="nl-NL" dirty="0">
              <a:latin typeface="Calibri" panose="020F0502020204030204" pitchFamily="34" charset="0"/>
              <a:cs typeface="Calibri" panose="020F0502020204030204" pitchFamily="34" charset="0"/>
            </a:endParaRPr>
          </a:p>
          <a:p>
            <a:r>
              <a:rPr lang="nl-NL" dirty="0">
                <a:latin typeface="Calibri" panose="020F0502020204030204" pitchFamily="34" charset="0"/>
                <a:cs typeface="Calibri" panose="020F0502020204030204" pitchFamily="34" charset="0"/>
              </a:rPr>
              <a:t>Er komt een aparte vermelding van het onderwerp, vak en cijfer van het profielwerkstuk op de cijferlijst van je examen. Daarnaast wordt ook het combinatiecijfer (profielwerkstuk, maatschappijleer en CKV en  levensbeschouwing) op je cijferlijst vermeld en het combinatiecijfer wordt betrokken bij de uitslag. </a:t>
            </a:r>
          </a:p>
          <a:p>
            <a:endParaRPr lang="nl-NL" dirty="0">
              <a:latin typeface="Calibri" panose="020F0502020204030204" pitchFamily="34" charset="0"/>
              <a:cs typeface="Calibri" panose="020F0502020204030204" pitchFamily="34" charset="0"/>
            </a:endParaRPr>
          </a:p>
          <a:p>
            <a:r>
              <a:rPr lang="nl-NL" dirty="0">
                <a:solidFill>
                  <a:srgbClr val="0070C0"/>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Herkansing</a:t>
            </a:r>
            <a:endParaRPr lang="nl-NL" dirty="0">
              <a:latin typeface="Calibri" panose="020F0502020204030204" pitchFamily="34" charset="0"/>
              <a:cs typeface="Calibri" panose="020F0502020204030204" pitchFamily="34" charset="0"/>
            </a:endParaRPr>
          </a:p>
          <a:p>
            <a:endParaRPr lang="nl-NL" dirty="0">
              <a:latin typeface="Calibri" panose="020F0502020204030204" pitchFamily="34" charset="0"/>
              <a:cs typeface="Calibri" panose="020F0502020204030204" pitchFamily="34" charset="0"/>
            </a:endParaRPr>
          </a:p>
          <a:p>
            <a:r>
              <a:rPr lang="nl-NL" dirty="0">
                <a:latin typeface="Calibri" panose="020F0502020204030204" pitchFamily="34" charset="0"/>
                <a:cs typeface="Calibri" panose="020F0502020204030204" pitchFamily="34" charset="0"/>
              </a:rPr>
              <a:t> </a:t>
            </a:r>
            <a:r>
              <a:rPr lang="nl-NL" dirty="0"/>
              <a:t>  </a:t>
            </a:r>
          </a:p>
        </p:txBody>
      </p:sp>
      <p:grpSp>
        <p:nvGrpSpPr>
          <p:cNvPr id="5" name="Groep 4">
            <a:extLst>
              <a:ext uri="{FF2B5EF4-FFF2-40B4-BE49-F238E27FC236}">
                <a16:creationId xmlns:a16="http://schemas.microsoft.com/office/drawing/2014/main" id="{C8206F5E-28DC-A438-C801-73FF0D64F755}"/>
              </a:ext>
            </a:extLst>
          </p:cNvPr>
          <p:cNvGrpSpPr/>
          <p:nvPr/>
        </p:nvGrpSpPr>
        <p:grpSpPr>
          <a:xfrm>
            <a:off x="1" y="1"/>
            <a:ext cx="3251200" cy="3428999"/>
            <a:chOff x="0" y="1"/>
            <a:chExt cx="6736717" cy="6858000"/>
          </a:xfrm>
        </p:grpSpPr>
        <p:grpSp>
          <p:nvGrpSpPr>
            <p:cNvPr id="69" name="Groep 68">
              <a:extLst>
                <a:ext uri="{FF2B5EF4-FFF2-40B4-BE49-F238E27FC236}">
                  <a16:creationId xmlns:a16="http://schemas.microsoft.com/office/drawing/2014/main" id="{F2AB6182-A0EF-C715-5479-208884EB63D5}"/>
                </a:ext>
              </a:extLst>
            </p:cNvPr>
            <p:cNvGrpSpPr/>
            <p:nvPr/>
          </p:nvGrpSpPr>
          <p:grpSpPr>
            <a:xfrm>
              <a:off x="0" y="1"/>
              <a:ext cx="6736717" cy="6858000"/>
              <a:chOff x="0" y="1"/>
              <a:chExt cx="6736717" cy="6858000"/>
            </a:xfrm>
          </p:grpSpPr>
          <p:pic>
            <p:nvPicPr>
              <p:cNvPr id="70" name="Afbeelding 69">
                <a:extLst>
                  <a:ext uri="{FF2B5EF4-FFF2-40B4-BE49-F238E27FC236}">
                    <a16:creationId xmlns:a16="http://schemas.microsoft.com/office/drawing/2014/main" id="{79E1A44C-AC75-8C64-3BD8-0DC186DA3273}"/>
                  </a:ext>
                </a:extLst>
              </p:cNvPr>
              <p:cNvPicPr>
                <a:picLocks noChangeAspect="1"/>
              </p:cNvPicPr>
              <p:nvPr/>
            </p:nvPicPr>
            <p:blipFill>
              <a:blip r:embed="rId4"/>
              <a:stretch>
                <a:fillRect/>
              </a:stretch>
            </p:blipFill>
            <p:spPr>
              <a:xfrm>
                <a:off x="0" y="1"/>
                <a:ext cx="6736717" cy="6858000"/>
              </a:xfrm>
              <a:prstGeom prst="rect">
                <a:avLst/>
              </a:prstGeom>
            </p:spPr>
          </p:pic>
          <p:pic>
            <p:nvPicPr>
              <p:cNvPr id="71" name="Afbeelding 70">
                <a:extLst>
                  <a:ext uri="{FF2B5EF4-FFF2-40B4-BE49-F238E27FC236}">
                    <a16:creationId xmlns:a16="http://schemas.microsoft.com/office/drawing/2014/main" id="{4DAD044B-46C0-C3A2-7685-E2B92FFC7982}"/>
                  </a:ext>
                </a:extLst>
              </p:cNvPr>
              <p:cNvPicPr>
                <a:picLocks noChangeAspect="1"/>
              </p:cNvPicPr>
              <p:nvPr/>
            </p:nvPicPr>
            <p:blipFill>
              <a:blip r:embed="rId5"/>
              <a:stretch>
                <a:fillRect/>
              </a:stretch>
            </p:blipFill>
            <p:spPr>
              <a:xfrm>
                <a:off x="355600" y="5743575"/>
                <a:ext cx="4387850" cy="845584"/>
              </a:xfrm>
              <a:prstGeom prst="rect">
                <a:avLst/>
              </a:prstGeom>
            </p:spPr>
          </p:pic>
        </p:grpSp>
        <p:pic>
          <p:nvPicPr>
            <p:cNvPr id="3" name="Afbeelding 2">
              <a:extLst>
                <a:ext uri="{FF2B5EF4-FFF2-40B4-BE49-F238E27FC236}">
                  <a16:creationId xmlns:a16="http://schemas.microsoft.com/office/drawing/2014/main" id="{B72EDEE8-BB59-A4C9-EA9F-2ECA41C5FC97}"/>
                </a:ext>
              </a:extLst>
            </p:cNvPr>
            <p:cNvPicPr>
              <a:picLocks noChangeAspect="1"/>
            </p:cNvPicPr>
            <p:nvPr/>
          </p:nvPicPr>
          <p:blipFill>
            <a:blip r:embed="rId6"/>
            <a:stretch>
              <a:fillRect/>
            </a:stretch>
          </p:blipFill>
          <p:spPr>
            <a:xfrm>
              <a:off x="850900" y="296833"/>
              <a:ext cx="3390900" cy="510765"/>
            </a:xfrm>
            <a:prstGeom prst="rect">
              <a:avLst/>
            </a:prstGeom>
          </p:spPr>
        </p:pic>
      </p:grpSp>
      <p:pic>
        <p:nvPicPr>
          <p:cNvPr id="6" name="Afbeelding 5" descr="Afbeelding met tekst, logo, schermopname, ontwerp&#10;&#10;Automatisch gegenereerde beschrijving">
            <a:extLst>
              <a:ext uri="{FF2B5EF4-FFF2-40B4-BE49-F238E27FC236}">
                <a16:creationId xmlns:a16="http://schemas.microsoft.com/office/drawing/2014/main" id="{26719131-148B-0ABD-1460-F93C6C7876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22" y="3384550"/>
            <a:ext cx="2772473" cy="3473450"/>
          </a:xfrm>
          <a:prstGeom prst="rect">
            <a:avLst/>
          </a:prstGeom>
        </p:spPr>
      </p:pic>
      <p:pic>
        <p:nvPicPr>
          <p:cNvPr id="10" name="Afbeelding 9">
            <a:hlinkClick r:id="rId8" action="ppaction://hlinksldjump"/>
            <a:extLst>
              <a:ext uri="{FF2B5EF4-FFF2-40B4-BE49-F238E27FC236}">
                <a16:creationId xmlns:a16="http://schemas.microsoft.com/office/drawing/2014/main" id="{0D8A9CF5-959C-07B6-D64A-9CE89060E2BD}"/>
              </a:ext>
            </a:extLst>
          </p:cNvPr>
          <p:cNvPicPr>
            <a:picLocks noChangeAspect="1"/>
          </p:cNvPicPr>
          <p:nvPr/>
        </p:nvPicPr>
        <p:blipFill>
          <a:blip r:embed="rId9"/>
          <a:stretch>
            <a:fillRect/>
          </a:stretch>
        </p:blipFill>
        <p:spPr>
          <a:xfrm>
            <a:off x="9679963" y="6336145"/>
            <a:ext cx="335391" cy="328878"/>
          </a:xfrm>
          <a:prstGeom prst="rect">
            <a:avLst/>
          </a:prstGeom>
        </p:spPr>
      </p:pic>
      <p:pic>
        <p:nvPicPr>
          <p:cNvPr id="12" name="Afbeelding 11">
            <a:hlinkClick r:id="rId10" action="ppaction://hlinksldjump"/>
            <a:extLst>
              <a:ext uri="{FF2B5EF4-FFF2-40B4-BE49-F238E27FC236}">
                <a16:creationId xmlns:a16="http://schemas.microsoft.com/office/drawing/2014/main" id="{199D61AD-49E5-60FF-A2D3-16570AA8B337}"/>
              </a:ext>
            </a:extLst>
          </p:cNvPr>
          <p:cNvPicPr>
            <a:picLocks noChangeAspect="1"/>
          </p:cNvPicPr>
          <p:nvPr/>
        </p:nvPicPr>
        <p:blipFill>
          <a:blip r:embed="rId11"/>
          <a:stretch>
            <a:fillRect/>
          </a:stretch>
        </p:blipFill>
        <p:spPr>
          <a:xfrm>
            <a:off x="10871118" y="6338903"/>
            <a:ext cx="330200" cy="330200"/>
          </a:xfrm>
          <a:prstGeom prst="rect">
            <a:avLst/>
          </a:prstGeom>
        </p:spPr>
      </p:pic>
      <p:pic>
        <p:nvPicPr>
          <p:cNvPr id="17" name="Afbeelding 16">
            <a:hlinkClick r:id="rId12" action="ppaction://hlinksldjump"/>
            <a:extLst>
              <a:ext uri="{FF2B5EF4-FFF2-40B4-BE49-F238E27FC236}">
                <a16:creationId xmlns:a16="http://schemas.microsoft.com/office/drawing/2014/main" id="{9D5B79D4-D5F0-3DF9-2CB6-72F40BA93A02}"/>
              </a:ext>
            </a:extLst>
          </p:cNvPr>
          <p:cNvPicPr>
            <a:picLocks noChangeAspect="1"/>
          </p:cNvPicPr>
          <p:nvPr/>
        </p:nvPicPr>
        <p:blipFill>
          <a:blip r:embed="rId13"/>
          <a:stretch>
            <a:fillRect/>
          </a:stretch>
        </p:blipFill>
        <p:spPr>
          <a:xfrm>
            <a:off x="10086352" y="6341042"/>
            <a:ext cx="335281" cy="330201"/>
          </a:xfrm>
          <a:prstGeom prst="rect">
            <a:avLst/>
          </a:prstGeom>
        </p:spPr>
      </p:pic>
      <p:pic>
        <p:nvPicPr>
          <p:cNvPr id="18" name="Afbeelding 17">
            <a:hlinkClick r:id="rId14" action="ppaction://hlinksldjump"/>
            <a:extLst>
              <a:ext uri="{FF2B5EF4-FFF2-40B4-BE49-F238E27FC236}">
                <a16:creationId xmlns:a16="http://schemas.microsoft.com/office/drawing/2014/main" id="{85C8D352-5441-9427-2621-89B1AD532D19}"/>
              </a:ext>
            </a:extLst>
          </p:cNvPr>
          <p:cNvPicPr>
            <a:picLocks noChangeAspect="1"/>
          </p:cNvPicPr>
          <p:nvPr/>
        </p:nvPicPr>
        <p:blipFill>
          <a:blip r:embed="rId15"/>
          <a:stretch>
            <a:fillRect/>
          </a:stretch>
        </p:blipFill>
        <p:spPr>
          <a:xfrm flipH="1">
            <a:off x="8903358" y="6349678"/>
            <a:ext cx="321952" cy="309516"/>
          </a:xfrm>
          <a:prstGeom prst="rect">
            <a:avLst/>
          </a:prstGeom>
        </p:spPr>
      </p:pic>
      <p:pic>
        <p:nvPicPr>
          <p:cNvPr id="20" name="Afbeelding 19" descr="Afbeelding met cirkel, Lettertype, logo, Graphics&#10;&#10;Automatisch gegenereerde beschrijving">
            <a:hlinkClick r:id="rId16" action="ppaction://hlinksldjump"/>
            <a:extLst>
              <a:ext uri="{FF2B5EF4-FFF2-40B4-BE49-F238E27FC236}">
                <a16:creationId xmlns:a16="http://schemas.microsoft.com/office/drawing/2014/main" id="{21FC5417-D3C9-A042-836F-7143EFE2792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291487" y="6344790"/>
            <a:ext cx="319292" cy="319292"/>
          </a:xfrm>
          <a:prstGeom prst="rect">
            <a:avLst/>
          </a:prstGeom>
        </p:spPr>
      </p:pic>
      <p:pic>
        <p:nvPicPr>
          <p:cNvPr id="21" name="Afbeelding 20" descr="Afbeelding met cirkel, diagram, Graphics, Kleurrijkheid&#10;&#10;Automatisch gegenereerde beschrijving">
            <a:hlinkClick r:id="rId18" action="ppaction://hlinksldjump"/>
            <a:extLst>
              <a:ext uri="{FF2B5EF4-FFF2-40B4-BE49-F238E27FC236}">
                <a16:creationId xmlns:a16="http://schemas.microsoft.com/office/drawing/2014/main" id="{C04F0411-7B35-693E-1D05-0F6D0F730674}"/>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53487" t="11162" r="6092" b="11613"/>
          <a:stretch/>
        </p:blipFill>
        <p:spPr>
          <a:xfrm>
            <a:off x="10490927" y="6334268"/>
            <a:ext cx="325344" cy="327896"/>
          </a:xfrm>
          <a:prstGeom prst="rect">
            <a:avLst/>
          </a:prstGeom>
        </p:spPr>
      </p:pic>
      <p:pic>
        <p:nvPicPr>
          <p:cNvPr id="31" name="Afbeelding 30" descr="Afbeelding met logo, Graphics, symbool, ontwerp&#10;&#10;Automatisch gegenereerde beschrijving">
            <a:hlinkClick r:id="rId20" action="ppaction://hlinksldjump"/>
            <a:extLst>
              <a:ext uri="{FF2B5EF4-FFF2-40B4-BE49-F238E27FC236}">
                <a16:creationId xmlns:a16="http://schemas.microsoft.com/office/drawing/2014/main" id="{97DE8E82-A116-80ED-3800-AD28092C53F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199909" y="6292311"/>
            <a:ext cx="427662" cy="427662"/>
          </a:xfrm>
          <a:prstGeom prst="rect">
            <a:avLst/>
          </a:prstGeom>
        </p:spPr>
      </p:pic>
      <p:pic>
        <p:nvPicPr>
          <p:cNvPr id="32" name="Afbeelding 31" descr="Afbeelding met tekst, cirkel, schermopname, Lettertype&#10;&#10;Automatisch gegenereerde beschrijving">
            <a:hlinkClick r:id="rId22" action="ppaction://hlinksldjump"/>
            <a:extLst>
              <a:ext uri="{FF2B5EF4-FFF2-40B4-BE49-F238E27FC236}">
                <a16:creationId xmlns:a16="http://schemas.microsoft.com/office/drawing/2014/main" id="{B544E9C4-9163-D650-25A2-FDF31264A654}"/>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454503" y="6319326"/>
            <a:ext cx="398127" cy="384239"/>
          </a:xfrm>
          <a:prstGeom prst="rect">
            <a:avLst/>
          </a:prstGeom>
        </p:spPr>
      </p:pic>
      <p:pic>
        <p:nvPicPr>
          <p:cNvPr id="33" name="Afbeelding 32">
            <a:hlinkClick r:id="rId24" action="ppaction://hlinksldjump"/>
            <a:extLst>
              <a:ext uri="{FF2B5EF4-FFF2-40B4-BE49-F238E27FC236}">
                <a16:creationId xmlns:a16="http://schemas.microsoft.com/office/drawing/2014/main" id="{3405015A-8E02-44B5-84AE-7EB35B63338A}"/>
              </a:ext>
            </a:extLst>
          </p:cNvPr>
          <p:cNvPicPr>
            <a:picLocks noChangeAspect="1"/>
          </p:cNvPicPr>
          <p:nvPr/>
        </p:nvPicPr>
        <p:blipFill>
          <a:blip r:embed="rId25"/>
          <a:stretch>
            <a:fillRect/>
          </a:stretch>
        </p:blipFill>
        <p:spPr>
          <a:xfrm>
            <a:off x="8115031" y="6349346"/>
            <a:ext cx="284021" cy="312620"/>
          </a:xfrm>
          <a:prstGeom prst="rect">
            <a:avLst/>
          </a:prstGeom>
        </p:spPr>
      </p:pic>
      <p:pic>
        <p:nvPicPr>
          <p:cNvPr id="34" name="Afbeelding 33">
            <a:hlinkClick r:id="rId26" action="ppaction://hlinksldjump"/>
            <a:extLst>
              <a:ext uri="{FF2B5EF4-FFF2-40B4-BE49-F238E27FC236}">
                <a16:creationId xmlns:a16="http://schemas.microsoft.com/office/drawing/2014/main" id="{CC0C06FB-E5A1-0638-20FD-F2EFD9DE6268}"/>
              </a:ext>
            </a:extLst>
          </p:cNvPr>
          <p:cNvPicPr>
            <a:picLocks noChangeAspect="1"/>
          </p:cNvPicPr>
          <p:nvPr/>
        </p:nvPicPr>
        <p:blipFill>
          <a:blip r:embed="rId27"/>
          <a:stretch>
            <a:fillRect/>
          </a:stretch>
        </p:blipFill>
        <p:spPr>
          <a:xfrm flipH="1">
            <a:off x="7402793" y="6345086"/>
            <a:ext cx="325344" cy="329489"/>
          </a:xfrm>
          <a:prstGeom prst="rect">
            <a:avLst/>
          </a:prstGeom>
        </p:spPr>
      </p:pic>
      <p:pic>
        <p:nvPicPr>
          <p:cNvPr id="35" name="Afbeelding 34" descr="Afbeelding met zwart, duisternis&#10;&#10;Automatisch gegenereerde beschrijving">
            <a:hlinkClick r:id="rId28" action="ppaction://hlinksldjump"/>
            <a:extLst>
              <a:ext uri="{FF2B5EF4-FFF2-40B4-BE49-F238E27FC236}">
                <a16:creationId xmlns:a16="http://schemas.microsoft.com/office/drawing/2014/main" id="{408F57CA-2974-9585-FA88-B76566D8E40B}"/>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757404" y="6322409"/>
            <a:ext cx="331617" cy="331617"/>
          </a:xfrm>
          <a:prstGeom prst="rect">
            <a:avLst/>
          </a:prstGeom>
        </p:spPr>
      </p:pic>
      <p:pic>
        <p:nvPicPr>
          <p:cNvPr id="2" name="Afbeelding 1" descr="Afbeelding met tekst, schermopname, ontwerp, Graphics&#10;&#10;Automatisch gegenereerde beschrijving">
            <a:extLst>
              <a:ext uri="{FF2B5EF4-FFF2-40B4-BE49-F238E27FC236}">
                <a16:creationId xmlns:a16="http://schemas.microsoft.com/office/drawing/2014/main" id="{DC9D425B-82B4-906D-8BD6-F9688C1E7052}"/>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l="8890" t="8343" r="10156" b="8381"/>
          <a:stretch/>
        </p:blipFill>
        <p:spPr>
          <a:xfrm>
            <a:off x="4909671" y="1660541"/>
            <a:ext cx="326317" cy="335678"/>
          </a:xfrm>
          <a:prstGeom prst="rect">
            <a:avLst/>
          </a:prstGeom>
        </p:spPr>
      </p:pic>
    </p:spTree>
    <p:extLst>
      <p:ext uri="{BB962C8B-B14F-4D97-AF65-F5344CB8AC3E}">
        <p14:creationId xmlns:p14="http://schemas.microsoft.com/office/powerpoint/2010/main" val="116713664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Verkennen – Deel ideeën</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‘Deel ideeën’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‘Verkennen’</a:t>
            </a:r>
          </a:p>
          <a:p>
            <a:pPr fontAlgn="auto">
              <a:lnSpc>
                <a:spcPct val="100000"/>
              </a:lnSpc>
            </a:pPr>
            <a:r>
              <a:rPr lang="nl-NL" dirty="0">
                <a:solidFill>
                  <a:srgbClr val="00A195"/>
                </a:solidFill>
                <a:latin typeface="MuseoSans"/>
              </a:rPr>
              <a:t>deelt de eigen voorkennis en de kennis van anderen in stukken op op basis van kenmerken. </a:t>
            </a:r>
          </a:p>
          <a:p>
            <a:pPr fontAlgn="auto">
              <a:lnSpc>
                <a:spcPct val="100000"/>
              </a:lnSpc>
            </a:pPr>
            <a:r>
              <a:rPr lang="nl-NL" dirty="0">
                <a:solidFill>
                  <a:srgbClr val="00A195"/>
                </a:solidFill>
                <a:latin typeface="MuseoSans"/>
              </a:rPr>
              <a:t>richt zich op de kenmerken die van belang zijn voor het onderzoek dat de leerling gaat uitvoeren. </a:t>
            </a:r>
          </a:p>
          <a:p>
            <a:pPr fontAlgn="auto">
              <a:lnSpc>
                <a:spcPct val="100000"/>
              </a:lnSpc>
            </a:pPr>
            <a:r>
              <a:rPr lang="nl-NL" dirty="0">
                <a:solidFill>
                  <a:srgbClr val="00A195"/>
                </a:solidFill>
                <a:latin typeface="MuseoSans"/>
              </a:rPr>
              <a:t>beargumenteert de themakeuze. </a:t>
            </a:r>
          </a:p>
          <a:p>
            <a:endParaRPr lang="nl-NL" dirty="0">
              <a:solidFill>
                <a:srgbClr val="00A195"/>
              </a:solidFill>
              <a:effectLst/>
            </a:endParaRPr>
          </a:p>
          <a:p>
            <a:pPr>
              <a:lnSpc>
                <a:spcPct val="100000"/>
              </a:lnSpc>
              <a:buFont typeface="Wingdings" pitchFamily="2" charset="2"/>
              <a:buChar char="§"/>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03199" y="6356352"/>
            <a:ext cx="304800" cy="304800"/>
          </a:xfrm>
          <a:prstGeom prst="rect">
            <a:avLst/>
          </a:prstGeom>
        </p:spPr>
      </p:pic>
      <p:pic>
        <p:nvPicPr>
          <p:cNvPr id="3" name="Afbeelding 2">
            <a:hlinkClick r:id="rId5"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5" name="Afbeelding 4">
            <a:hlinkClick r:id="rId7"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3" name="Afbeelding 12">
            <a:hlinkClick r:id="rId9"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5"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7"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9"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8" name="Afbeelding 7" descr="Afbeelding met logo, symbool, Lettertype, ontwerp&#10;&#10;Automatisch gegenereerde beschrijving">
            <a:hlinkClick r:id="rId23" action="ppaction://hlinksldjump"/>
            <a:extLst>
              <a:ext uri="{FF2B5EF4-FFF2-40B4-BE49-F238E27FC236}">
                <a16:creationId xmlns:a16="http://schemas.microsoft.com/office/drawing/2014/main" id="{592D33E9-3BB5-0F18-1263-325998E0E9C1}"/>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784389" y="66832"/>
            <a:ext cx="983745" cy="1135906"/>
          </a:xfrm>
          <a:prstGeom prst="rect">
            <a:avLst/>
          </a:prstGeom>
        </p:spPr>
      </p:pic>
      <p:sp>
        <p:nvSpPr>
          <p:cNvPr id="9" name="Tekstvak 8">
            <a:extLst>
              <a:ext uri="{FF2B5EF4-FFF2-40B4-BE49-F238E27FC236}">
                <a16:creationId xmlns:a16="http://schemas.microsoft.com/office/drawing/2014/main" id="{FE6694A5-956E-1A22-8146-8D934265EA21}"/>
              </a:ext>
            </a:extLst>
          </p:cNvPr>
          <p:cNvSpPr txBox="1"/>
          <p:nvPr/>
        </p:nvSpPr>
        <p:spPr>
          <a:xfrm>
            <a:off x="9161733" y="6300125"/>
            <a:ext cx="2556588"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5" action="ppaction://hlinksldjump">
                  <a:extLst>
                    <a:ext uri="{A12FA001-AC4F-418D-AE19-62706E023703}">
                      <ahyp:hlinkClr xmlns:ahyp="http://schemas.microsoft.com/office/drawing/2018/hyperlinkcolor" val="tx"/>
                    </a:ext>
                  </a:extLst>
                </a:hlinkClick>
              </a:rPr>
              <a:t>Terug naar Verkennen</a:t>
            </a:r>
            <a:endParaRPr lang="nl-NL" dirty="0">
              <a:solidFill>
                <a:srgbClr val="0070C0"/>
              </a:solidFill>
              <a:latin typeface="MuseoSans"/>
            </a:endParaRPr>
          </a:p>
        </p:txBody>
      </p:sp>
      <p:pic>
        <p:nvPicPr>
          <p:cNvPr id="11" name="Afbeelding 10">
            <a:extLst>
              <a:ext uri="{FF2B5EF4-FFF2-40B4-BE49-F238E27FC236}">
                <a16:creationId xmlns:a16="http://schemas.microsoft.com/office/drawing/2014/main" id="{BD0A88EC-87CE-FE25-FFC1-B2A22B5FBE62}"/>
              </a:ext>
            </a:extLst>
          </p:cNvPr>
          <p:cNvPicPr>
            <a:picLocks noChangeAspect="1"/>
          </p:cNvPicPr>
          <p:nvPr/>
        </p:nvPicPr>
        <p:blipFill>
          <a:blip r:embed="rId25"/>
          <a:stretch>
            <a:fillRect/>
          </a:stretch>
        </p:blipFill>
        <p:spPr>
          <a:xfrm>
            <a:off x="838199" y="2282"/>
            <a:ext cx="1152604" cy="1201230"/>
          </a:xfrm>
          <a:prstGeom prst="rect">
            <a:avLst/>
          </a:prstGeom>
        </p:spPr>
      </p:pic>
      <p:pic>
        <p:nvPicPr>
          <p:cNvPr id="4" name="Graphic 3">
            <a:hlinkClick r:id="" action="ppaction://hlinkshowjump?jump=nextslide"/>
            <a:extLst>
              <a:ext uri="{FF2B5EF4-FFF2-40B4-BE49-F238E27FC236}">
                <a16:creationId xmlns:a16="http://schemas.microsoft.com/office/drawing/2014/main" id="{A7995984-CAC0-7050-369E-0D53F0BDFB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84001" y="6364827"/>
            <a:ext cx="304800" cy="304800"/>
          </a:xfrm>
          <a:prstGeom prst="rect">
            <a:avLst/>
          </a:prstGeom>
        </p:spPr>
      </p:pic>
    </p:spTree>
    <p:extLst>
      <p:ext uri="{BB962C8B-B14F-4D97-AF65-F5344CB8AC3E}">
        <p14:creationId xmlns:p14="http://schemas.microsoft.com/office/powerpoint/2010/main" val="659077158"/>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Verkennen – Ontdek de samenhang</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‘Ontdek de samenhang’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‘Verkennen’</a:t>
            </a:r>
          </a:p>
          <a:p>
            <a:pPr>
              <a:lnSpc>
                <a:spcPct val="100000"/>
              </a:lnSpc>
            </a:pPr>
            <a:r>
              <a:rPr lang="nl-NL" dirty="0">
                <a:solidFill>
                  <a:srgbClr val="9BD128"/>
                </a:solidFill>
                <a:latin typeface="MuseoSans"/>
              </a:rPr>
              <a:t>deelt de eigen voorkennis over het onderwerp met anderen.</a:t>
            </a:r>
          </a:p>
          <a:p>
            <a:pPr>
              <a:lnSpc>
                <a:spcPct val="100000"/>
              </a:lnSpc>
            </a:pPr>
            <a:r>
              <a:rPr lang="nl-NL" dirty="0">
                <a:solidFill>
                  <a:srgbClr val="9BD128"/>
                </a:solidFill>
                <a:latin typeface="MuseoSans"/>
              </a:rPr>
              <a:t>staat open voor kennis van anderen en vult deze kennis aan .</a:t>
            </a:r>
          </a:p>
          <a:p>
            <a:pPr>
              <a:lnSpc>
                <a:spcPct val="100000"/>
              </a:lnSpc>
            </a:pPr>
            <a:r>
              <a:rPr lang="nl-NL" dirty="0">
                <a:solidFill>
                  <a:srgbClr val="9BD128"/>
                </a:solidFill>
                <a:latin typeface="MuseoSans"/>
              </a:rPr>
              <a:t>denkt na over wat belangrijk is om te onderzoeken voor de samenleving. </a:t>
            </a:r>
          </a:p>
          <a:p>
            <a:pPr fontAlgn="auto">
              <a:buFont typeface="Arial" panose="020B0604020202020204" pitchFamily="34" charset="0"/>
              <a:buChar char="•"/>
            </a:pPr>
            <a:endParaRPr lang="nl-NL" sz="1800" dirty="0">
              <a:solidFill>
                <a:srgbClr val="9BD128"/>
              </a:solidFill>
              <a:effectLst/>
              <a:latin typeface="MuseoSans"/>
            </a:endParaRPr>
          </a:p>
          <a:p>
            <a:pPr>
              <a:lnSpc>
                <a:spcPct val="100000"/>
              </a:lnSpc>
              <a:buFont typeface="Wingdings" pitchFamily="2" charset="2"/>
              <a:buChar char="§"/>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03199" y="6356352"/>
            <a:ext cx="304800" cy="304800"/>
          </a:xfrm>
          <a:prstGeom prst="rect">
            <a:avLst/>
          </a:prstGeom>
        </p:spPr>
      </p:pic>
      <p:pic>
        <p:nvPicPr>
          <p:cNvPr id="3" name="Afbeelding 2">
            <a:hlinkClick r:id="rId5"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5" name="Afbeelding 4">
            <a:hlinkClick r:id="rId7"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3" name="Afbeelding 12">
            <a:hlinkClick r:id="rId9"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5"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7"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9"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14" name="Afbeelding 13" descr="Afbeelding met logo, tekst, symbool, Lettertype&#10;&#10;Automatisch gegenereerde beschrijving">
            <a:hlinkClick r:id="rId23" action="ppaction://hlinksldjump"/>
            <a:extLst>
              <a:ext uri="{FF2B5EF4-FFF2-40B4-BE49-F238E27FC236}">
                <a16:creationId xmlns:a16="http://schemas.microsoft.com/office/drawing/2014/main" id="{E7BA42AB-7202-F48D-3A24-091E064DC10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784389" y="72167"/>
            <a:ext cx="983745" cy="1135906"/>
          </a:xfrm>
          <a:prstGeom prst="rect">
            <a:avLst/>
          </a:prstGeom>
        </p:spPr>
      </p:pic>
      <p:sp>
        <p:nvSpPr>
          <p:cNvPr id="8" name="Tekstvak 7">
            <a:extLst>
              <a:ext uri="{FF2B5EF4-FFF2-40B4-BE49-F238E27FC236}">
                <a16:creationId xmlns:a16="http://schemas.microsoft.com/office/drawing/2014/main" id="{85EB2141-9CC1-A5CF-E69B-607CE187482C}"/>
              </a:ext>
            </a:extLst>
          </p:cNvPr>
          <p:cNvSpPr txBox="1"/>
          <p:nvPr/>
        </p:nvSpPr>
        <p:spPr>
          <a:xfrm>
            <a:off x="9161733" y="6300125"/>
            <a:ext cx="2556588"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5" action="ppaction://hlinksldjump">
                  <a:extLst>
                    <a:ext uri="{A12FA001-AC4F-418D-AE19-62706E023703}">
                      <ahyp:hlinkClr xmlns:ahyp="http://schemas.microsoft.com/office/drawing/2018/hyperlinkcolor" val="tx"/>
                    </a:ext>
                  </a:extLst>
                </a:hlinkClick>
              </a:rPr>
              <a:t>Terug naar Verkennen</a:t>
            </a:r>
            <a:endParaRPr lang="nl-NL" dirty="0">
              <a:solidFill>
                <a:srgbClr val="0070C0"/>
              </a:solidFill>
              <a:latin typeface="MuseoSans"/>
            </a:endParaRPr>
          </a:p>
        </p:txBody>
      </p:sp>
      <p:pic>
        <p:nvPicPr>
          <p:cNvPr id="9" name="Afbeelding 8">
            <a:extLst>
              <a:ext uri="{FF2B5EF4-FFF2-40B4-BE49-F238E27FC236}">
                <a16:creationId xmlns:a16="http://schemas.microsoft.com/office/drawing/2014/main" id="{4379B17E-CB60-D046-68EA-13A6784F600E}"/>
              </a:ext>
            </a:extLst>
          </p:cNvPr>
          <p:cNvPicPr>
            <a:picLocks noChangeAspect="1"/>
          </p:cNvPicPr>
          <p:nvPr/>
        </p:nvPicPr>
        <p:blipFill>
          <a:blip r:embed="rId25"/>
          <a:stretch>
            <a:fillRect/>
          </a:stretch>
        </p:blipFill>
        <p:spPr>
          <a:xfrm>
            <a:off x="838199" y="2282"/>
            <a:ext cx="1152604" cy="1201230"/>
          </a:xfrm>
          <a:prstGeom prst="rect">
            <a:avLst/>
          </a:prstGeom>
        </p:spPr>
      </p:pic>
      <p:pic>
        <p:nvPicPr>
          <p:cNvPr id="4" name="Graphic 3">
            <a:hlinkClick r:id="" action="ppaction://hlinkshowjump?jump=nextslide"/>
            <a:extLst>
              <a:ext uri="{FF2B5EF4-FFF2-40B4-BE49-F238E27FC236}">
                <a16:creationId xmlns:a16="http://schemas.microsoft.com/office/drawing/2014/main" id="{B2870B40-2BDA-E510-D947-1E03C03820B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84001" y="6364827"/>
            <a:ext cx="304800" cy="304800"/>
          </a:xfrm>
          <a:prstGeom prst="rect">
            <a:avLst/>
          </a:prstGeom>
        </p:spPr>
      </p:pic>
    </p:spTree>
    <p:extLst>
      <p:ext uri="{BB962C8B-B14F-4D97-AF65-F5344CB8AC3E}">
        <p14:creationId xmlns:p14="http://schemas.microsoft.com/office/powerpoint/2010/main" val="136352585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Verkennen – Hak in stukken</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‘Hak in stukken’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‘Verkennen’</a:t>
            </a:r>
          </a:p>
          <a:p>
            <a:pPr fontAlgn="auto">
              <a:lnSpc>
                <a:spcPct val="100000"/>
              </a:lnSpc>
            </a:pPr>
            <a:r>
              <a:rPr lang="nl-NL" dirty="0">
                <a:solidFill>
                  <a:srgbClr val="006EC0"/>
                </a:solidFill>
                <a:latin typeface="MuseoSans"/>
              </a:rPr>
              <a:t>ontdekt de samenhang tussen de eigen voorkennis en de kennis van anderen. </a:t>
            </a:r>
          </a:p>
          <a:p>
            <a:pPr fontAlgn="auto">
              <a:lnSpc>
                <a:spcPct val="100000"/>
              </a:lnSpc>
            </a:pPr>
            <a:r>
              <a:rPr lang="nl-NL" dirty="0">
                <a:solidFill>
                  <a:srgbClr val="006EC0"/>
                </a:solidFill>
                <a:latin typeface="MuseoSans"/>
              </a:rPr>
              <a:t>gaat na wat er al bekend is over de verschillende (deel)onderwerpen en zoekt verbanden tussen deze (deel)onderwerpen. </a:t>
            </a:r>
          </a:p>
          <a:p>
            <a:pPr fontAlgn="auto">
              <a:buFont typeface="Arial" panose="020B0604020202020204" pitchFamily="34" charset="0"/>
              <a:buChar char="•"/>
            </a:pPr>
            <a:endParaRPr lang="nl-NL" dirty="0">
              <a:solidFill>
                <a:srgbClr val="006EC0"/>
              </a:solidFill>
              <a:latin typeface="MuseoSans"/>
            </a:endParaRPr>
          </a:p>
          <a:p>
            <a:pPr>
              <a:lnSpc>
                <a:spcPct val="100000"/>
              </a:lnSpc>
              <a:buFont typeface="Wingdings" pitchFamily="2" charset="2"/>
              <a:buChar char="§"/>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03199" y="6356352"/>
            <a:ext cx="304800" cy="304800"/>
          </a:xfrm>
          <a:prstGeom prst="rect">
            <a:avLst/>
          </a:prstGeom>
        </p:spPr>
      </p:pic>
      <p:pic>
        <p:nvPicPr>
          <p:cNvPr id="3" name="Afbeelding 2">
            <a:hlinkClick r:id="rId5"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5" name="Afbeelding 4">
            <a:hlinkClick r:id="rId7"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3" name="Afbeelding 12">
            <a:hlinkClick r:id="rId9"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5"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7"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9"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20" name="Afbeelding 19" descr="Afbeelding met symbool, tekst, logo, Lettertype&#10;&#10;Automatisch gegenereerde beschrijving">
            <a:hlinkClick r:id="rId23" action="ppaction://hlinksldjump"/>
            <a:extLst>
              <a:ext uri="{FF2B5EF4-FFF2-40B4-BE49-F238E27FC236}">
                <a16:creationId xmlns:a16="http://schemas.microsoft.com/office/drawing/2014/main" id="{91B12304-D269-67B5-32E1-A9E494EF33B6}"/>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784389" y="81635"/>
            <a:ext cx="919076" cy="1072260"/>
          </a:xfrm>
          <a:prstGeom prst="rect">
            <a:avLst/>
          </a:prstGeom>
        </p:spPr>
      </p:pic>
      <p:sp>
        <p:nvSpPr>
          <p:cNvPr id="8" name="Tekstvak 7">
            <a:extLst>
              <a:ext uri="{FF2B5EF4-FFF2-40B4-BE49-F238E27FC236}">
                <a16:creationId xmlns:a16="http://schemas.microsoft.com/office/drawing/2014/main" id="{A97007C1-A751-C3D9-9376-E0852A215EDE}"/>
              </a:ext>
            </a:extLst>
          </p:cNvPr>
          <p:cNvSpPr txBox="1"/>
          <p:nvPr/>
        </p:nvSpPr>
        <p:spPr>
          <a:xfrm>
            <a:off x="9161733" y="6300125"/>
            <a:ext cx="2556588"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5" action="ppaction://hlinksldjump">
                  <a:extLst>
                    <a:ext uri="{A12FA001-AC4F-418D-AE19-62706E023703}">
                      <ahyp:hlinkClr xmlns:ahyp="http://schemas.microsoft.com/office/drawing/2018/hyperlinkcolor" val="tx"/>
                    </a:ext>
                  </a:extLst>
                </a:hlinkClick>
              </a:rPr>
              <a:t>Terug naar Verkennen</a:t>
            </a:r>
            <a:endParaRPr lang="nl-NL" dirty="0">
              <a:solidFill>
                <a:srgbClr val="0070C0"/>
              </a:solidFill>
              <a:latin typeface="MuseoSans"/>
            </a:endParaRPr>
          </a:p>
        </p:txBody>
      </p:sp>
      <p:pic>
        <p:nvPicPr>
          <p:cNvPr id="9" name="Afbeelding 8">
            <a:extLst>
              <a:ext uri="{FF2B5EF4-FFF2-40B4-BE49-F238E27FC236}">
                <a16:creationId xmlns:a16="http://schemas.microsoft.com/office/drawing/2014/main" id="{2C1992FA-FD37-59BA-26B2-0057F329310A}"/>
              </a:ext>
            </a:extLst>
          </p:cNvPr>
          <p:cNvPicPr>
            <a:picLocks noChangeAspect="1"/>
          </p:cNvPicPr>
          <p:nvPr/>
        </p:nvPicPr>
        <p:blipFill>
          <a:blip r:embed="rId25"/>
          <a:stretch>
            <a:fillRect/>
          </a:stretch>
        </p:blipFill>
        <p:spPr>
          <a:xfrm>
            <a:off x="838199" y="2282"/>
            <a:ext cx="1152604" cy="1201230"/>
          </a:xfrm>
          <a:prstGeom prst="rect">
            <a:avLst/>
          </a:prstGeom>
        </p:spPr>
      </p:pic>
    </p:spTree>
    <p:extLst>
      <p:ext uri="{BB962C8B-B14F-4D97-AF65-F5344CB8AC3E}">
        <p14:creationId xmlns:p14="http://schemas.microsoft.com/office/powerpoint/2010/main" val="218215809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Opdracht 10: kwantitatief of kwalitatief onderzoek</a:t>
            </a:r>
          </a:p>
        </p:txBody>
      </p:sp>
      <p:pic>
        <p:nvPicPr>
          <p:cNvPr id="5" name="Afbeelding 4">
            <a:hlinkClick r:id="rId3" action="ppaction://hlinksldjump"/>
            <a:extLst>
              <a:ext uri="{FF2B5EF4-FFF2-40B4-BE49-F238E27FC236}">
                <a16:creationId xmlns:a16="http://schemas.microsoft.com/office/drawing/2014/main" id="{8217B462-4562-AF1A-ABC6-E19B8831B909}"/>
              </a:ext>
            </a:extLst>
          </p:cNvPr>
          <p:cNvPicPr>
            <a:picLocks noChangeAspect="1"/>
          </p:cNvPicPr>
          <p:nvPr/>
        </p:nvPicPr>
        <p:blipFill>
          <a:blip r:embed="rId4"/>
          <a:stretch>
            <a:fillRect/>
          </a:stretch>
        </p:blipFill>
        <p:spPr>
          <a:xfrm>
            <a:off x="1814173" y="6336180"/>
            <a:ext cx="331680" cy="331680"/>
          </a:xfrm>
          <a:prstGeom prst="rect">
            <a:avLst/>
          </a:prstGeom>
        </p:spPr>
      </p:pic>
      <p:pic>
        <p:nvPicPr>
          <p:cNvPr id="6" name="Afbeelding 5">
            <a:hlinkClick r:id="rId5" action="ppaction://hlinksldjump"/>
            <a:extLst>
              <a:ext uri="{FF2B5EF4-FFF2-40B4-BE49-F238E27FC236}">
                <a16:creationId xmlns:a16="http://schemas.microsoft.com/office/drawing/2014/main" id="{738BD066-E7AC-F4C3-D83B-71C919CCACAF}"/>
              </a:ext>
            </a:extLst>
          </p:cNvPr>
          <p:cNvPicPr>
            <a:picLocks noChangeAspect="1"/>
          </p:cNvPicPr>
          <p:nvPr/>
        </p:nvPicPr>
        <p:blipFill>
          <a:blip r:embed="rId6"/>
          <a:stretch>
            <a:fillRect/>
          </a:stretch>
        </p:blipFill>
        <p:spPr>
          <a:xfrm>
            <a:off x="2200186" y="6331225"/>
            <a:ext cx="361656" cy="350084"/>
          </a:xfrm>
          <a:prstGeom prst="rect">
            <a:avLst/>
          </a:prstGeom>
        </p:spPr>
      </p:pic>
      <p:pic>
        <p:nvPicPr>
          <p:cNvPr id="10" name="Afbeelding 9">
            <a:hlinkClick r:id="rId7" action="ppaction://hlinksldjump"/>
            <a:extLst>
              <a:ext uri="{FF2B5EF4-FFF2-40B4-BE49-F238E27FC236}">
                <a16:creationId xmlns:a16="http://schemas.microsoft.com/office/drawing/2014/main" id="{1D733F2E-94CF-0EAD-F977-940E881FF83E}"/>
              </a:ext>
            </a:extLst>
          </p:cNvPr>
          <p:cNvPicPr>
            <a:picLocks noChangeAspect="1"/>
          </p:cNvPicPr>
          <p:nvPr/>
        </p:nvPicPr>
        <p:blipFill>
          <a:blip r:embed="rId8"/>
          <a:stretch>
            <a:fillRect/>
          </a:stretch>
        </p:blipFill>
        <p:spPr>
          <a:xfrm flipH="1">
            <a:off x="2624687" y="6337948"/>
            <a:ext cx="331679" cy="331679"/>
          </a:xfrm>
          <a:prstGeom prst="rect">
            <a:avLst/>
          </a:prstGeom>
        </p:spPr>
      </p:pic>
      <p:pic>
        <p:nvPicPr>
          <p:cNvPr id="11" name="Afbeelding 10">
            <a:hlinkClick r:id="rId9" action="ppaction://hlinksldjump"/>
            <a:extLst>
              <a:ext uri="{FF2B5EF4-FFF2-40B4-BE49-F238E27FC236}">
                <a16:creationId xmlns:a16="http://schemas.microsoft.com/office/drawing/2014/main" id="{F360F056-4F3B-C43D-066B-64CCDE54D4C1}"/>
              </a:ext>
            </a:extLst>
          </p:cNvPr>
          <p:cNvPicPr>
            <a:picLocks noChangeAspect="1"/>
          </p:cNvPicPr>
          <p:nvPr/>
        </p:nvPicPr>
        <p:blipFill>
          <a:blip r:embed="rId10"/>
          <a:stretch>
            <a:fillRect/>
          </a:stretch>
        </p:blipFill>
        <p:spPr>
          <a:xfrm flipH="1">
            <a:off x="3024195"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A9A2B844-1860-7190-DE60-C1AAF61343E5}"/>
              </a:ext>
            </a:extLst>
          </p:cNvPr>
          <p:cNvPicPr>
            <a:picLocks noChangeAspect="1"/>
          </p:cNvPicPr>
          <p:nvPr/>
        </p:nvPicPr>
        <p:blipFill>
          <a:blip r:embed="rId12"/>
          <a:stretch>
            <a:fillRect/>
          </a:stretch>
        </p:blipFill>
        <p:spPr>
          <a:xfrm flipH="1">
            <a:off x="3421749" y="6321405"/>
            <a:ext cx="361654" cy="361654"/>
          </a:xfrm>
          <a:prstGeom prst="rect">
            <a:avLst/>
          </a:prstGeom>
        </p:spPr>
      </p:pic>
      <p:pic>
        <p:nvPicPr>
          <p:cNvPr id="16" name="Afbeelding 15" descr="Afbeelding met tekst, logo, schermopname, ontwerp&#10;&#10;Automatisch gegenereerde beschrijving">
            <a:hlinkClick r:id="rId13" action="ppaction://hlinksldjump"/>
            <a:extLst>
              <a:ext uri="{FF2B5EF4-FFF2-40B4-BE49-F238E27FC236}">
                <a16:creationId xmlns:a16="http://schemas.microsoft.com/office/drawing/2014/main" id="{863EA61C-A3E2-32B2-D11F-54AA1D395A4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7" name="Afbeelding 16" descr="Afbeelding met tekst, logo, Graphics, Lettertype&#10;&#10;Automatisch gegenereerde beschrijving">
            <a:hlinkClick r:id="rId15" action="ppaction://hlinksldjump"/>
            <a:extLst>
              <a:ext uri="{FF2B5EF4-FFF2-40B4-BE49-F238E27FC236}">
                <a16:creationId xmlns:a16="http://schemas.microsoft.com/office/drawing/2014/main" id="{48B2A7CA-86E7-E14D-D4BB-5F1BC67C9EE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8" name="Afbeelding 17">
            <a:hlinkClick r:id="rId17" action="ppaction://hlinksldjump"/>
            <a:extLst>
              <a:ext uri="{FF2B5EF4-FFF2-40B4-BE49-F238E27FC236}">
                <a16:creationId xmlns:a16="http://schemas.microsoft.com/office/drawing/2014/main" id="{C8C0D0F3-EA5C-B3ED-D133-209F50A028E2}"/>
              </a:ext>
            </a:extLst>
          </p:cNvPr>
          <p:cNvPicPr>
            <a:picLocks noChangeAspect="1"/>
          </p:cNvPicPr>
          <p:nvPr/>
        </p:nvPicPr>
        <p:blipFill>
          <a:blip r:embed="rId18"/>
          <a:stretch>
            <a:fillRect/>
          </a:stretch>
        </p:blipFill>
        <p:spPr>
          <a:xfrm>
            <a:off x="1421440" y="6343395"/>
            <a:ext cx="331680" cy="326373"/>
          </a:xfrm>
          <a:prstGeom prst="rect">
            <a:avLst/>
          </a:prstGeom>
        </p:spPr>
      </p:pic>
      <p:pic>
        <p:nvPicPr>
          <p:cNvPr id="21" name="Afbeelding 20">
            <a:hlinkClick r:id="rId19" action="ppaction://hlinksldjump"/>
            <a:extLst>
              <a:ext uri="{FF2B5EF4-FFF2-40B4-BE49-F238E27FC236}">
                <a16:creationId xmlns:a16="http://schemas.microsoft.com/office/drawing/2014/main" id="{1FFC9BB8-C061-B49B-63F2-E31DE1865BF4}"/>
              </a:ext>
            </a:extLst>
          </p:cNvPr>
          <p:cNvPicPr>
            <a:picLocks noChangeAspect="1"/>
          </p:cNvPicPr>
          <p:nvPr/>
        </p:nvPicPr>
        <p:blipFill>
          <a:blip r:embed="rId20"/>
          <a:stretch>
            <a:fillRect/>
          </a:stretch>
        </p:blipFill>
        <p:spPr>
          <a:xfrm flipH="1">
            <a:off x="634022" y="6341577"/>
            <a:ext cx="325344" cy="329489"/>
          </a:xfrm>
          <a:prstGeom prst="rect">
            <a:avLst/>
          </a:prstGeom>
        </p:spPr>
      </p:pic>
      <p:pic>
        <p:nvPicPr>
          <p:cNvPr id="12" name="Afbeelding 11">
            <a:extLst>
              <a:ext uri="{FF2B5EF4-FFF2-40B4-BE49-F238E27FC236}">
                <a16:creationId xmlns:a16="http://schemas.microsoft.com/office/drawing/2014/main" id="{EF1E47D7-1A37-120A-8442-F8DC7292B6D0}"/>
              </a:ext>
            </a:extLst>
          </p:cNvPr>
          <p:cNvPicPr>
            <a:picLocks noChangeAspect="1"/>
          </p:cNvPicPr>
          <p:nvPr/>
        </p:nvPicPr>
        <p:blipFill>
          <a:blip r:embed="rId21"/>
          <a:stretch>
            <a:fillRect/>
          </a:stretch>
        </p:blipFill>
        <p:spPr>
          <a:xfrm>
            <a:off x="838199" y="11161"/>
            <a:ext cx="1193530" cy="1201230"/>
          </a:xfrm>
          <a:prstGeom prst="rect">
            <a:avLst/>
          </a:prstGeom>
        </p:spPr>
      </p:pic>
      <p:sp>
        <p:nvSpPr>
          <p:cNvPr id="14" name="Tekstvak 13">
            <a:extLst>
              <a:ext uri="{FF2B5EF4-FFF2-40B4-BE49-F238E27FC236}">
                <a16:creationId xmlns:a16="http://schemas.microsoft.com/office/drawing/2014/main" id="{E0E946F0-4795-BD97-5B58-DAF4168E9CBE}"/>
              </a:ext>
            </a:extLst>
          </p:cNvPr>
          <p:cNvSpPr txBox="1"/>
          <p:nvPr/>
        </p:nvSpPr>
        <p:spPr>
          <a:xfrm>
            <a:off x="8593810" y="6300125"/>
            <a:ext cx="3124511"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5" action="ppaction://hlinksldjump">
                  <a:extLst>
                    <a:ext uri="{A12FA001-AC4F-418D-AE19-62706E023703}">
                      <ahyp:hlinkClr xmlns:ahyp="http://schemas.microsoft.com/office/drawing/2018/hyperlinkcolor" val="tx"/>
                    </a:ext>
                  </a:extLst>
                </a:hlinkClick>
              </a:rPr>
              <a:t>Terug naar Onderzoek opzetten</a:t>
            </a:r>
            <a:endParaRPr lang="nl-NL" dirty="0">
              <a:solidFill>
                <a:srgbClr val="0070C0"/>
              </a:solidFill>
              <a:latin typeface="MuseoSans"/>
            </a:endParaRPr>
          </a:p>
        </p:txBody>
      </p:sp>
      <p:graphicFrame>
        <p:nvGraphicFramePr>
          <p:cNvPr id="8" name="Object 7">
            <a:extLst>
              <a:ext uri="{FF2B5EF4-FFF2-40B4-BE49-F238E27FC236}">
                <a16:creationId xmlns:a16="http://schemas.microsoft.com/office/drawing/2014/main" id="{ABF1FE0E-6BFE-4BB7-0361-B5E14F650774}"/>
              </a:ext>
            </a:extLst>
          </p:cNvPr>
          <p:cNvGraphicFramePr>
            <a:graphicFrameLocks noChangeAspect="1"/>
          </p:cNvGraphicFramePr>
          <p:nvPr>
            <p:extLst>
              <p:ext uri="{D42A27DB-BD31-4B8C-83A1-F6EECF244321}">
                <p14:modId xmlns:p14="http://schemas.microsoft.com/office/powerpoint/2010/main" val="4281298509"/>
              </p:ext>
            </p:extLst>
          </p:nvPr>
        </p:nvGraphicFramePr>
        <p:xfrm>
          <a:off x="6747636" y="1263652"/>
          <a:ext cx="5118100" cy="5092700"/>
        </p:xfrm>
        <a:graphic>
          <a:graphicData uri="http://schemas.openxmlformats.org/presentationml/2006/ole">
            <mc:AlternateContent xmlns:mc="http://schemas.openxmlformats.org/markup-compatibility/2006">
              <mc:Choice xmlns:v="urn:schemas-microsoft-com:vml" Requires="v">
                <p:oleObj name="Document" r:id="rId22" imgW="5118100" imgH="5092700" progId="Word.Document.12">
                  <p:embed/>
                </p:oleObj>
              </mc:Choice>
              <mc:Fallback>
                <p:oleObj name="Document" r:id="rId22" imgW="5118100" imgH="5092700" progId="Word.Document.12">
                  <p:embed/>
                  <p:pic>
                    <p:nvPicPr>
                      <p:cNvPr id="8" name="Object 7">
                        <a:extLst>
                          <a:ext uri="{FF2B5EF4-FFF2-40B4-BE49-F238E27FC236}">
                            <a16:creationId xmlns:a16="http://schemas.microsoft.com/office/drawing/2014/main" id="{ABF1FE0E-6BFE-4BB7-0361-B5E14F650774}"/>
                          </a:ext>
                        </a:extLst>
                      </p:cNvPr>
                      <p:cNvPicPr/>
                      <p:nvPr/>
                    </p:nvPicPr>
                    <p:blipFill>
                      <a:blip r:embed="rId23"/>
                      <a:stretch>
                        <a:fillRect/>
                      </a:stretch>
                    </p:blipFill>
                    <p:spPr>
                      <a:xfrm>
                        <a:off x="6747636" y="1263652"/>
                        <a:ext cx="5118100" cy="5092700"/>
                      </a:xfrm>
                      <a:prstGeom prst="rect">
                        <a:avLst/>
                      </a:prstGeom>
                    </p:spPr>
                  </p:pic>
                </p:oleObj>
              </mc:Fallback>
            </mc:AlternateContent>
          </a:graphicData>
        </a:graphic>
      </p:graphicFrame>
      <p:sp>
        <p:nvSpPr>
          <p:cNvPr id="9" name="Tekstvak 8">
            <a:extLst>
              <a:ext uri="{FF2B5EF4-FFF2-40B4-BE49-F238E27FC236}">
                <a16:creationId xmlns:a16="http://schemas.microsoft.com/office/drawing/2014/main" id="{273476B1-D2FC-3A95-5A08-6A08169F0361}"/>
              </a:ext>
            </a:extLst>
          </p:cNvPr>
          <p:cNvSpPr txBox="1"/>
          <p:nvPr/>
        </p:nvSpPr>
        <p:spPr>
          <a:xfrm>
            <a:off x="1989525" y="1212391"/>
            <a:ext cx="4764566" cy="2862322"/>
          </a:xfrm>
          <a:prstGeom prst="rect">
            <a:avLst/>
          </a:prstGeom>
          <a:noFill/>
        </p:spPr>
        <p:txBody>
          <a:bodyPr wrap="square" rtlCol="0">
            <a:spAutoFit/>
          </a:bodyPr>
          <a:lstStyle/>
          <a:p>
            <a:r>
              <a:rPr lang="nl-NL" sz="1800" dirty="0">
                <a:effectLst/>
                <a:latin typeface="Calibri" panose="020F0502020204030204" pitchFamily="34" charset="0"/>
                <a:ea typeface="Calibri" panose="020F0502020204030204" pitchFamily="34" charset="0"/>
                <a:cs typeface="Calibri" panose="020F0502020204030204" pitchFamily="34" charset="0"/>
              </a:rPr>
              <a:t>Onderzoek kan kwantitatief of kwalitatief zijn.</a:t>
            </a:r>
          </a:p>
          <a:p>
            <a:r>
              <a:rPr lang="nl-NL" sz="1800" dirty="0">
                <a:effectLst/>
                <a:latin typeface="Calibri" panose="020F0502020204030204" pitchFamily="34" charset="0"/>
                <a:ea typeface="Calibri" panose="020F0502020204030204" pitchFamily="34" charset="0"/>
                <a:cs typeface="Calibri" panose="020F0502020204030204" pitchFamily="34" charset="0"/>
              </a:rPr>
              <a:t>Wat is het verschil?</a:t>
            </a:r>
            <a:r>
              <a:rPr lang="nl-NL" dirty="0">
                <a:effectLst/>
                <a:latin typeface="Calibri" panose="020F0502020204030204" pitchFamily="34" charset="0"/>
                <a:cs typeface="Calibri" panose="020F0502020204030204" pitchFamily="34" charset="0"/>
              </a:rPr>
              <a:t> </a:t>
            </a:r>
          </a:p>
          <a:p>
            <a:endParaRPr lang="nl-NL" dirty="0">
              <a:latin typeface="Calibri" panose="020F0502020204030204" pitchFamily="34" charset="0"/>
              <a:cs typeface="Calibri" panose="020F0502020204030204" pitchFamily="34" charset="0"/>
            </a:endParaRPr>
          </a:p>
          <a:p>
            <a:pPr marL="579438" indent="-573088">
              <a:tabLst>
                <a:tab pos="38100" algn="l"/>
              </a:tabLst>
            </a:pPr>
            <a:r>
              <a:rPr lang="nl-NL" dirty="0">
                <a:latin typeface="Calibri" panose="020F0502020204030204" pitchFamily="34" charset="0"/>
                <a:cs typeface="Calibri" panose="020F0502020204030204" pitchFamily="34" charset="0"/>
              </a:rPr>
              <a:t>Doel:	</a:t>
            </a:r>
            <a:r>
              <a:rPr lang="nl-NL" sz="1800" dirty="0">
                <a:effectLst/>
                <a:latin typeface="Calibri" panose="020F0502020204030204" pitchFamily="34" charset="0"/>
                <a:cs typeface="Calibri" panose="020F0502020204030204" pitchFamily="34" charset="0"/>
              </a:rPr>
              <a:t>Je bepaalt of je een kwantitatief of kwalitatief onderzoek gaat uitvoeren. </a:t>
            </a:r>
            <a:endParaRPr lang="nl-NL" dirty="0">
              <a:effectLst/>
              <a:latin typeface="Calibri" panose="020F0502020204030204" pitchFamily="34" charset="0"/>
              <a:cs typeface="Calibri" panose="020F0502020204030204" pitchFamily="34" charset="0"/>
            </a:endParaRPr>
          </a:p>
          <a:p>
            <a:pPr marL="579438" indent="-573088">
              <a:tabLst>
                <a:tab pos="38100" algn="l"/>
              </a:tabLst>
            </a:pPr>
            <a:r>
              <a:rPr lang="nl-NL" sz="1800" dirty="0">
                <a:effectLst/>
                <a:latin typeface="Calibri" panose="020F0502020204030204" pitchFamily="34" charset="0"/>
                <a:cs typeface="Calibri" panose="020F0502020204030204" pitchFamily="34" charset="0"/>
              </a:rPr>
              <a:t> </a:t>
            </a:r>
            <a:endParaRPr lang="nl-NL" dirty="0">
              <a:latin typeface="Calibri" panose="020F0502020204030204" pitchFamily="34" charset="0"/>
              <a:cs typeface="Calibri" panose="020F0502020204030204" pitchFamily="34" charset="0"/>
            </a:endParaRPr>
          </a:p>
          <a:p>
            <a:pPr marL="579438" indent="-573088">
              <a:lnSpc>
                <a:spcPct val="100000"/>
              </a:lnSpc>
              <a:buNone/>
              <a:tabLst>
                <a:tab pos="38100" algn="l"/>
              </a:tabLst>
            </a:pPr>
            <a:r>
              <a:rPr lang="nl-NL" dirty="0">
                <a:latin typeface="Calibri" panose="020F0502020204030204" pitchFamily="34" charset="0"/>
                <a:cs typeface="Calibri" panose="020F0502020204030204" pitchFamily="34" charset="0"/>
              </a:rPr>
              <a:t>Benodigdheden: een geschikte onderzoeksvraag en onderzoeksdoel</a:t>
            </a:r>
          </a:p>
          <a:p>
            <a:endParaRPr lang="nl-NL" dirty="0">
              <a:latin typeface="Calibri" panose="020F0502020204030204" pitchFamily="34" charset="0"/>
              <a:cs typeface="Calibri" panose="020F0502020204030204" pitchFamily="34" charset="0"/>
            </a:endParaRPr>
          </a:p>
          <a:p>
            <a:r>
              <a:rPr lang="nl-NL" dirty="0">
                <a:latin typeface="Calibri" panose="020F0502020204030204" pitchFamily="34" charset="0"/>
                <a:cs typeface="Calibri" panose="020F0502020204030204" pitchFamily="34" charset="0"/>
              </a:rPr>
              <a:t>Kies voor het soort onderzoek</a:t>
            </a:r>
          </a:p>
        </p:txBody>
      </p:sp>
      <p:sp>
        <p:nvSpPr>
          <p:cNvPr id="3" name="Tekstvak 2">
            <a:extLst>
              <a:ext uri="{FF2B5EF4-FFF2-40B4-BE49-F238E27FC236}">
                <a16:creationId xmlns:a16="http://schemas.microsoft.com/office/drawing/2014/main" id="{6E98E9E3-7379-0863-8C48-E6004D5BEFA3}"/>
              </a:ext>
            </a:extLst>
          </p:cNvPr>
          <p:cNvSpPr txBox="1"/>
          <p:nvPr/>
        </p:nvSpPr>
        <p:spPr>
          <a:xfrm>
            <a:off x="2442247" y="4481688"/>
            <a:ext cx="4311844" cy="369332"/>
          </a:xfrm>
          <a:prstGeom prst="rect">
            <a:avLst/>
          </a:prstGeom>
          <a:noFill/>
        </p:spPr>
        <p:txBody>
          <a:bodyPr wrap="square">
            <a:spAutoFit/>
          </a:bodyPr>
          <a:lstStyle/>
          <a:p>
            <a:r>
              <a:rPr lang="nl-NL" dirty="0">
                <a:solidFill>
                  <a:srgbClr val="007250"/>
                </a:solidFill>
                <a:latin typeface="Calibri" panose="020F0502020204030204" pitchFamily="34" charset="0"/>
                <a:cs typeface="Calibri" panose="020F0502020204030204" pitchFamily="34" charset="0"/>
              </a:rPr>
              <a:t>Mijn onderzoeksmethoden - </a:t>
            </a:r>
            <a:r>
              <a:rPr lang="nl-NL" dirty="0" err="1">
                <a:solidFill>
                  <a:srgbClr val="007250"/>
                </a:solidFill>
                <a:latin typeface="Calibri" panose="020F0502020204030204" pitchFamily="34" charset="0"/>
                <a:cs typeface="Calibri" panose="020F0502020204030204" pitchFamily="34" charset="0"/>
              </a:rPr>
              <a:t>Formulier.docx</a:t>
            </a:r>
            <a:endParaRPr lang="nl-NL" dirty="0"/>
          </a:p>
        </p:txBody>
      </p:sp>
      <p:pic>
        <p:nvPicPr>
          <p:cNvPr id="4" name="Afbeelding 3">
            <a:extLst>
              <a:ext uri="{FF2B5EF4-FFF2-40B4-BE49-F238E27FC236}">
                <a16:creationId xmlns:a16="http://schemas.microsoft.com/office/drawing/2014/main" id="{03832E58-1B6B-446E-2430-7395D380AD0F}"/>
              </a:ext>
            </a:extLst>
          </p:cNvPr>
          <p:cNvPicPr>
            <a:picLocks noChangeAspect="1"/>
          </p:cNvPicPr>
          <p:nvPr/>
        </p:nvPicPr>
        <p:blipFill>
          <a:blip r:embed="rId24"/>
          <a:stretch>
            <a:fillRect/>
          </a:stretch>
        </p:blipFill>
        <p:spPr>
          <a:xfrm>
            <a:off x="2074704" y="4493126"/>
            <a:ext cx="385630" cy="346455"/>
          </a:xfrm>
          <a:prstGeom prst="rect">
            <a:avLst/>
          </a:prstGeom>
        </p:spPr>
      </p:pic>
    </p:spTree>
    <p:extLst>
      <p:ext uri="{BB962C8B-B14F-4D97-AF65-F5344CB8AC3E}">
        <p14:creationId xmlns:p14="http://schemas.microsoft.com/office/powerpoint/2010/main" val="35377849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Opdracht 11: onderzoeksmethoden</a:t>
            </a:r>
          </a:p>
        </p:txBody>
      </p:sp>
      <p:pic>
        <p:nvPicPr>
          <p:cNvPr id="5" name="Afbeelding 4">
            <a:hlinkClick r:id="rId3" action="ppaction://hlinksldjump"/>
            <a:extLst>
              <a:ext uri="{FF2B5EF4-FFF2-40B4-BE49-F238E27FC236}">
                <a16:creationId xmlns:a16="http://schemas.microsoft.com/office/drawing/2014/main" id="{8217B462-4562-AF1A-ABC6-E19B8831B909}"/>
              </a:ext>
            </a:extLst>
          </p:cNvPr>
          <p:cNvPicPr>
            <a:picLocks noChangeAspect="1"/>
          </p:cNvPicPr>
          <p:nvPr/>
        </p:nvPicPr>
        <p:blipFill>
          <a:blip r:embed="rId4"/>
          <a:stretch>
            <a:fillRect/>
          </a:stretch>
        </p:blipFill>
        <p:spPr>
          <a:xfrm>
            <a:off x="1814173" y="6336180"/>
            <a:ext cx="331680" cy="331680"/>
          </a:xfrm>
          <a:prstGeom prst="rect">
            <a:avLst/>
          </a:prstGeom>
        </p:spPr>
      </p:pic>
      <p:pic>
        <p:nvPicPr>
          <p:cNvPr id="6" name="Afbeelding 5">
            <a:hlinkClick r:id="rId5" action="ppaction://hlinksldjump"/>
            <a:extLst>
              <a:ext uri="{FF2B5EF4-FFF2-40B4-BE49-F238E27FC236}">
                <a16:creationId xmlns:a16="http://schemas.microsoft.com/office/drawing/2014/main" id="{738BD066-E7AC-F4C3-D83B-71C919CCACAF}"/>
              </a:ext>
            </a:extLst>
          </p:cNvPr>
          <p:cNvPicPr>
            <a:picLocks noChangeAspect="1"/>
          </p:cNvPicPr>
          <p:nvPr/>
        </p:nvPicPr>
        <p:blipFill>
          <a:blip r:embed="rId6"/>
          <a:stretch>
            <a:fillRect/>
          </a:stretch>
        </p:blipFill>
        <p:spPr>
          <a:xfrm>
            <a:off x="2200186" y="6331225"/>
            <a:ext cx="361656" cy="350084"/>
          </a:xfrm>
          <a:prstGeom prst="rect">
            <a:avLst/>
          </a:prstGeom>
        </p:spPr>
      </p:pic>
      <p:pic>
        <p:nvPicPr>
          <p:cNvPr id="10" name="Afbeelding 9">
            <a:hlinkClick r:id="rId7" action="ppaction://hlinksldjump"/>
            <a:extLst>
              <a:ext uri="{FF2B5EF4-FFF2-40B4-BE49-F238E27FC236}">
                <a16:creationId xmlns:a16="http://schemas.microsoft.com/office/drawing/2014/main" id="{1D733F2E-94CF-0EAD-F977-940E881FF83E}"/>
              </a:ext>
            </a:extLst>
          </p:cNvPr>
          <p:cNvPicPr>
            <a:picLocks noChangeAspect="1"/>
          </p:cNvPicPr>
          <p:nvPr/>
        </p:nvPicPr>
        <p:blipFill>
          <a:blip r:embed="rId8"/>
          <a:stretch>
            <a:fillRect/>
          </a:stretch>
        </p:blipFill>
        <p:spPr>
          <a:xfrm flipH="1">
            <a:off x="2624687" y="6337948"/>
            <a:ext cx="331679" cy="331679"/>
          </a:xfrm>
          <a:prstGeom prst="rect">
            <a:avLst/>
          </a:prstGeom>
        </p:spPr>
      </p:pic>
      <p:pic>
        <p:nvPicPr>
          <p:cNvPr id="11" name="Afbeelding 10">
            <a:hlinkClick r:id="rId9" action="ppaction://hlinksldjump"/>
            <a:extLst>
              <a:ext uri="{FF2B5EF4-FFF2-40B4-BE49-F238E27FC236}">
                <a16:creationId xmlns:a16="http://schemas.microsoft.com/office/drawing/2014/main" id="{F360F056-4F3B-C43D-066B-64CCDE54D4C1}"/>
              </a:ext>
            </a:extLst>
          </p:cNvPr>
          <p:cNvPicPr>
            <a:picLocks noChangeAspect="1"/>
          </p:cNvPicPr>
          <p:nvPr/>
        </p:nvPicPr>
        <p:blipFill>
          <a:blip r:embed="rId10"/>
          <a:stretch>
            <a:fillRect/>
          </a:stretch>
        </p:blipFill>
        <p:spPr>
          <a:xfrm flipH="1">
            <a:off x="3024195"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A9A2B844-1860-7190-DE60-C1AAF61343E5}"/>
              </a:ext>
            </a:extLst>
          </p:cNvPr>
          <p:cNvPicPr>
            <a:picLocks noChangeAspect="1"/>
          </p:cNvPicPr>
          <p:nvPr/>
        </p:nvPicPr>
        <p:blipFill>
          <a:blip r:embed="rId12"/>
          <a:stretch>
            <a:fillRect/>
          </a:stretch>
        </p:blipFill>
        <p:spPr>
          <a:xfrm flipH="1">
            <a:off x="3421749" y="6321405"/>
            <a:ext cx="361654" cy="361654"/>
          </a:xfrm>
          <a:prstGeom prst="rect">
            <a:avLst/>
          </a:prstGeom>
        </p:spPr>
      </p:pic>
      <p:pic>
        <p:nvPicPr>
          <p:cNvPr id="16" name="Afbeelding 15" descr="Afbeelding met tekst, logo, schermopname, ontwerp&#10;&#10;Automatisch gegenereerde beschrijving">
            <a:hlinkClick r:id="rId13" action="ppaction://hlinksldjump"/>
            <a:extLst>
              <a:ext uri="{FF2B5EF4-FFF2-40B4-BE49-F238E27FC236}">
                <a16:creationId xmlns:a16="http://schemas.microsoft.com/office/drawing/2014/main" id="{863EA61C-A3E2-32B2-D11F-54AA1D395A4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7" name="Afbeelding 16" descr="Afbeelding met tekst, logo, Graphics, Lettertype&#10;&#10;Automatisch gegenereerde beschrijving">
            <a:hlinkClick r:id="rId15" action="ppaction://hlinksldjump"/>
            <a:extLst>
              <a:ext uri="{FF2B5EF4-FFF2-40B4-BE49-F238E27FC236}">
                <a16:creationId xmlns:a16="http://schemas.microsoft.com/office/drawing/2014/main" id="{48B2A7CA-86E7-E14D-D4BB-5F1BC67C9EE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8" name="Afbeelding 17">
            <a:hlinkClick r:id="rId17" action="ppaction://hlinksldjump"/>
            <a:extLst>
              <a:ext uri="{FF2B5EF4-FFF2-40B4-BE49-F238E27FC236}">
                <a16:creationId xmlns:a16="http://schemas.microsoft.com/office/drawing/2014/main" id="{C8C0D0F3-EA5C-B3ED-D133-209F50A028E2}"/>
              </a:ext>
            </a:extLst>
          </p:cNvPr>
          <p:cNvPicPr>
            <a:picLocks noChangeAspect="1"/>
          </p:cNvPicPr>
          <p:nvPr/>
        </p:nvPicPr>
        <p:blipFill>
          <a:blip r:embed="rId18"/>
          <a:stretch>
            <a:fillRect/>
          </a:stretch>
        </p:blipFill>
        <p:spPr>
          <a:xfrm>
            <a:off x="1421440" y="6343395"/>
            <a:ext cx="331680" cy="326373"/>
          </a:xfrm>
          <a:prstGeom prst="rect">
            <a:avLst/>
          </a:prstGeom>
        </p:spPr>
      </p:pic>
      <p:pic>
        <p:nvPicPr>
          <p:cNvPr id="21" name="Afbeelding 20">
            <a:hlinkClick r:id="rId19" action="ppaction://hlinksldjump"/>
            <a:extLst>
              <a:ext uri="{FF2B5EF4-FFF2-40B4-BE49-F238E27FC236}">
                <a16:creationId xmlns:a16="http://schemas.microsoft.com/office/drawing/2014/main" id="{1FFC9BB8-C061-B49B-63F2-E31DE1865BF4}"/>
              </a:ext>
            </a:extLst>
          </p:cNvPr>
          <p:cNvPicPr>
            <a:picLocks noChangeAspect="1"/>
          </p:cNvPicPr>
          <p:nvPr/>
        </p:nvPicPr>
        <p:blipFill>
          <a:blip r:embed="rId20"/>
          <a:stretch>
            <a:fillRect/>
          </a:stretch>
        </p:blipFill>
        <p:spPr>
          <a:xfrm flipH="1">
            <a:off x="634022" y="6341577"/>
            <a:ext cx="325344" cy="329489"/>
          </a:xfrm>
          <a:prstGeom prst="rect">
            <a:avLst/>
          </a:prstGeom>
        </p:spPr>
      </p:pic>
      <p:pic>
        <p:nvPicPr>
          <p:cNvPr id="12" name="Afbeelding 11">
            <a:extLst>
              <a:ext uri="{FF2B5EF4-FFF2-40B4-BE49-F238E27FC236}">
                <a16:creationId xmlns:a16="http://schemas.microsoft.com/office/drawing/2014/main" id="{EF1E47D7-1A37-120A-8442-F8DC7292B6D0}"/>
              </a:ext>
            </a:extLst>
          </p:cNvPr>
          <p:cNvPicPr>
            <a:picLocks noChangeAspect="1"/>
          </p:cNvPicPr>
          <p:nvPr/>
        </p:nvPicPr>
        <p:blipFill>
          <a:blip r:embed="rId21"/>
          <a:stretch>
            <a:fillRect/>
          </a:stretch>
        </p:blipFill>
        <p:spPr>
          <a:xfrm>
            <a:off x="838199" y="11161"/>
            <a:ext cx="1193530" cy="1201230"/>
          </a:xfrm>
          <a:prstGeom prst="rect">
            <a:avLst/>
          </a:prstGeom>
        </p:spPr>
      </p:pic>
      <p:sp>
        <p:nvSpPr>
          <p:cNvPr id="3" name="Tekstvak 2">
            <a:extLst>
              <a:ext uri="{FF2B5EF4-FFF2-40B4-BE49-F238E27FC236}">
                <a16:creationId xmlns:a16="http://schemas.microsoft.com/office/drawing/2014/main" id="{5A7AD254-D1AB-DF6D-ACC1-01CA1FEEAA32}"/>
              </a:ext>
            </a:extLst>
          </p:cNvPr>
          <p:cNvSpPr txBox="1"/>
          <p:nvPr/>
        </p:nvSpPr>
        <p:spPr>
          <a:xfrm>
            <a:off x="8593810" y="6300125"/>
            <a:ext cx="3124511"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5" action="ppaction://hlinksldjump">
                  <a:extLst>
                    <a:ext uri="{A12FA001-AC4F-418D-AE19-62706E023703}">
                      <ahyp:hlinkClr xmlns:ahyp="http://schemas.microsoft.com/office/drawing/2018/hyperlinkcolor" val="tx"/>
                    </a:ext>
                  </a:extLst>
                </a:hlinkClick>
              </a:rPr>
              <a:t>Terug naar Onderzoek opzetten</a:t>
            </a:r>
            <a:endParaRPr lang="nl-NL" dirty="0">
              <a:solidFill>
                <a:srgbClr val="0070C0"/>
              </a:solidFill>
              <a:latin typeface="MuseoSans"/>
            </a:endParaRPr>
          </a:p>
        </p:txBody>
      </p:sp>
      <p:sp>
        <p:nvSpPr>
          <p:cNvPr id="14" name="Tekstvak 13">
            <a:extLst>
              <a:ext uri="{FF2B5EF4-FFF2-40B4-BE49-F238E27FC236}">
                <a16:creationId xmlns:a16="http://schemas.microsoft.com/office/drawing/2014/main" id="{40E36F78-AC5D-4A00-095F-A95BEAF3CAF3}"/>
              </a:ext>
            </a:extLst>
          </p:cNvPr>
          <p:cNvSpPr txBox="1"/>
          <p:nvPr/>
        </p:nvSpPr>
        <p:spPr>
          <a:xfrm>
            <a:off x="1989525" y="1212391"/>
            <a:ext cx="4852611" cy="5355312"/>
          </a:xfrm>
          <a:prstGeom prst="rect">
            <a:avLst/>
          </a:prstGeom>
          <a:noFill/>
        </p:spPr>
        <p:txBody>
          <a:bodyPr wrap="square" rtlCol="0">
            <a:spAutoFit/>
          </a:bodyPr>
          <a:lstStyle/>
          <a:p>
            <a:r>
              <a:rPr lang="nl-NL" dirty="0">
                <a:latin typeface="Calibri" panose="020F0502020204030204" pitchFamily="34" charset="0"/>
                <a:cs typeface="Calibri" panose="020F0502020204030204" pitchFamily="34" charset="0"/>
              </a:rPr>
              <a:t>Sommige onderzoeksmethodes lenen zich beter voor kwantitatief of juist kwalitatief onderzoek.</a:t>
            </a:r>
          </a:p>
          <a:p>
            <a:r>
              <a:rPr lang="nl-NL" dirty="0">
                <a:latin typeface="Calibri" panose="020F0502020204030204" pitchFamily="34" charset="0"/>
                <a:cs typeface="Calibri" panose="020F0502020204030204" pitchFamily="34" charset="0"/>
              </a:rPr>
              <a:t>Je kan natuurlijk ook een combinatie van onderzoeksmethodes gebruiken. Bijvoorbeeld een enquête met gesloten én open vragen of een observatie met een aanvullend interview. </a:t>
            </a:r>
          </a:p>
          <a:p>
            <a:endParaRPr lang="nl-NL" dirty="0">
              <a:latin typeface="Calibri" panose="020F0502020204030204" pitchFamily="34" charset="0"/>
              <a:cs typeface="Calibri" panose="020F0502020204030204" pitchFamily="34" charset="0"/>
            </a:endParaRPr>
          </a:p>
          <a:p>
            <a:pPr marL="579438" indent="-573088">
              <a:tabLst>
                <a:tab pos="38100" algn="l"/>
              </a:tabLst>
            </a:pPr>
            <a:r>
              <a:rPr lang="nl-NL" dirty="0">
                <a:latin typeface="Calibri" panose="020F0502020204030204" pitchFamily="34" charset="0"/>
                <a:cs typeface="Calibri" panose="020F0502020204030204" pitchFamily="34" charset="0"/>
              </a:rPr>
              <a:t>Doel:	</a:t>
            </a:r>
            <a:r>
              <a:rPr lang="nl-NL" sz="1800" dirty="0">
                <a:effectLst/>
                <a:latin typeface="Calibri" panose="020F0502020204030204" pitchFamily="34" charset="0"/>
                <a:cs typeface="Calibri" panose="020F0502020204030204" pitchFamily="34" charset="0"/>
              </a:rPr>
              <a:t>Je bepaalt welke manier(en) van onderzoeken je gaat doen om tot een antwoord te komen op je onderzoeksvraag. </a:t>
            </a:r>
            <a:endParaRPr lang="nl-NL" dirty="0">
              <a:effectLst/>
              <a:latin typeface="Calibri" panose="020F0502020204030204" pitchFamily="34" charset="0"/>
              <a:cs typeface="Calibri" panose="020F0502020204030204" pitchFamily="34" charset="0"/>
            </a:endParaRPr>
          </a:p>
          <a:p>
            <a:pPr marL="579438" indent="-573088">
              <a:tabLst>
                <a:tab pos="38100" algn="l"/>
              </a:tabLst>
            </a:pPr>
            <a:r>
              <a:rPr lang="nl-NL" sz="1800" dirty="0">
                <a:effectLst/>
                <a:latin typeface="Calibri" panose="020F0502020204030204" pitchFamily="34" charset="0"/>
                <a:cs typeface="Calibri" panose="020F0502020204030204" pitchFamily="34" charset="0"/>
              </a:rPr>
              <a:t> </a:t>
            </a:r>
            <a:endParaRPr lang="nl-NL" dirty="0">
              <a:latin typeface="Calibri" panose="020F0502020204030204" pitchFamily="34" charset="0"/>
              <a:cs typeface="Calibri" panose="020F0502020204030204" pitchFamily="34" charset="0"/>
            </a:endParaRPr>
          </a:p>
          <a:p>
            <a:pPr marL="581025" indent="-581025">
              <a:lnSpc>
                <a:spcPct val="100000"/>
              </a:lnSpc>
              <a:buNone/>
            </a:pPr>
            <a:r>
              <a:rPr lang="nl-NL" dirty="0">
                <a:latin typeface="Calibri" panose="020F0502020204030204" pitchFamily="34" charset="0"/>
                <a:cs typeface="Calibri" panose="020F0502020204030204" pitchFamily="34" charset="0"/>
              </a:rPr>
              <a:t>Benodigdheden: een geschikte onderzoeksvraag en onderzoeksdoel</a:t>
            </a:r>
          </a:p>
          <a:p>
            <a:endParaRPr lang="nl-NL" dirty="0">
              <a:latin typeface="Calibri" panose="020F0502020204030204" pitchFamily="34" charset="0"/>
              <a:cs typeface="Calibri" panose="020F0502020204030204" pitchFamily="34" charset="0"/>
            </a:endParaRPr>
          </a:p>
          <a:p>
            <a:r>
              <a:rPr lang="nl-NL" sz="1800" dirty="0">
                <a:effectLst/>
                <a:latin typeface="MuseoSans"/>
              </a:rPr>
              <a:t>Geef aan welke onderzoeksmethode(n) jij gaat gebruiken voor jouw onderzoek. </a:t>
            </a:r>
          </a:p>
          <a:p>
            <a:endParaRPr lang="nl-NL" dirty="0">
              <a:latin typeface="MuseoSans"/>
            </a:endParaRPr>
          </a:p>
          <a:p>
            <a:endParaRPr lang="nl-NL" dirty="0"/>
          </a:p>
          <a:p>
            <a:endParaRPr lang="nl-NL" dirty="0">
              <a:latin typeface="Calibri" panose="020F0502020204030204" pitchFamily="34" charset="0"/>
              <a:cs typeface="Calibri" panose="020F0502020204030204" pitchFamily="34" charset="0"/>
            </a:endParaRPr>
          </a:p>
        </p:txBody>
      </p:sp>
      <p:graphicFrame>
        <p:nvGraphicFramePr>
          <p:cNvPr id="19" name="Object 18">
            <a:extLst>
              <a:ext uri="{FF2B5EF4-FFF2-40B4-BE49-F238E27FC236}">
                <a16:creationId xmlns:a16="http://schemas.microsoft.com/office/drawing/2014/main" id="{C601FB8F-B9CE-DAA0-598A-C288A2A799EC}"/>
              </a:ext>
            </a:extLst>
          </p:cNvPr>
          <p:cNvGraphicFramePr>
            <a:graphicFrameLocks noChangeAspect="1"/>
          </p:cNvGraphicFramePr>
          <p:nvPr>
            <p:extLst>
              <p:ext uri="{D42A27DB-BD31-4B8C-83A1-F6EECF244321}">
                <p14:modId xmlns:p14="http://schemas.microsoft.com/office/powerpoint/2010/main" val="2579085880"/>
              </p:ext>
            </p:extLst>
          </p:nvPr>
        </p:nvGraphicFramePr>
        <p:xfrm>
          <a:off x="6355599" y="1317900"/>
          <a:ext cx="6159674" cy="4010341"/>
        </p:xfrm>
        <a:graphic>
          <a:graphicData uri="http://schemas.openxmlformats.org/presentationml/2006/ole">
            <mc:AlternateContent xmlns:mc="http://schemas.openxmlformats.org/markup-compatibility/2006">
              <mc:Choice xmlns:v="urn:schemas-microsoft-com:vml" Requires="v">
                <p:oleObj name="Document" r:id="rId22" imgW="5969000" imgH="3886200" progId="Word.Document.12">
                  <p:embed/>
                </p:oleObj>
              </mc:Choice>
              <mc:Fallback>
                <p:oleObj name="Document" r:id="rId22" imgW="5969000" imgH="3886200" progId="Word.Document.12">
                  <p:embed/>
                  <p:pic>
                    <p:nvPicPr>
                      <p:cNvPr id="19" name="Object 18">
                        <a:extLst>
                          <a:ext uri="{FF2B5EF4-FFF2-40B4-BE49-F238E27FC236}">
                            <a16:creationId xmlns:a16="http://schemas.microsoft.com/office/drawing/2014/main" id="{C601FB8F-B9CE-DAA0-598A-C288A2A799EC}"/>
                          </a:ext>
                        </a:extLst>
                      </p:cNvPr>
                      <p:cNvPicPr/>
                      <p:nvPr/>
                    </p:nvPicPr>
                    <p:blipFill>
                      <a:blip r:embed="rId23"/>
                      <a:stretch>
                        <a:fillRect/>
                      </a:stretch>
                    </p:blipFill>
                    <p:spPr>
                      <a:xfrm>
                        <a:off x="6355599" y="1317900"/>
                        <a:ext cx="6159674" cy="4010341"/>
                      </a:xfrm>
                      <a:prstGeom prst="rect">
                        <a:avLst/>
                      </a:prstGeom>
                    </p:spPr>
                  </p:pic>
                </p:oleObj>
              </mc:Fallback>
            </mc:AlternateContent>
          </a:graphicData>
        </a:graphic>
      </p:graphicFrame>
      <p:sp>
        <p:nvSpPr>
          <p:cNvPr id="23" name="Tekstvak 22">
            <a:extLst>
              <a:ext uri="{FF2B5EF4-FFF2-40B4-BE49-F238E27FC236}">
                <a16:creationId xmlns:a16="http://schemas.microsoft.com/office/drawing/2014/main" id="{25A76B49-1849-6412-D3AD-53D8929AE47E}"/>
              </a:ext>
            </a:extLst>
          </p:cNvPr>
          <p:cNvSpPr txBox="1"/>
          <p:nvPr/>
        </p:nvSpPr>
        <p:spPr>
          <a:xfrm>
            <a:off x="2423587" y="5795006"/>
            <a:ext cx="7078131" cy="369332"/>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Mijn onderzoeksmethoden - </a:t>
            </a:r>
            <a:r>
              <a:rPr lang="nl-NL" dirty="0" err="1">
                <a:solidFill>
                  <a:srgbClr val="007250"/>
                </a:solidFill>
                <a:latin typeface="Calibri" panose="020F0502020204030204" pitchFamily="34" charset="0"/>
                <a:cs typeface="Calibri" panose="020F0502020204030204" pitchFamily="34" charset="0"/>
              </a:rPr>
              <a:t>Formulier.docx</a:t>
            </a:r>
            <a:endParaRPr lang="nl-NL" dirty="0"/>
          </a:p>
        </p:txBody>
      </p:sp>
      <p:pic>
        <p:nvPicPr>
          <p:cNvPr id="4" name="Afbeelding 3">
            <a:extLst>
              <a:ext uri="{FF2B5EF4-FFF2-40B4-BE49-F238E27FC236}">
                <a16:creationId xmlns:a16="http://schemas.microsoft.com/office/drawing/2014/main" id="{DB1DB615-B922-ACDB-598D-7D934850839A}"/>
              </a:ext>
            </a:extLst>
          </p:cNvPr>
          <p:cNvPicPr>
            <a:picLocks noChangeAspect="1"/>
          </p:cNvPicPr>
          <p:nvPr/>
        </p:nvPicPr>
        <p:blipFill>
          <a:blip r:embed="rId24"/>
          <a:stretch>
            <a:fillRect/>
          </a:stretch>
        </p:blipFill>
        <p:spPr>
          <a:xfrm>
            <a:off x="2087145" y="5806444"/>
            <a:ext cx="385630" cy="346455"/>
          </a:xfrm>
          <a:prstGeom prst="rect">
            <a:avLst/>
          </a:prstGeom>
        </p:spPr>
      </p:pic>
    </p:spTree>
    <p:extLst>
      <p:ext uri="{BB962C8B-B14F-4D97-AF65-F5344CB8AC3E}">
        <p14:creationId xmlns:p14="http://schemas.microsoft.com/office/powerpoint/2010/main" val="5075417"/>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Opdracht 12: mijn planning</a:t>
            </a:r>
          </a:p>
        </p:txBody>
      </p:sp>
      <p:pic>
        <p:nvPicPr>
          <p:cNvPr id="5" name="Afbeelding 4">
            <a:hlinkClick r:id="rId3" action="ppaction://hlinksldjump"/>
            <a:extLst>
              <a:ext uri="{FF2B5EF4-FFF2-40B4-BE49-F238E27FC236}">
                <a16:creationId xmlns:a16="http://schemas.microsoft.com/office/drawing/2014/main" id="{8217B462-4562-AF1A-ABC6-E19B8831B909}"/>
              </a:ext>
            </a:extLst>
          </p:cNvPr>
          <p:cNvPicPr>
            <a:picLocks noChangeAspect="1"/>
          </p:cNvPicPr>
          <p:nvPr/>
        </p:nvPicPr>
        <p:blipFill>
          <a:blip r:embed="rId4"/>
          <a:stretch>
            <a:fillRect/>
          </a:stretch>
        </p:blipFill>
        <p:spPr>
          <a:xfrm>
            <a:off x="1814173" y="6336180"/>
            <a:ext cx="331680" cy="331680"/>
          </a:xfrm>
          <a:prstGeom prst="rect">
            <a:avLst/>
          </a:prstGeom>
        </p:spPr>
      </p:pic>
      <p:pic>
        <p:nvPicPr>
          <p:cNvPr id="6" name="Afbeelding 5">
            <a:hlinkClick r:id="rId5" action="ppaction://hlinksldjump"/>
            <a:extLst>
              <a:ext uri="{FF2B5EF4-FFF2-40B4-BE49-F238E27FC236}">
                <a16:creationId xmlns:a16="http://schemas.microsoft.com/office/drawing/2014/main" id="{738BD066-E7AC-F4C3-D83B-71C919CCACAF}"/>
              </a:ext>
            </a:extLst>
          </p:cNvPr>
          <p:cNvPicPr>
            <a:picLocks noChangeAspect="1"/>
          </p:cNvPicPr>
          <p:nvPr/>
        </p:nvPicPr>
        <p:blipFill>
          <a:blip r:embed="rId6"/>
          <a:stretch>
            <a:fillRect/>
          </a:stretch>
        </p:blipFill>
        <p:spPr>
          <a:xfrm>
            <a:off x="2200186" y="6331225"/>
            <a:ext cx="361656" cy="350084"/>
          </a:xfrm>
          <a:prstGeom prst="rect">
            <a:avLst/>
          </a:prstGeom>
        </p:spPr>
      </p:pic>
      <p:pic>
        <p:nvPicPr>
          <p:cNvPr id="10" name="Afbeelding 9">
            <a:hlinkClick r:id="rId7" action="ppaction://hlinksldjump"/>
            <a:extLst>
              <a:ext uri="{FF2B5EF4-FFF2-40B4-BE49-F238E27FC236}">
                <a16:creationId xmlns:a16="http://schemas.microsoft.com/office/drawing/2014/main" id="{1D733F2E-94CF-0EAD-F977-940E881FF83E}"/>
              </a:ext>
            </a:extLst>
          </p:cNvPr>
          <p:cNvPicPr>
            <a:picLocks noChangeAspect="1"/>
          </p:cNvPicPr>
          <p:nvPr/>
        </p:nvPicPr>
        <p:blipFill>
          <a:blip r:embed="rId8"/>
          <a:stretch>
            <a:fillRect/>
          </a:stretch>
        </p:blipFill>
        <p:spPr>
          <a:xfrm flipH="1">
            <a:off x="2624687" y="6337948"/>
            <a:ext cx="331679" cy="331679"/>
          </a:xfrm>
          <a:prstGeom prst="rect">
            <a:avLst/>
          </a:prstGeom>
        </p:spPr>
      </p:pic>
      <p:pic>
        <p:nvPicPr>
          <p:cNvPr id="11" name="Afbeelding 10">
            <a:hlinkClick r:id="rId9" action="ppaction://hlinksldjump"/>
            <a:extLst>
              <a:ext uri="{FF2B5EF4-FFF2-40B4-BE49-F238E27FC236}">
                <a16:creationId xmlns:a16="http://schemas.microsoft.com/office/drawing/2014/main" id="{F360F056-4F3B-C43D-066B-64CCDE54D4C1}"/>
              </a:ext>
            </a:extLst>
          </p:cNvPr>
          <p:cNvPicPr>
            <a:picLocks noChangeAspect="1"/>
          </p:cNvPicPr>
          <p:nvPr/>
        </p:nvPicPr>
        <p:blipFill>
          <a:blip r:embed="rId10"/>
          <a:stretch>
            <a:fillRect/>
          </a:stretch>
        </p:blipFill>
        <p:spPr>
          <a:xfrm flipH="1">
            <a:off x="3024195"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A9A2B844-1860-7190-DE60-C1AAF61343E5}"/>
              </a:ext>
            </a:extLst>
          </p:cNvPr>
          <p:cNvPicPr>
            <a:picLocks noChangeAspect="1"/>
          </p:cNvPicPr>
          <p:nvPr/>
        </p:nvPicPr>
        <p:blipFill>
          <a:blip r:embed="rId12"/>
          <a:stretch>
            <a:fillRect/>
          </a:stretch>
        </p:blipFill>
        <p:spPr>
          <a:xfrm flipH="1">
            <a:off x="3421749" y="6321405"/>
            <a:ext cx="361654" cy="361654"/>
          </a:xfrm>
          <a:prstGeom prst="rect">
            <a:avLst/>
          </a:prstGeom>
        </p:spPr>
      </p:pic>
      <p:pic>
        <p:nvPicPr>
          <p:cNvPr id="16" name="Afbeelding 15" descr="Afbeelding met tekst, logo, schermopname, ontwerp&#10;&#10;Automatisch gegenereerde beschrijving">
            <a:hlinkClick r:id="rId13" action="ppaction://hlinksldjump"/>
            <a:extLst>
              <a:ext uri="{FF2B5EF4-FFF2-40B4-BE49-F238E27FC236}">
                <a16:creationId xmlns:a16="http://schemas.microsoft.com/office/drawing/2014/main" id="{863EA61C-A3E2-32B2-D11F-54AA1D395A4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7" name="Afbeelding 16" descr="Afbeelding met tekst, logo, Graphics, Lettertype&#10;&#10;Automatisch gegenereerde beschrijving">
            <a:hlinkClick r:id="rId15" action="ppaction://hlinksldjump"/>
            <a:extLst>
              <a:ext uri="{FF2B5EF4-FFF2-40B4-BE49-F238E27FC236}">
                <a16:creationId xmlns:a16="http://schemas.microsoft.com/office/drawing/2014/main" id="{48B2A7CA-86E7-E14D-D4BB-5F1BC67C9EE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8" name="Afbeelding 17">
            <a:hlinkClick r:id="rId17" action="ppaction://hlinksldjump"/>
            <a:extLst>
              <a:ext uri="{FF2B5EF4-FFF2-40B4-BE49-F238E27FC236}">
                <a16:creationId xmlns:a16="http://schemas.microsoft.com/office/drawing/2014/main" id="{C8C0D0F3-EA5C-B3ED-D133-209F50A028E2}"/>
              </a:ext>
            </a:extLst>
          </p:cNvPr>
          <p:cNvPicPr>
            <a:picLocks noChangeAspect="1"/>
          </p:cNvPicPr>
          <p:nvPr/>
        </p:nvPicPr>
        <p:blipFill>
          <a:blip r:embed="rId18"/>
          <a:stretch>
            <a:fillRect/>
          </a:stretch>
        </p:blipFill>
        <p:spPr>
          <a:xfrm>
            <a:off x="1421440" y="6343395"/>
            <a:ext cx="331680" cy="326373"/>
          </a:xfrm>
          <a:prstGeom prst="rect">
            <a:avLst/>
          </a:prstGeom>
        </p:spPr>
      </p:pic>
      <p:pic>
        <p:nvPicPr>
          <p:cNvPr id="21" name="Afbeelding 20">
            <a:hlinkClick r:id="rId19" action="ppaction://hlinksldjump"/>
            <a:extLst>
              <a:ext uri="{FF2B5EF4-FFF2-40B4-BE49-F238E27FC236}">
                <a16:creationId xmlns:a16="http://schemas.microsoft.com/office/drawing/2014/main" id="{1FFC9BB8-C061-B49B-63F2-E31DE1865BF4}"/>
              </a:ext>
            </a:extLst>
          </p:cNvPr>
          <p:cNvPicPr>
            <a:picLocks noChangeAspect="1"/>
          </p:cNvPicPr>
          <p:nvPr/>
        </p:nvPicPr>
        <p:blipFill>
          <a:blip r:embed="rId20"/>
          <a:stretch>
            <a:fillRect/>
          </a:stretch>
        </p:blipFill>
        <p:spPr>
          <a:xfrm flipH="1">
            <a:off x="634022" y="6341577"/>
            <a:ext cx="325344" cy="329489"/>
          </a:xfrm>
          <a:prstGeom prst="rect">
            <a:avLst/>
          </a:prstGeom>
        </p:spPr>
      </p:pic>
      <p:pic>
        <p:nvPicPr>
          <p:cNvPr id="12" name="Afbeelding 11">
            <a:extLst>
              <a:ext uri="{FF2B5EF4-FFF2-40B4-BE49-F238E27FC236}">
                <a16:creationId xmlns:a16="http://schemas.microsoft.com/office/drawing/2014/main" id="{EF1E47D7-1A37-120A-8442-F8DC7292B6D0}"/>
              </a:ext>
            </a:extLst>
          </p:cNvPr>
          <p:cNvPicPr>
            <a:picLocks noChangeAspect="1"/>
          </p:cNvPicPr>
          <p:nvPr/>
        </p:nvPicPr>
        <p:blipFill>
          <a:blip r:embed="rId21"/>
          <a:stretch>
            <a:fillRect/>
          </a:stretch>
        </p:blipFill>
        <p:spPr>
          <a:xfrm>
            <a:off x="838199" y="11161"/>
            <a:ext cx="1193530" cy="1201230"/>
          </a:xfrm>
          <a:prstGeom prst="rect">
            <a:avLst/>
          </a:prstGeom>
        </p:spPr>
      </p:pic>
      <p:sp>
        <p:nvSpPr>
          <p:cNvPr id="8" name="Tijdelijke aanduiding voor inhoud 2">
            <a:extLst>
              <a:ext uri="{FF2B5EF4-FFF2-40B4-BE49-F238E27FC236}">
                <a16:creationId xmlns:a16="http://schemas.microsoft.com/office/drawing/2014/main" id="{89E7CFCF-B596-D352-2E86-D09374DE032F}"/>
              </a:ext>
            </a:extLst>
          </p:cNvPr>
          <p:cNvSpPr>
            <a:spLocks noGrp="1"/>
          </p:cNvSpPr>
          <p:nvPr>
            <p:ph idx="1"/>
          </p:nvPr>
        </p:nvSpPr>
        <p:spPr>
          <a:xfrm>
            <a:off x="838201" y="1420755"/>
            <a:ext cx="8482579" cy="4825404"/>
          </a:xfrm>
        </p:spPr>
        <p:txBody>
          <a:bodyPr/>
          <a:lstStyle/>
          <a:p>
            <a:pPr marL="0" indent="0">
              <a:lnSpc>
                <a:spcPct val="100000"/>
              </a:lnSpc>
              <a:buNone/>
            </a:pPr>
            <a:r>
              <a:rPr lang="nl-NL" sz="1800" dirty="0">
                <a:effectLst/>
                <a:latin typeface="Calibri" panose="020F0502020204030204" pitchFamily="34" charset="0"/>
                <a:ea typeface="Calibri" panose="020F0502020204030204" pitchFamily="34" charset="0"/>
                <a:cs typeface="Calibri" panose="020F0502020204030204" pitchFamily="34" charset="0"/>
              </a:rPr>
              <a:t>Bij een groepsproject zoals het profielwerkstuk, is goed plannen essentieel. Daar komt ook goed organiseren (zaken ordelijk bewaren en goed regelen wat je doet) bij kijken. Is je agenda altijd op orde</a:t>
            </a:r>
            <a:r>
              <a:rPr lang="nl-NL" dirty="0">
                <a:latin typeface="Calibri" panose="020F0502020204030204" pitchFamily="34" charset="0"/>
                <a:cs typeface="Calibri" panose="020F0502020204030204" pitchFamily="34" charset="0"/>
              </a:rPr>
              <a:t>? Goed plannen bestaat twee stappen: een langetermijnplanning van je taken maken en een weekplanning op basis van die langetermijnplanning maken.</a:t>
            </a:r>
          </a:p>
          <a:p>
            <a:pPr marL="0" indent="0">
              <a:lnSpc>
                <a:spcPct val="100000"/>
              </a:lnSpc>
              <a:buNone/>
            </a:pPr>
            <a:endPar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r>
              <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Heb je je planning gemaakt, maar kom je tijd tekort? Dan moet je prioriteiten stellen: doe het belangrijkste eerst. Dat heet timemanagement, het managen en plannen van tijd. Een van de meest gebruikte modellen voor timemanagement is het </a:t>
            </a:r>
            <a:r>
              <a:rPr lang="nl-NL" sz="1800" spc="1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Eisenhowermodel</a:t>
            </a:r>
            <a:r>
              <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Dat deelt alle taken en activiteiten in vier (kern)kwadranten in:</a:t>
            </a:r>
          </a:p>
          <a:p>
            <a:pPr marL="0" indent="0">
              <a:lnSpc>
                <a:spcPct val="100000"/>
              </a:lnSpc>
              <a:buNone/>
            </a:pPr>
            <a:endParaRPr lang="nl-NL" spc="10" dirty="0">
              <a:solidFill>
                <a:srgbClr val="000000"/>
              </a:solidFill>
              <a:latin typeface="Calibri" panose="020F0502020204030204" pitchFamily="34" charset="0"/>
              <a:ea typeface="Arial" panose="020B0604020202020204" pitchFamily="34" charset="0"/>
              <a:cs typeface="Calibri" panose="020F0502020204030204" pitchFamily="34" charset="0"/>
            </a:endParaRPr>
          </a:p>
          <a:p>
            <a:pPr marL="0" indent="0">
              <a:lnSpc>
                <a:spcPct val="100000"/>
              </a:lnSpc>
              <a:buNone/>
            </a:pPr>
            <a:r>
              <a:rPr lang="nl-NL" spc="10" dirty="0">
                <a:solidFill>
                  <a:srgbClr val="000000"/>
                </a:solidFill>
                <a:latin typeface="Calibri" panose="020F0502020204030204" pitchFamily="34" charset="0"/>
                <a:ea typeface="Arial" panose="020B0604020202020204" pitchFamily="34" charset="0"/>
                <a:cs typeface="Calibri" panose="020F0502020204030204" pitchFamily="34" charset="0"/>
              </a:rPr>
              <a:t>Druk op de vakken van de kwadranten voor meer</a:t>
            </a:r>
          </a:p>
          <a:p>
            <a:pPr marL="0" indent="0">
              <a:lnSpc>
                <a:spcPct val="100000"/>
              </a:lnSpc>
              <a:buNone/>
            </a:pPr>
            <a:r>
              <a:rPr lang="nl-NL" spc="10" dirty="0">
                <a:solidFill>
                  <a:srgbClr val="000000"/>
                </a:solidFill>
                <a:latin typeface="Calibri" panose="020F0502020204030204" pitchFamily="34" charset="0"/>
                <a:ea typeface="Arial" panose="020B0604020202020204" pitchFamily="34" charset="0"/>
                <a:cs typeface="Calibri" panose="020F0502020204030204" pitchFamily="34" charset="0"/>
              </a:rPr>
              <a:t>Informatie.</a:t>
            </a:r>
          </a:p>
          <a:p>
            <a:pPr marL="0" indent="0">
              <a:lnSpc>
                <a:spcPct val="100000"/>
              </a:lnSpc>
              <a:buNone/>
            </a:pPr>
            <a:endParaRPr lang="nl-NL" spc="10" dirty="0">
              <a:solidFill>
                <a:srgbClr val="000000"/>
              </a:solidFill>
              <a:latin typeface="Calibri" panose="020F0502020204030204" pitchFamily="34" charset="0"/>
              <a:ea typeface="Arial" panose="020B0604020202020204" pitchFamily="34" charset="0"/>
              <a:cs typeface="Calibri" panose="020F0502020204030204" pitchFamily="34" charset="0"/>
            </a:endParaRPr>
          </a:p>
          <a:p>
            <a:pPr marL="0" indent="0">
              <a:lnSpc>
                <a:spcPct val="100000"/>
              </a:lnSpc>
              <a:buNone/>
            </a:pPr>
            <a:r>
              <a:rPr lang="nl-NL" dirty="0">
                <a:solidFill>
                  <a:srgbClr val="0070C0"/>
                </a:solidFill>
                <a:latin typeface="Calibri" panose="020F0502020204030204" pitchFamily="34" charset="0"/>
                <a:cs typeface="Calibri" panose="020F0502020204030204" pitchFamily="34" charset="0"/>
                <a:hlinkClick r:id="rId22" action="ppaction://hlinksldjump">
                  <a:extLst>
                    <a:ext uri="{A12FA001-AC4F-418D-AE19-62706E023703}">
                      <ahyp:hlinkClr xmlns:ahyp="http://schemas.microsoft.com/office/drawing/2018/hyperlinkcolor" val="tx"/>
                    </a:ext>
                  </a:extLst>
                </a:hlinkClick>
              </a:rPr>
              <a:t>Opdracht 12a: maak een planning</a:t>
            </a:r>
            <a:endParaRPr lang="nl-NL" spc="10" dirty="0">
              <a:solidFill>
                <a:srgbClr val="000000"/>
              </a:solidFill>
              <a:latin typeface="Calibri" panose="020F0502020204030204" pitchFamily="34" charset="0"/>
              <a:ea typeface="Arial" panose="020B0604020202020204" pitchFamily="34" charset="0"/>
              <a:cs typeface="Calibri" panose="020F0502020204030204" pitchFamily="34" charset="0"/>
            </a:endParaRPr>
          </a:p>
        </p:txBody>
      </p:sp>
      <p:sp>
        <p:nvSpPr>
          <p:cNvPr id="4" name="Tekstvak 3">
            <a:extLst>
              <a:ext uri="{FF2B5EF4-FFF2-40B4-BE49-F238E27FC236}">
                <a16:creationId xmlns:a16="http://schemas.microsoft.com/office/drawing/2014/main" id="{108D7303-90DE-F151-3608-1AE770BCB146}"/>
              </a:ext>
            </a:extLst>
          </p:cNvPr>
          <p:cNvSpPr txBox="1"/>
          <p:nvPr/>
        </p:nvSpPr>
        <p:spPr>
          <a:xfrm>
            <a:off x="8571722" y="6300125"/>
            <a:ext cx="3146599"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5" action="ppaction://hlinksldjump">
                  <a:extLst>
                    <a:ext uri="{A12FA001-AC4F-418D-AE19-62706E023703}">
                      <ahyp:hlinkClr xmlns:ahyp="http://schemas.microsoft.com/office/drawing/2018/hyperlinkcolor" val="tx"/>
                    </a:ext>
                  </a:extLst>
                </a:hlinkClick>
              </a:rPr>
              <a:t>Terug naar Onderzoek opzetten </a:t>
            </a:r>
            <a:endParaRPr lang="nl-NL" dirty="0">
              <a:solidFill>
                <a:srgbClr val="0070C0"/>
              </a:solidFill>
              <a:latin typeface="MuseoSans"/>
            </a:endParaRPr>
          </a:p>
        </p:txBody>
      </p:sp>
      <p:graphicFrame>
        <p:nvGraphicFramePr>
          <p:cNvPr id="7" name="Diagram 6">
            <a:extLst>
              <a:ext uri="{FF2B5EF4-FFF2-40B4-BE49-F238E27FC236}">
                <a16:creationId xmlns:a16="http://schemas.microsoft.com/office/drawing/2014/main" id="{F9E898E7-3A68-D0EA-1613-60D04A083DF4}"/>
              </a:ext>
            </a:extLst>
          </p:cNvPr>
          <p:cNvGraphicFramePr/>
          <p:nvPr>
            <p:extLst>
              <p:ext uri="{D42A27DB-BD31-4B8C-83A1-F6EECF244321}">
                <p14:modId xmlns:p14="http://schemas.microsoft.com/office/powerpoint/2010/main" val="2686704421"/>
              </p:ext>
            </p:extLst>
          </p:nvPr>
        </p:nvGraphicFramePr>
        <p:xfrm>
          <a:off x="7851484" y="4005514"/>
          <a:ext cx="3558540" cy="1772285"/>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23" name="Rechthoek 22">
            <a:hlinkClick r:id="rId28" action="ppaction://hlinksldjump"/>
            <a:extLst>
              <a:ext uri="{FF2B5EF4-FFF2-40B4-BE49-F238E27FC236}">
                <a16:creationId xmlns:a16="http://schemas.microsoft.com/office/drawing/2014/main" id="{7410AF3A-5317-53AD-8ABF-2DF4E8A67D53}"/>
              </a:ext>
            </a:extLst>
          </p:cNvPr>
          <p:cNvSpPr/>
          <p:nvPr/>
        </p:nvSpPr>
        <p:spPr>
          <a:xfrm>
            <a:off x="9649415" y="4879043"/>
            <a:ext cx="1797931" cy="883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 name="Rechthoek 19">
            <a:hlinkClick r:id="rId29" action="ppaction://hlinksldjump"/>
            <a:extLst>
              <a:ext uri="{FF2B5EF4-FFF2-40B4-BE49-F238E27FC236}">
                <a16:creationId xmlns:a16="http://schemas.microsoft.com/office/drawing/2014/main" id="{BD171F8B-C45A-C754-D1D0-FB4D95D2E993}"/>
              </a:ext>
            </a:extLst>
          </p:cNvPr>
          <p:cNvSpPr/>
          <p:nvPr/>
        </p:nvSpPr>
        <p:spPr>
          <a:xfrm>
            <a:off x="7851484" y="4879043"/>
            <a:ext cx="1797931" cy="883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hlinkClick r:id="rId30" action="ppaction://hlinksldjump"/>
            <a:extLst>
              <a:ext uri="{FF2B5EF4-FFF2-40B4-BE49-F238E27FC236}">
                <a16:creationId xmlns:a16="http://schemas.microsoft.com/office/drawing/2014/main" id="{3B4472BD-9DA9-66B0-9B50-D60C9CA608E2}"/>
              </a:ext>
            </a:extLst>
          </p:cNvPr>
          <p:cNvSpPr/>
          <p:nvPr/>
        </p:nvSpPr>
        <p:spPr>
          <a:xfrm>
            <a:off x="9649415" y="4005514"/>
            <a:ext cx="1797931" cy="883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hthoek 12">
            <a:hlinkClick r:id="rId31" action="ppaction://hlinksldjump"/>
            <a:extLst>
              <a:ext uri="{FF2B5EF4-FFF2-40B4-BE49-F238E27FC236}">
                <a16:creationId xmlns:a16="http://schemas.microsoft.com/office/drawing/2014/main" id="{32CC5E3C-0D7A-39A6-156F-41032C4871ED}"/>
              </a:ext>
            </a:extLst>
          </p:cNvPr>
          <p:cNvSpPr/>
          <p:nvPr/>
        </p:nvSpPr>
        <p:spPr>
          <a:xfrm>
            <a:off x="7851484" y="4005514"/>
            <a:ext cx="1797931" cy="883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57244084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Kernkwadrant 1 - Directe actie</a:t>
            </a:r>
            <a:br>
              <a:rPr lang="nl-NL" sz="3600" b="1" spc="10" dirty="0">
                <a:solidFill>
                  <a:srgbClr val="000000"/>
                </a:solidFill>
                <a:effectLst/>
                <a:latin typeface="Calibri Light" panose="020F0302020204030204" pitchFamily="34" charset="0"/>
                <a:ea typeface="Calibri" panose="020F0502020204030204" pitchFamily="34" charset="0"/>
              </a:rPr>
            </a:br>
            <a:endParaRPr lang="nl-NL" dirty="0">
              <a:latin typeface="Calibri" panose="020F0502020204030204" pitchFamily="34" charset="0"/>
              <a:cs typeface="Calibri" panose="020F0502020204030204" pitchFamily="34" charset="0"/>
            </a:endParaRPr>
          </a:p>
        </p:txBody>
      </p:sp>
      <p:pic>
        <p:nvPicPr>
          <p:cNvPr id="5" name="Afbeelding 4">
            <a:hlinkClick r:id="rId3" action="ppaction://hlinksldjump"/>
            <a:extLst>
              <a:ext uri="{FF2B5EF4-FFF2-40B4-BE49-F238E27FC236}">
                <a16:creationId xmlns:a16="http://schemas.microsoft.com/office/drawing/2014/main" id="{8217B462-4562-AF1A-ABC6-E19B8831B909}"/>
              </a:ext>
            </a:extLst>
          </p:cNvPr>
          <p:cNvPicPr>
            <a:picLocks noChangeAspect="1"/>
          </p:cNvPicPr>
          <p:nvPr/>
        </p:nvPicPr>
        <p:blipFill>
          <a:blip r:embed="rId4"/>
          <a:stretch>
            <a:fillRect/>
          </a:stretch>
        </p:blipFill>
        <p:spPr>
          <a:xfrm>
            <a:off x="1814173" y="6336180"/>
            <a:ext cx="331680" cy="331680"/>
          </a:xfrm>
          <a:prstGeom prst="rect">
            <a:avLst/>
          </a:prstGeom>
        </p:spPr>
      </p:pic>
      <p:pic>
        <p:nvPicPr>
          <p:cNvPr id="6" name="Afbeelding 5">
            <a:hlinkClick r:id="rId5" action="ppaction://hlinksldjump"/>
            <a:extLst>
              <a:ext uri="{FF2B5EF4-FFF2-40B4-BE49-F238E27FC236}">
                <a16:creationId xmlns:a16="http://schemas.microsoft.com/office/drawing/2014/main" id="{738BD066-E7AC-F4C3-D83B-71C919CCACAF}"/>
              </a:ext>
            </a:extLst>
          </p:cNvPr>
          <p:cNvPicPr>
            <a:picLocks noChangeAspect="1"/>
          </p:cNvPicPr>
          <p:nvPr/>
        </p:nvPicPr>
        <p:blipFill>
          <a:blip r:embed="rId6"/>
          <a:stretch>
            <a:fillRect/>
          </a:stretch>
        </p:blipFill>
        <p:spPr>
          <a:xfrm>
            <a:off x="2200186" y="6331225"/>
            <a:ext cx="361656" cy="350084"/>
          </a:xfrm>
          <a:prstGeom prst="rect">
            <a:avLst/>
          </a:prstGeom>
        </p:spPr>
      </p:pic>
      <p:pic>
        <p:nvPicPr>
          <p:cNvPr id="10" name="Afbeelding 9">
            <a:hlinkClick r:id="rId7" action="ppaction://hlinksldjump"/>
            <a:extLst>
              <a:ext uri="{FF2B5EF4-FFF2-40B4-BE49-F238E27FC236}">
                <a16:creationId xmlns:a16="http://schemas.microsoft.com/office/drawing/2014/main" id="{1D733F2E-94CF-0EAD-F977-940E881FF83E}"/>
              </a:ext>
            </a:extLst>
          </p:cNvPr>
          <p:cNvPicPr>
            <a:picLocks noChangeAspect="1"/>
          </p:cNvPicPr>
          <p:nvPr/>
        </p:nvPicPr>
        <p:blipFill>
          <a:blip r:embed="rId8"/>
          <a:stretch>
            <a:fillRect/>
          </a:stretch>
        </p:blipFill>
        <p:spPr>
          <a:xfrm flipH="1">
            <a:off x="2624687" y="6337948"/>
            <a:ext cx="331679" cy="331679"/>
          </a:xfrm>
          <a:prstGeom prst="rect">
            <a:avLst/>
          </a:prstGeom>
        </p:spPr>
      </p:pic>
      <p:pic>
        <p:nvPicPr>
          <p:cNvPr id="11" name="Afbeelding 10">
            <a:hlinkClick r:id="rId9" action="ppaction://hlinksldjump"/>
            <a:extLst>
              <a:ext uri="{FF2B5EF4-FFF2-40B4-BE49-F238E27FC236}">
                <a16:creationId xmlns:a16="http://schemas.microsoft.com/office/drawing/2014/main" id="{F360F056-4F3B-C43D-066B-64CCDE54D4C1}"/>
              </a:ext>
            </a:extLst>
          </p:cNvPr>
          <p:cNvPicPr>
            <a:picLocks noChangeAspect="1"/>
          </p:cNvPicPr>
          <p:nvPr/>
        </p:nvPicPr>
        <p:blipFill>
          <a:blip r:embed="rId10"/>
          <a:stretch>
            <a:fillRect/>
          </a:stretch>
        </p:blipFill>
        <p:spPr>
          <a:xfrm flipH="1">
            <a:off x="3024195"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A9A2B844-1860-7190-DE60-C1AAF61343E5}"/>
              </a:ext>
            </a:extLst>
          </p:cNvPr>
          <p:cNvPicPr>
            <a:picLocks noChangeAspect="1"/>
          </p:cNvPicPr>
          <p:nvPr/>
        </p:nvPicPr>
        <p:blipFill>
          <a:blip r:embed="rId12"/>
          <a:stretch>
            <a:fillRect/>
          </a:stretch>
        </p:blipFill>
        <p:spPr>
          <a:xfrm flipH="1">
            <a:off x="3421749" y="6321405"/>
            <a:ext cx="361654" cy="361654"/>
          </a:xfrm>
          <a:prstGeom prst="rect">
            <a:avLst/>
          </a:prstGeom>
        </p:spPr>
      </p:pic>
      <p:pic>
        <p:nvPicPr>
          <p:cNvPr id="16" name="Afbeelding 15" descr="Afbeelding met tekst, logo, schermopname, ontwerp&#10;&#10;Automatisch gegenereerde beschrijving">
            <a:hlinkClick r:id="rId13" action="ppaction://hlinksldjump"/>
            <a:extLst>
              <a:ext uri="{FF2B5EF4-FFF2-40B4-BE49-F238E27FC236}">
                <a16:creationId xmlns:a16="http://schemas.microsoft.com/office/drawing/2014/main" id="{863EA61C-A3E2-32B2-D11F-54AA1D395A4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7" name="Afbeelding 16" descr="Afbeelding met tekst, logo, Graphics, Lettertype&#10;&#10;Automatisch gegenereerde beschrijving">
            <a:hlinkClick r:id="rId15" action="ppaction://hlinksldjump"/>
            <a:extLst>
              <a:ext uri="{FF2B5EF4-FFF2-40B4-BE49-F238E27FC236}">
                <a16:creationId xmlns:a16="http://schemas.microsoft.com/office/drawing/2014/main" id="{48B2A7CA-86E7-E14D-D4BB-5F1BC67C9EE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8" name="Afbeelding 17">
            <a:hlinkClick r:id="rId17" action="ppaction://hlinksldjump"/>
            <a:extLst>
              <a:ext uri="{FF2B5EF4-FFF2-40B4-BE49-F238E27FC236}">
                <a16:creationId xmlns:a16="http://schemas.microsoft.com/office/drawing/2014/main" id="{C8C0D0F3-EA5C-B3ED-D133-209F50A028E2}"/>
              </a:ext>
            </a:extLst>
          </p:cNvPr>
          <p:cNvPicPr>
            <a:picLocks noChangeAspect="1"/>
          </p:cNvPicPr>
          <p:nvPr/>
        </p:nvPicPr>
        <p:blipFill>
          <a:blip r:embed="rId18"/>
          <a:stretch>
            <a:fillRect/>
          </a:stretch>
        </p:blipFill>
        <p:spPr>
          <a:xfrm>
            <a:off x="1421440" y="6343395"/>
            <a:ext cx="331680" cy="326373"/>
          </a:xfrm>
          <a:prstGeom prst="rect">
            <a:avLst/>
          </a:prstGeom>
        </p:spPr>
      </p:pic>
      <p:pic>
        <p:nvPicPr>
          <p:cNvPr id="21" name="Afbeelding 20">
            <a:hlinkClick r:id="rId19" action="ppaction://hlinksldjump"/>
            <a:extLst>
              <a:ext uri="{FF2B5EF4-FFF2-40B4-BE49-F238E27FC236}">
                <a16:creationId xmlns:a16="http://schemas.microsoft.com/office/drawing/2014/main" id="{1FFC9BB8-C061-B49B-63F2-E31DE1865BF4}"/>
              </a:ext>
            </a:extLst>
          </p:cNvPr>
          <p:cNvPicPr>
            <a:picLocks noChangeAspect="1"/>
          </p:cNvPicPr>
          <p:nvPr/>
        </p:nvPicPr>
        <p:blipFill>
          <a:blip r:embed="rId20"/>
          <a:stretch>
            <a:fillRect/>
          </a:stretch>
        </p:blipFill>
        <p:spPr>
          <a:xfrm flipH="1">
            <a:off x="634022" y="6341577"/>
            <a:ext cx="325344" cy="329489"/>
          </a:xfrm>
          <a:prstGeom prst="rect">
            <a:avLst/>
          </a:prstGeom>
        </p:spPr>
      </p:pic>
      <p:pic>
        <p:nvPicPr>
          <p:cNvPr id="12" name="Afbeelding 11">
            <a:extLst>
              <a:ext uri="{FF2B5EF4-FFF2-40B4-BE49-F238E27FC236}">
                <a16:creationId xmlns:a16="http://schemas.microsoft.com/office/drawing/2014/main" id="{EF1E47D7-1A37-120A-8442-F8DC7292B6D0}"/>
              </a:ext>
            </a:extLst>
          </p:cNvPr>
          <p:cNvPicPr>
            <a:picLocks noChangeAspect="1"/>
          </p:cNvPicPr>
          <p:nvPr/>
        </p:nvPicPr>
        <p:blipFill>
          <a:blip r:embed="rId21"/>
          <a:stretch>
            <a:fillRect/>
          </a:stretch>
        </p:blipFill>
        <p:spPr>
          <a:xfrm>
            <a:off x="838199" y="11161"/>
            <a:ext cx="1193530" cy="1201230"/>
          </a:xfrm>
          <a:prstGeom prst="rect">
            <a:avLst/>
          </a:prstGeom>
        </p:spPr>
      </p:pic>
      <p:sp>
        <p:nvSpPr>
          <p:cNvPr id="8" name="Tijdelijke aanduiding voor inhoud 2">
            <a:extLst>
              <a:ext uri="{FF2B5EF4-FFF2-40B4-BE49-F238E27FC236}">
                <a16:creationId xmlns:a16="http://schemas.microsoft.com/office/drawing/2014/main" id="{89E7CFCF-B596-D352-2E86-D09374DE032F}"/>
              </a:ext>
            </a:extLst>
          </p:cNvPr>
          <p:cNvSpPr>
            <a:spLocks noGrp="1"/>
          </p:cNvSpPr>
          <p:nvPr>
            <p:ph idx="1"/>
          </p:nvPr>
        </p:nvSpPr>
        <p:spPr>
          <a:xfrm>
            <a:off x="838201" y="1420755"/>
            <a:ext cx="8482579" cy="4825404"/>
          </a:xfrm>
        </p:spPr>
        <p:txBody>
          <a:bodyPr/>
          <a:lstStyle/>
          <a:p>
            <a:pPr marL="0" indent="0">
              <a:lnSpc>
                <a:spcPct val="100000"/>
              </a:lnSpc>
              <a:buNone/>
            </a:pPr>
            <a:r>
              <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Kernkwadrant 1 bestaat uit taken die belangrijk en dringend zijn. Het gaat om taken die zo snel mogelijk moeten worden uitgevoerd omdat er anders problemen ontstaan, bijvoorbeeld:</a:t>
            </a:r>
          </a:p>
          <a:p>
            <a:pPr lvl="0">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’s nachts doorwerken voor een toets die je morgen hebt</a:t>
            </a:r>
          </a:p>
          <a:p>
            <a:pPr lvl="0">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een vriend helpen die gewond is geraakt</a:t>
            </a:r>
          </a:p>
          <a:p>
            <a:pPr lvl="0">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de laatste dingen voor je project vandaag nog afronden</a:t>
            </a:r>
          </a:p>
          <a:p>
            <a:pPr lvl="0">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pech met de scooter</a:t>
            </a:r>
          </a:p>
          <a:p>
            <a:pPr marL="0" indent="0">
              <a:lnSpc>
                <a:spcPct val="100000"/>
              </a:lnSpc>
              <a:buNone/>
            </a:pP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r>
              <a:rPr lang="nl-NL" dirty="0">
                <a:solidFill>
                  <a:srgbClr val="0070C0"/>
                </a:solidFill>
                <a:latin typeface="Calibri" panose="020F0502020204030204" pitchFamily="34" charset="0"/>
                <a:cs typeface="Calibri" panose="020F0502020204030204" pitchFamily="34" charset="0"/>
                <a:hlinkClick r:id="rId22" action="ppaction://hlinksldjump">
                  <a:extLst>
                    <a:ext uri="{A12FA001-AC4F-418D-AE19-62706E023703}">
                      <ahyp:hlinkClr xmlns:ahyp="http://schemas.microsoft.com/office/drawing/2018/hyperlinkcolor" val="tx"/>
                    </a:ext>
                  </a:extLst>
                </a:hlinkClick>
              </a:rPr>
              <a:t>Terug naar Opdracht 12: mijn planning</a:t>
            </a:r>
            <a:endParaRPr lang="nl-NL" dirty="0">
              <a:solidFill>
                <a:srgbClr val="0070C0"/>
              </a:solidFill>
              <a:latin typeface="Calibri" panose="020F0502020204030204" pitchFamily="34" charset="0"/>
              <a:cs typeface="Calibri" panose="020F0502020204030204" pitchFamily="34" charset="0"/>
            </a:endParaRPr>
          </a:p>
          <a:p>
            <a:pPr marL="0" indent="0">
              <a:lnSpc>
                <a:spcPct val="100000"/>
              </a:lnSpc>
              <a:buNone/>
            </a:pPr>
            <a:endParaRPr lang="nl-NL"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nl-NL" spc="10" dirty="0">
              <a:solidFill>
                <a:srgbClr val="000000"/>
              </a:solidFill>
              <a:latin typeface="Calibri" panose="020F0502020204030204" pitchFamily="34" charset="0"/>
              <a:ea typeface="Arial" panose="020B0604020202020204" pitchFamily="34" charset="0"/>
              <a:cs typeface="Calibri" panose="020F0502020204030204" pitchFamily="34" charset="0"/>
            </a:endParaRPr>
          </a:p>
          <a:p>
            <a:pPr marL="0" indent="0">
              <a:lnSpc>
                <a:spcPct val="100000"/>
              </a:lnSpc>
              <a:buNone/>
            </a:pPr>
            <a:endParaRPr lang="nl-NL" spc="10" dirty="0">
              <a:solidFill>
                <a:srgbClr val="000000"/>
              </a:solidFill>
              <a:latin typeface="Calibri" panose="020F0502020204030204" pitchFamily="34" charset="0"/>
              <a:ea typeface="Arial" panose="020B0604020202020204" pitchFamily="34" charset="0"/>
              <a:cs typeface="Calibri" panose="020F0502020204030204" pitchFamily="34" charset="0"/>
            </a:endParaRPr>
          </a:p>
        </p:txBody>
      </p:sp>
      <p:sp>
        <p:nvSpPr>
          <p:cNvPr id="4" name="Tekstvak 3">
            <a:extLst>
              <a:ext uri="{FF2B5EF4-FFF2-40B4-BE49-F238E27FC236}">
                <a16:creationId xmlns:a16="http://schemas.microsoft.com/office/drawing/2014/main" id="{108D7303-90DE-F151-3608-1AE770BCB146}"/>
              </a:ext>
            </a:extLst>
          </p:cNvPr>
          <p:cNvSpPr txBox="1"/>
          <p:nvPr/>
        </p:nvSpPr>
        <p:spPr>
          <a:xfrm>
            <a:off x="8571722" y="6300125"/>
            <a:ext cx="3146599"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5" action="ppaction://hlinksldjump">
                  <a:extLst>
                    <a:ext uri="{A12FA001-AC4F-418D-AE19-62706E023703}">
                      <ahyp:hlinkClr xmlns:ahyp="http://schemas.microsoft.com/office/drawing/2018/hyperlinkcolor" val="tx"/>
                    </a:ext>
                  </a:extLst>
                </a:hlinkClick>
              </a:rPr>
              <a:t>Terug naar Onderzoek opzetten </a:t>
            </a:r>
            <a:endParaRPr lang="nl-NL" dirty="0">
              <a:solidFill>
                <a:srgbClr val="0070C0"/>
              </a:solidFill>
              <a:latin typeface="MuseoSans"/>
            </a:endParaRPr>
          </a:p>
        </p:txBody>
      </p:sp>
      <p:graphicFrame>
        <p:nvGraphicFramePr>
          <p:cNvPr id="23" name="Diagram 22">
            <a:extLst>
              <a:ext uri="{FF2B5EF4-FFF2-40B4-BE49-F238E27FC236}">
                <a16:creationId xmlns:a16="http://schemas.microsoft.com/office/drawing/2014/main" id="{ECF2E535-8FDC-6316-D720-BC5CBB4EE24E}"/>
              </a:ext>
            </a:extLst>
          </p:cNvPr>
          <p:cNvGraphicFramePr/>
          <p:nvPr>
            <p:extLst>
              <p:ext uri="{D42A27DB-BD31-4B8C-83A1-F6EECF244321}">
                <p14:modId xmlns:p14="http://schemas.microsoft.com/office/powerpoint/2010/main" val="1305188705"/>
              </p:ext>
            </p:extLst>
          </p:nvPr>
        </p:nvGraphicFramePr>
        <p:xfrm>
          <a:off x="7851484" y="4005514"/>
          <a:ext cx="3558540" cy="1772285"/>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
        <p:nvSpPr>
          <p:cNvPr id="24" name="Rechthoek 23">
            <a:hlinkClick r:id="rId28" action="ppaction://hlinksldjump"/>
            <a:extLst>
              <a:ext uri="{FF2B5EF4-FFF2-40B4-BE49-F238E27FC236}">
                <a16:creationId xmlns:a16="http://schemas.microsoft.com/office/drawing/2014/main" id="{8EB5EA09-D527-CAAC-F77D-5E5DC6DFE767}"/>
              </a:ext>
            </a:extLst>
          </p:cNvPr>
          <p:cNvSpPr/>
          <p:nvPr/>
        </p:nvSpPr>
        <p:spPr>
          <a:xfrm>
            <a:off x="9649415" y="4879043"/>
            <a:ext cx="1797931" cy="883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a:hlinkClick r:id="rId29" action="ppaction://hlinksldjump"/>
            <a:extLst>
              <a:ext uri="{FF2B5EF4-FFF2-40B4-BE49-F238E27FC236}">
                <a16:creationId xmlns:a16="http://schemas.microsoft.com/office/drawing/2014/main" id="{08EE1502-CF58-BA78-2847-728B894EB42B}"/>
              </a:ext>
            </a:extLst>
          </p:cNvPr>
          <p:cNvSpPr/>
          <p:nvPr/>
        </p:nvSpPr>
        <p:spPr>
          <a:xfrm>
            <a:off x="7851484" y="4879043"/>
            <a:ext cx="1797931" cy="883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hthoek 25">
            <a:hlinkClick r:id="rId30" action="ppaction://hlinksldjump"/>
            <a:extLst>
              <a:ext uri="{FF2B5EF4-FFF2-40B4-BE49-F238E27FC236}">
                <a16:creationId xmlns:a16="http://schemas.microsoft.com/office/drawing/2014/main" id="{345A2E4E-4C3A-F14B-382B-D2AF104CF96A}"/>
              </a:ext>
            </a:extLst>
          </p:cNvPr>
          <p:cNvSpPr/>
          <p:nvPr/>
        </p:nvSpPr>
        <p:spPr>
          <a:xfrm>
            <a:off x="9649415" y="4005514"/>
            <a:ext cx="1797931" cy="883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Rechthoek 26">
            <a:hlinkClick r:id="rId31" action="ppaction://hlinksldjump"/>
            <a:extLst>
              <a:ext uri="{FF2B5EF4-FFF2-40B4-BE49-F238E27FC236}">
                <a16:creationId xmlns:a16="http://schemas.microsoft.com/office/drawing/2014/main" id="{85BE3BAA-534E-96C6-DB40-79A57B538BB7}"/>
              </a:ext>
            </a:extLst>
          </p:cNvPr>
          <p:cNvSpPr/>
          <p:nvPr/>
        </p:nvSpPr>
        <p:spPr>
          <a:xfrm>
            <a:off x="7851484" y="4005514"/>
            <a:ext cx="1797931" cy="883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345501882"/>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Kernkwadrant 2 - werken aan kwaliteit </a:t>
            </a:r>
            <a:br>
              <a:rPr lang="nl-NL" sz="3600" b="1" spc="10" dirty="0">
                <a:solidFill>
                  <a:srgbClr val="000000"/>
                </a:solidFill>
                <a:effectLst/>
                <a:latin typeface="Calibri Light" panose="020F0302020204030204" pitchFamily="34" charset="0"/>
                <a:ea typeface="Calibri" panose="020F0502020204030204" pitchFamily="34" charset="0"/>
              </a:rPr>
            </a:br>
            <a:endParaRPr lang="nl-NL" dirty="0">
              <a:latin typeface="Calibri" panose="020F0502020204030204" pitchFamily="34" charset="0"/>
              <a:cs typeface="Calibri" panose="020F0502020204030204" pitchFamily="34" charset="0"/>
            </a:endParaRPr>
          </a:p>
        </p:txBody>
      </p:sp>
      <p:pic>
        <p:nvPicPr>
          <p:cNvPr id="5" name="Afbeelding 4">
            <a:hlinkClick r:id="rId3" action="ppaction://hlinksldjump"/>
            <a:extLst>
              <a:ext uri="{FF2B5EF4-FFF2-40B4-BE49-F238E27FC236}">
                <a16:creationId xmlns:a16="http://schemas.microsoft.com/office/drawing/2014/main" id="{8217B462-4562-AF1A-ABC6-E19B8831B909}"/>
              </a:ext>
            </a:extLst>
          </p:cNvPr>
          <p:cNvPicPr>
            <a:picLocks noChangeAspect="1"/>
          </p:cNvPicPr>
          <p:nvPr/>
        </p:nvPicPr>
        <p:blipFill>
          <a:blip r:embed="rId4"/>
          <a:stretch>
            <a:fillRect/>
          </a:stretch>
        </p:blipFill>
        <p:spPr>
          <a:xfrm>
            <a:off x="1814173" y="6336180"/>
            <a:ext cx="331680" cy="331680"/>
          </a:xfrm>
          <a:prstGeom prst="rect">
            <a:avLst/>
          </a:prstGeom>
        </p:spPr>
      </p:pic>
      <p:pic>
        <p:nvPicPr>
          <p:cNvPr id="6" name="Afbeelding 5">
            <a:hlinkClick r:id="rId5" action="ppaction://hlinksldjump"/>
            <a:extLst>
              <a:ext uri="{FF2B5EF4-FFF2-40B4-BE49-F238E27FC236}">
                <a16:creationId xmlns:a16="http://schemas.microsoft.com/office/drawing/2014/main" id="{738BD066-E7AC-F4C3-D83B-71C919CCACAF}"/>
              </a:ext>
            </a:extLst>
          </p:cNvPr>
          <p:cNvPicPr>
            <a:picLocks noChangeAspect="1"/>
          </p:cNvPicPr>
          <p:nvPr/>
        </p:nvPicPr>
        <p:blipFill>
          <a:blip r:embed="rId6"/>
          <a:stretch>
            <a:fillRect/>
          </a:stretch>
        </p:blipFill>
        <p:spPr>
          <a:xfrm>
            <a:off x="2200186" y="6331225"/>
            <a:ext cx="361656" cy="350084"/>
          </a:xfrm>
          <a:prstGeom prst="rect">
            <a:avLst/>
          </a:prstGeom>
        </p:spPr>
      </p:pic>
      <p:pic>
        <p:nvPicPr>
          <p:cNvPr id="10" name="Afbeelding 9">
            <a:hlinkClick r:id="rId7" action="ppaction://hlinksldjump"/>
            <a:extLst>
              <a:ext uri="{FF2B5EF4-FFF2-40B4-BE49-F238E27FC236}">
                <a16:creationId xmlns:a16="http://schemas.microsoft.com/office/drawing/2014/main" id="{1D733F2E-94CF-0EAD-F977-940E881FF83E}"/>
              </a:ext>
            </a:extLst>
          </p:cNvPr>
          <p:cNvPicPr>
            <a:picLocks noChangeAspect="1"/>
          </p:cNvPicPr>
          <p:nvPr/>
        </p:nvPicPr>
        <p:blipFill>
          <a:blip r:embed="rId8"/>
          <a:stretch>
            <a:fillRect/>
          </a:stretch>
        </p:blipFill>
        <p:spPr>
          <a:xfrm flipH="1">
            <a:off x="2624687" y="6337948"/>
            <a:ext cx="331679" cy="331679"/>
          </a:xfrm>
          <a:prstGeom prst="rect">
            <a:avLst/>
          </a:prstGeom>
        </p:spPr>
      </p:pic>
      <p:pic>
        <p:nvPicPr>
          <p:cNvPr id="11" name="Afbeelding 10">
            <a:hlinkClick r:id="rId9" action="ppaction://hlinksldjump"/>
            <a:extLst>
              <a:ext uri="{FF2B5EF4-FFF2-40B4-BE49-F238E27FC236}">
                <a16:creationId xmlns:a16="http://schemas.microsoft.com/office/drawing/2014/main" id="{F360F056-4F3B-C43D-066B-64CCDE54D4C1}"/>
              </a:ext>
            </a:extLst>
          </p:cNvPr>
          <p:cNvPicPr>
            <a:picLocks noChangeAspect="1"/>
          </p:cNvPicPr>
          <p:nvPr/>
        </p:nvPicPr>
        <p:blipFill>
          <a:blip r:embed="rId10"/>
          <a:stretch>
            <a:fillRect/>
          </a:stretch>
        </p:blipFill>
        <p:spPr>
          <a:xfrm flipH="1">
            <a:off x="3024195"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A9A2B844-1860-7190-DE60-C1AAF61343E5}"/>
              </a:ext>
            </a:extLst>
          </p:cNvPr>
          <p:cNvPicPr>
            <a:picLocks noChangeAspect="1"/>
          </p:cNvPicPr>
          <p:nvPr/>
        </p:nvPicPr>
        <p:blipFill>
          <a:blip r:embed="rId12"/>
          <a:stretch>
            <a:fillRect/>
          </a:stretch>
        </p:blipFill>
        <p:spPr>
          <a:xfrm flipH="1">
            <a:off x="3421749" y="6321405"/>
            <a:ext cx="361654" cy="361654"/>
          </a:xfrm>
          <a:prstGeom prst="rect">
            <a:avLst/>
          </a:prstGeom>
        </p:spPr>
      </p:pic>
      <p:pic>
        <p:nvPicPr>
          <p:cNvPr id="16" name="Afbeelding 15" descr="Afbeelding met tekst, logo, schermopname, ontwerp&#10;&#10;Automatisch gegenereerde beschrijving">
            <a:hlinkClick r:id="rId13" action="ppaction://hlinksldjump"/>
            <a:extLst>
              <a:ext uri="{FF2B5EF4-FFF2-40B4-BE49-F238E27FC236}">
                <a16:creationId xmlns:a16="http://schemas.microsoft.com/office/drawing/2014/main" id="{863EA61C-A3E2-32B2-D11F-54AA1D395A4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7" name="Afbeelding 16" descr="Afbeelding met tekst, logo, Graphics, Lettertype&#10;&#10;Automatisch gegenereerde beschrijving">
            <a:hlinkClick r:id="rId15" action="ppaction://hlinksldjump"/>
            <a:extLst>
              <a:ext uri="{FF2B5EF4-FFF2-40B4-BE49-F238E27FC236}">
                <a16:creationId xmlns:a16="http://schemas.microsoft.com/office/drawing/2014/main" id="{48B2A7CA-86E7-E14D-D4BB-5F1BC67C9EE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8" name="Afbeelding 17">
            <a:hlinkClick r:id="rId17" action="ppaction://hlinksldjump"/>
            <a:extLst>
              <a:ext uri="{FF2B5EF4-FFF2-40B4-BE49-F238E27FC236}">
                <a16:creationId xmlns:a16="http://schemas.microsoft.com/office/drawing/2014/main" id="{C8C0D0F3-EA5C-B3ED-D133-209F50A028E2}"/>
              </a:ext>
            </a:extLst>
          </p:cNvPr>
          <p:cNvPicPr>
            <a:picLocks noChangeAspect="1"/>
          </p:cNvPicPr>
          <p:nvPr/>
        </p:nvPicPr>
        <p:blipFill>
          <a:blip r:embed="rId18"/>
          <a:stretch>
            <a:fillRect/>
          </a:stretch>
        </p:blipFill>
        <p:spPr>
          <a:xfrm>
            <a:off x="1421440" y="6343395"/>
            <a:ext cx="331680" cy="326373"/>
          </a:xfrm>
          <a:prstGeom prst="rect">
            <a:avLst/>
          </a:prstGeom>
        </p:spPr>
      </p:pic>
      <p:pic>
        <p:nvPicPr>
          <p:cNvPr id="21" name="Afbeelding 20">
            <a:hlinkClick r:id="rId19" action="ppaction://hlinksldjump"/>
            <a:extLst>
              <a:ext uri="{FF2B5EF4-FFF2-40B4-BE49-F238E27FC236}">
                <a16:creationId xmlns:a16="http://schemas.microsoft.com/office/drawing/2014/main" id="{1FFC9BB8-C061-B49B-63F2-E31DE1865BF4}"/>
              </a:ext>
            </a:extLst>
          </p:cNvPr>
          <p:cNvPicPr>
            <a:picLocks noChangeAspect="1"/>
          </p:cNvPicPr>
          <p:nvPr/>
        </p:nvPicPr>
        <p:blipFill>
          <a:blip r:embed="rId20"/>
          <a:stretch>
            <a:fillRect/>
          </a:stretch>
        </p:blipFill>
        <p:spPr>
          <a:xfrm flipH="1">
            <a:off x="634022" y="6341577"/>
            <a:ext cx="325344" cy="329489"/>
          </a:xfrm>
          <a:prstGeom prst="rect">
            <a:avLst/>
          </a:prstGeom>
        </p:spPr>
      </p:pic>
      <p:pic>
        <p:nvPicPr>
          <p:cNvPr id="12" name="Afbeelding 11">
            <a:extLst>
              <a:ext uri="{FF2B5EF4-FFF2-40B4-BE49-F238E27FC236}">
                <a16:creationId xmlns:a16="http://schemas.microsoft.com/office/drawing/2014/main" id="{EF1E47D7-1A37-120A-8442-F8DC7292B6D0}"/>
              </a:ext>
            </a:extLst>
          </p:cNvPr>
          <p:cNvPicPr>
            <a:picLocks noChangeAspect="1"/>
          </p:cNvPicPr>
          <p:nvPr/>
        </p:nvPicPr>
        <p:blipFill>
          <a:blip r:embed="rId21"/>
          <a:stretch>
            <a:fillRect/>
          </a:stretch>
        </p:blipFill>
        <p:spPr>
          <a:xfrm>
            <a:off x="838199" y="11161"/>
            <a:ext cx="1193530" cy="1201230"/>
          </a:xfrm>
          <a:prstGeom prst="rect">
            <a:avLst/>
          </a:prstGeom>
        </p:spPr>
      </p:pic>
      <p:sp>
        <p:nvSpPr>
          <p:cNvPr id="8" name="Tijdelijke aanduiding voor inhoud 2">
            <a:extLst>
              <a:ext uri="{FF2B5EF4-FFF2-40B4-BE49-F238E27FC236}">
                <a16:creationId xmlns:a16="http://schemas.microsoft.com/office/drawing/2014/main" id="{89E7CFCF-B596-D352-2E86-D09374DE032F}"/>
              </a:ext>
            </a:extLst>
          </p:cNvPr>
          <p:cNvSpPr>
            <a:spLocks noGrp="1"/>
          </p:cNvSpPr>
          <p:nvPr>
            <p:ph idx="1"/>
          </p:nvPr>
        </p:nvSpPr>
        <p:spPr>
          <a:xfrm>
            <a:off x="838201" y="1420755"/>
            <a:ext cx="8482579" cy="4825404"/>
          </a:xfrm>
        </p:spPr>
        <p:txBody>
          <a:bodyPr/>
          <a:lstStyle/>
          <a:p>
            <a:pPr marL="0" indent="0">
              <a:lnSpc>
                <a:spcPct val="100000"/>
              </a:lnSpc>
              <a:buNone/>
            </a:pPr>
            <a:r>
              <a:rPr lang="nl-NL" spc="10" dirty="0">
                <a:solidFill>
                  <a:srgbClr val="000000"/>
                </a:solidFill>
                <a:latin typeface="Calibri" panose="020F0502020204030204" pitchFamily="34" charset="0"/>
                <a:cs typeface="Calibri" panose="020F0502020204030204" pitchFamily="34" charset="0"/>
              </a:rPr>
              <a:t>Kernkwadrant 2 bestaat uit taken die belangrijk maar niet dringend zijn. Het gaat om taken die je plant om op een later tijdstip uit te voeren, bijvoorbeeld:</a:t>
            </a:r>
            <a:endPar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’s nachts doorwerken voor een toets die je morgen hebt</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plannen, doelen stellen</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je portfolio een week voor de deadline inleveren</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je logboek goed bijhouden</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sporten</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ontspannen</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relaties</a:t>
            </a:r>
          </a:p>
          <a:p>
            <a:pPr marL="0" indent="0">
              <a:lnSpc>
                <a:spcPct val="100000"/>
              </a:lnSpc>
              <a:buNone/>
            </a:pP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nl-NL"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nl-NL" spc="10" dirty="0">
              <a:solidFill>
                <a:srgbClr val="000000"/>
              </a:solidFill>
              <a:latin typeface="Calibri" panose="020F0502020204030204" pitchFamily="34" charset="0"/>
              <a:ea typeface="Arial" panose="020B0604020202020204" pitchFamily="34" charset="0"/>
              <a:cs typeface="Calibri" panose="020F0502020204030204" pitchFamily="34" charset="0"/>
            </a:endParaRPr>
          </a:p>
          <a:p>
            <a:pPr marL="0" indent="0">
              <a:lnSpc>
                <a:spcPct val="100000"/>
              </a:lnSpc>
              <a:buNone/>
            </a:pPr>
            <a:endParaRPr lang="nl-NL" spc="10" dirty="0">
              <a:solidFill>
                <a:srgbClr val="000000"/>
              </a:solidFill>
              <a:latin typeface="Calibri" panose="020F0502020204030204" pitchFamily="34" charset="0"/>
              <a:ea typeface="Arial" panose="020B0604020202020204" pitchFamily="34" charset="0"/>
              <a:cs typeface="Calibri" panose="020F0502020204030204" pitchFamily="34" charset="0"/>
            </a:endParaRPr>
          </a:p>
        </p:txBody>
      </p:sp>
      <p:sp>
        <p:nvSpPr>
          <p:cNvPr id="4" name="Tekstvak 3">
            <a:extLst>
              <a:ext uri="{FF2B5EF4-FFF2-40B4-BE49-F238E27FC236}">
                <a16:creationId xmlns:a16="http://schemas.microsoft.com/office/drawing/2014/main" id="{108D7303-90DE-F151-3608-1AE770BCB146}"/>
              </a:ext>
            </a:extLst>
          </p:cNvPr>
          <p:cNvSpPr txBox="1"/>
          <p:nvPr/>
        </p:nvSpPr>
        <p:spPr>
          <a:xfrm>
            <a:off x="8571722" y="6300125"/>
            <a:ext cx="3146599"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5" action="ppaction://hlinksldjump">
                  <a:extLst>
                    <a:ext uri="{A12FA001-AC4F-418D-AE19-62706E023703}">
                      <ahyp:hlinkClr xmlns:ahyp="http://schemas.microsoft.com/office/drawing/2018/hyperlinkcolor" val="tx"/>
                    </a:ext>
                  </a:extLst>
                </a:hlinkClick>
              </a:rPr>
              <a:t>Terug naar Onderzoek opzetten </a:t>
            </a:r>
            <a:endParaRPr lang="nl-NL" dirty="0">
              <a:solidFill>
                <a:srgbClr val="0070C0"/>
              </a:solidFill>
              <a:latin typeface="MuseoSans"/>
            </a:endParaRPr>
          </a:p>
        </p:txBody>
      </p:sp>
      <p:graphicFrame>
        <p:nvGraphicFramePr>
          <p:cNvPr id="19" name="Diagram 18">
            <a:extLst>
              <a:ext uri="{FF2B5EF4-FFF2-40B4-BE49-F238E27FC236}">
                <a16:creationId xmlns:a16="http://schemas.microsoft.com/office/drawing/2014/main" id="{11316FEF-9907-8B58-E699-960E8481EFC1}"/>
              </a:ext>
            </a:extLst>
          </p:cNvPr>
          <p:cNvGraphicFramePr/>
          <p:nvPr>
            <p:extLst>
              <p:ext uri="{D42A27DB-BD31-4B8C-83A1-F6EECF244321}">
                <p14:modId xmlns:p14="http://schemas.microsoft.com/office/powerpoint/2010/main" val="1305188705"/>
              </p:ext>
            </p:extLst>
          </p:nvPr>
        </p:nvGraphicFramePr>
        <p:xfrm>
          <a:off x="7851484" y="4005514"/>
          <a:ext cx="3558540" cy="177228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20" name="Rechthoek 19">
            <a:hlinkClick r:id="rId27" action="ppaction://hlinksldjump"/>
            <a:extLst>
              <a:ext uri="{FF2B5EF4-FFF2-40B4-BE49-F238E27FC236}">
                <a16:creationId xmlns:a16="http://schemas.microsoft.com/office/drawing/2014/main" id="{BD7C3815-006D-F7C8-FB16-18F2BFCE4B3A}"/>
              </a:ext>
            </a:extLst>
          </p:cNvPr>
          <p:cNvSpPr/>
          <p:nvPr/>
        </p:nvSpPr>
        <p:spPr>
          <a:xfrm>
            <a:off x="9649415" y="4879043"/>
            <a:ext cx="1797931" cy="883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hlinkClick r:id="rId28" action="ppaction://hlinksldjump"/>
            <a:extLst>
              <a:ext uri="{FF2B5EF4-FFF2-40B4-BE49-F238E27FC236}">
                <a16:creationId xmlns:a16="http://schemas.microsoft.com/office/drawing/2014/main" id="{CCA933C8-0E90-54A9-E031-C5810B609FBA}"/>
              </a:ext>
            </a:extLst>
          </p:cNvPr>
          <p:cNvSpPr/>
          <p:nvPr/>
        </p:nvSpPr>
        <p:spPr>
          <a:xfrm>
            <a:off x="7851484" y="4879043"/>
            <a:ext cx="1797931" cy="883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hthoek 23">
            <a:hlinkClick r:id="rId29" action="ppaction://hlinksldjump"/>
            <a:extLst>
              <a:ext uri="{FF2B5EF4-FFF2-40B4-BE49-F238E27FC236}">
                <a16:creationId xmlns:a16="http://schemas.microsoft.com/office/drawing/2014/main" id="{2A65E21C-13BC-CB5F-39BE-8A50FCEB5DAC}"/>
              </a:ext>
            </a:extLst>
          </p:cNvPr>
          <p:cNvSpPr/>
          <p:nvPr/>
        </p:nvSpPr>
        <p:spPr>
          <a:xfrm>
            <a:off x="9649415" y="4005514"/>
            <a:ext cx="1797931" cy="883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a:hlinkClick r:id="rId30" action="ppaction://hlinksldjump"/>
            <a:extLst>
              <a:ext uri="{FF2B5EF4-FFF2-40B4-BE49-F238E27FC236}">
                <a16:creationId xmlns:a16="http://schemas.microsoft.com/office/drawing/2014/main" id="{AE1928FC-089C-3995-C1C3-0A42D6123790}"/>
              </a:ext>
            </a:extLst>
          </p:cNvPr>
          <p:cNvSpPr/>
          <p:nvPr/>
        </p:nvSpPr>
        <p:spPr>
          <a:xfrm>
            <a:off x="7851484" y="4005514"/>
            <a:ext cx="1797931" cy="883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Tekstvak 26">
            <a:extLst>
              <a:ext uri="{FF2B5EF4-FFF2-40B4-BE49-F238E27FC236}">
                <a16:creationId xmlns:a16="http://schemas.microsoft.com/office/drawing/2014/main" id="{48F113D2-F8FC-9204-39D8-8821272DB3F6}"/>
              </a:ext>
            </a:extLst>
          </p:cNvPr>
          <p:cNvSpPr txBox="1"/>
          <p:nvPr/>
        </p:nvSpPr>
        <p:spPr>
          <a:xfrm>
            <a:off x="722777" y="4212525"/>
            <a:ext cx="7416052" cy="369332"/>
          </a:xfrm>
          <a:prstGeom prst="rect">
            <a:avLst/>
          </a:prstGeom>
          <a:noFill/>
        </p:spPr>
        <p:txBody>
          <a:bodyPr wrap="square">
            <a:spAutoFit/>
          </a:bodyPr>
          <a:lstStyle/>
          <a:p>
            <a:pPr marL="0" indent="0">
              <a:lnSpc>
                <a:spcPct val="100000"/>
              </a:lnSpc>
              <a:buNone/>
            </a:pPr>
            <a:r>
              <a:rPr lang="nl-NL" dirty="0">
                <a:solidFill>
                  <a:srgbClr val="0070C0"/>
                </a:solidFill>
                <a:latin typeface="Calibri" panose="020F0502020204030204" pitchFamily="34" charset="0"/>
                <a:cs typeface="Calibri" panose="020F0502020204030204" pitchFamily="34" charset="0"/>
                <a:hlinkClick r:id="rId31" action="ppaction://hlinksldjump">
                  <a:extLst>
                    <a:ext uri="{A12FA001-AC4F-418D-AE19-62706E023703}">
                      <ahyp:hlinkClr xmlns:ahyp="http://schemas.microsoft.com/office/drawing/2018/hyperlinkcolor" val="tx"/>
                    </a:ext>
                  </a:extLst>
                </a:hlinkClick>
              </a:rPr>
              <a:t>Terug naar Opdracht 12: mijn planning</a:t>
            </a:r>
            <a:endParaRPr lang="nl-NL"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9969426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Kernkwadrant 3 - belangrijk voor anderen</a:t>
            </a:r>
            <a:br>
              <a:rPr lang="nl-NL" sz="1800" b="1" dirty="0">
                <a:effectLst/>
                <a:latin typeface="Calibri" panose="020F0502020204030204" pitchFamily="34" charset="0"/>
                <a:ea typeface="Calibri" panose="020F0502020204030204" pitchFamily="34" charset="0"/>
                <a:cs typeface="Arial" panose="020B0604020202020204" pitchFamily="34" charset="0"/>
              </a:rPr>
            </a:br>
            <a:br>
              <a:rPr lang="nl-NL" sz="3600" b="1" spc="10" dirty="0">
                <a:solidFill>
                  <a:srgbClr val="000000"/>
                </a:solidFill>
                <a:effectLst/>
                <a:latin typeface="Calibri Light" panose="020F0302020204030204" pitchFamily="34" charset="0"/>
                <a:ea typeface="Calibri" panose="020F0502020204030204" pitchFamily="34" charset="0"/>
              </a:rPr>
            </a:br>
            <a:endParaRPr lang="nl-NL" dirty="0">
              <a:latin typeface="Calibri" panose="020F0502020204030204" pitchFamily="34" charset="0"/>
              <a:cs typeface="Calibri" panose="020F0502020204030204" pitchFamily="34" charset="0"/>
            </a:endParaRPr>
          </a:p>
        </p:txBody>
      </p:sp>
      <p:pic>
        <p:nvPicPr>
          <p:cNvPr id="5" name="Afbeelding 4">
            <a:hlinkClick r:id="rId3" action="ppaction://hlinksldjump"/>
            <a:extLst>
              <a:ext uri="{FF2B5EF4-FFF2-40B4-BE49-F238E27FC236}">
                <a16:creationId xmlns:a16="http://schemas.microsoft.com/office/drawing/2014/main" id="{8217B462-4562-AF1A-ABC6-E19B8831B909}"/>
              </a:ext>
            </a:extLst>
          </p:cNvPr>
          <p:cNvPicPr>
            <a:picLocks noChangeAspect="1"/>
          </p:cNvPicPr>
          <p:nvPr/>
        </p:nvPicPr>
        <p:blipFill>
          <a:blip r:embed="rId4"/>
          <a:stretch>
            <a:fillRect/>
          </a:stretch>
        </p:blipFill>
        <p:spPr>
          <a:xfrm>
            <a:off x="1814173" y="6336180"/>
            <a:ext cx="331680" cy="331680"/>
          </a:xfrm>
          <a:prstGeom prst="rect">
            <a:avLst/>
          </a:prstGeom>
        </p:spPr>
      </p:pic>
      <p:pic>
        <p:nvPicPr>
          <p:cNvPr id="6" name="Afbeelding 5">
            <a:hlinkClick r:id="rId5" action="ppaction://hlinksldjump"/>
            <a:extLst>
              <a:ext uri="{FF2B5EF4-FFF2-40B4-BE49-F238E27FC236}">
                <a16:creationId xmlns:a16="http://schemas.microsoft.com/office/drawing/2014/main" id="{738BD066-E7AC-F4C3-D83B-71C919CCACAF}"/>
              </a:ext>
            </a:extLst>
          </p:cNvPr>
          <p:cNvPicPr>
            <a:picLocks noChangeAspect="1"/>
          </p:cNvPicPr>
          <p:nvPr/>
        </p:nvPicPr>
        <p:blipFill>
          <a:blip r:embed="rId6"/>
          <a:stretch>
            <a:fillRect/>
          </a:stretch>
        </p:blipFill>
        <p:spPr>
          <a:xfrm>
            <a:off x="2200186" y="6331225"/>
            <a:ext cx="361656" cy="350084"/>
          </a:xfrm>
          <a:prstGeom prst="rect">
            <a:avLst/>
          </a:prstGeom>
        </p:spPr>
      </p:pic>
      <p:pic>
        <p:nvPicPr>
          <p:cNvPr id="10" name="Afbeelding 9">
            <a:hlinkClick r:id="rId7" action="ppaction://hlinksldjump"/>
            <a:extLst>
              <a:ext uri="{FF2B5EF4-FFF2-40B4-BE49-F238E27FC236}">
                <a16:creationId xmlns:a16="http://schemas.microsoft.com/office/drawing/2014/main" id="{1D733F2E-94CF-0EAD-F977-940E881FF83E}"/>
              </a:ext>
            </a:extLst>
          </p:cNvPr>
          <p:cNvPicPr>
            <a:picLocks noChangeAspect="1"/>
          </p:cNvPicPr>
          <p:nvPr/>
        </p:nvPicPr>
        <p:blipFill>
          <a:blip r:embed="rId8"/>
          <a:stretch>
            <a:fillRect/>
          </a:stretch>
        </p:blipFill>
        <p:spPr>
          <a:xfrm flipH="1">
            <a:off x="2624687" y="6337948"/>
            <a:ext cx="331679" cy="331679"/>
          </a:xfrm>
          <a:prstGeom prst="rect">
            <a:avLst/>
          </a:prstGeom>
        </p:spPr>
      </p:pic>
      <p:pic>
        <p:nvPicPr>
          <p:cNvPr id="11" name="Afbeelding 10">
            <a:hlinkClick r:id="rId9" action="ppaction://hlinksldjump"/>
            <a:extLst>
              <a:ext uri="{FF2B5EF4-FFF2-40B4-BE49-F238E27FC236}">
                <a16:creationId xmlns:a16="http://schemas.microsoft.com/office/drawing/2014/main" id="{F360F056-4F3B-C43D-066B-64CCDE54D4C1}"/>
              </a:ext>
            </a:extLst>
          </p:cNvPr>
          <p:cNvPicPr>
            <a:picLocks noChangeAspect="1"/>
          </p:cNvPicPr>
          <p:nvPr/>
        </p:nvPicPr>
        <p:blipFill>
          <a:blip r:embed="rId10"/>
          <a:stretch>
            <a:fillRect/>
          </a:stretch>
        </p:blipFill>
        <p:spPr>
          <a:xfrm flipH="1">
            <a:off x="3024195"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A9A2B844-1860-7190-DE60-C1AAF61343E5}"/>
              </a:ext>
            </a:extLst>
          </p:cNvPr>
          <p:cNvPicPr>
            <a:picLocks noChangeAspect="1"/>
          </p:cNvPicPr>
          <p:nvPr/>
        </p:nvPicPr>
        <p:blipFill>
          <a:blip r:embed="rId12"/>
          <a:stretch>
            <a:fillRect/>
          </a:stretch>
        </p:blipFill>
        <p:spPr>
          <a:xfrm flipH="1">
            <a:off x="3421749" y="6321405"/>
            <a:ext cx="361654" cy="361654"/>
          </a:xfrm>
          <a:prstGeom prst="rect">
            <a:avLst/>
          </a:prstGeom>
        </p:spPr>
      </p:pic>
      <p:pic>
        <p:nvPicPr>
          <p:cNvPr id="16" name="Afbeelding 15" descr="Afbeelding met tekst, logo, schermopname, ontwerp&#10;&#10;Automatisch gegenereerde beschrijving">
            <a:hlinkClick r:id="rId13" action="ppaction://hlinksldjump"/>
            <a:extLst>
              <a:ext uri="{FF2B5EF4-FFF2-40B4-BE49-F238E27FC236}">
                <a16:creationId xmlns:a16="http://schemas.microsoft.com/office/drawing/2014/main" id="{863EA61C-A3E2-32B2-D11F-54AA1D395A4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7" name="Afbeelding 16" descr="Afbeelding met tekst, logo, Graphics, Lettertype&#10;&#10;Automatisch gegenereerde beschrijving">
            <a:hlinkClick r:id="rId15" action="ppaction://hlinksldjump"/>
            <a:extLst>
              <a:ext uri="{FF2B5EF4-FFF2-40B4-BE49-F238E27FC236}">
                <a16:creationId xmlns:a16="http://schemas.microsoft.com/office/drawing/2014/main" id="{48B2A7CA-86E7-E14D-D4BB-5F1BC67C9EE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8" name="Afbeelding 17">
            <a:hlinkClick r:id="rId17" action="ppaction://hlinksldjump"/>
            <a:extLst>
              <a:ext uri="{FF2B5EF4-FFF2-40B4-BE49-F238E27FC236}">
                <a16:creationId xmlns:a16="http://schemas.microsoft.com/office/drawing/2014/main" id="{C8C0D0F3-EA5C-B3ED-D133-209F50A028E2}"/>
              </a:ext>
            </a:extLst>
          </p:cNvPr>
          <p:cNvPicPr>
            <a:picLocks noChangeAspect="1"/>
          </p:cNvPicPr>
          <p:nvPr/>
        </p:nvPicPr>
        <p:blipFill>
          <a:blip r:embed="rId18"/>
          <a:stretch>
            <a:fillRect/>
          </a:stretch>
        </p:blipFill>
        <p:spPr>
          <a:xfrm>
            <a:off x="1421440" y="6343395"/>
            <a:ext cx="331680" cy="326373"/>
          </a:xfrm>
          <a:prstGeom prst="rect">
            <a:avLst/>
          </a:prstGeom>
        </p:spPr>
      </p:pic>
      <p:pic>
        <p:nvPicPr>
          <p:cNvPr id="21" name="Afbeelding 20">
            <a:hlinkClick r:id="rId19" action="ppaction://hlinksldjump"/>
            <a:extLst>
              <a:ext uri="{FF2B5EF4-FFF2-40B4-BE49-F238E27FC236}">
                <a16:creationId xmlns:a16="http://schemas.microsoft.com/office/drawing/2014/main" id="{1FFC9BB8-C061-B49B-63F2-E31DE1865BF4}"/>
              </a:ext>
            </a:extLst>
          </p:cNvPr>
          <p:cNvPicPr>
            <a:picLocks noChangeAspect="1"/>
          </p:cNvPicPr>
          <p:nvPr/>
        </p:nvPicPr>
        <p:blipFill>
          <a:blip r:embed="rId20"/>
          <a:stretch>
            <a:fillRect/>
          </a:stretch>
        </p:blipFill>
        <p:spPr>
          <a:xfrm flipH="1">
            <a:off x="634022" y="6341577"/>
            <a:ext cx="325344" cy="329489"/>
          </a:xfrm>
          <a:prstGeom prst="rect">
            <a:avLst/>
          </a:prstGeom>
        </p:spPr>
      </p:pic>
      <p:pic>
        <p:nvPicPr>
          <p:cNvPr id="12" name="Afbeelding 11">
            <a:extLst>
              <a:ext uri="{FF2B5EF4-FFF2-40B4-BE49-F238E27FC236}">
                <a16:creationId xmlns:a16="http://schemas.microsoft.com/office/drawing/2014/main" id="{EF1E47D7-1A37-120A-8442-F8DC7292B6D0}"/>
              </a:ext>
            </a:extLst>
          </p:cNvPr>
          <p:cNvPicPr>
            <a:picLocks noChangeAspect="1"/>
          </p:cNvPicPr>
          <p:nvPr/>
        </p:nvPicPr>
        <p:blipFill>
          <a:blip r:embed="rId21"/>
          <a:stretch>
            <a:fillRect/>
          </a:stretch>
        </p:blipFill>
        <p:spPr>
          <a:xfrm>
            <a:off x="838199" y="11161"/>
            <a:ext cx="1193530" cy="1201230"/>
          </a:xfrm>
          <a:prstGeom prst="rect">
            <a:avLst/>
          </a:prstGeom>
        </p:spPr>
      </p:pic>
      <p:sp>
        <p:nvSpPr>
          <p:cNvPr id="8" name="Tijdelijke aanduiding voor inhoud 2">
            <a:extLst>
              <a:ext uri="{FF2B5EF4-FFF2-40B4-BE49-F238E27FC236}">
                <a16:creationId xmlns:a16="http://schemas.microsoft.com/office/drawing/2014/main" id="{89E7CFCF-B596-D352-2E86-D09374DE032F}"/>
              </a:ext>
            </a:extLst>
          </p:cNvPr>
          <p:cNvSpPr>
            <a:spLocks noGrp="1"/>
          </p:cNvSpPr>
          <p:nvPr>
            <p:ph idx="1"/>
          </p:nvPr>
        </p:nvSpPr>
        <p:spPr>
          <a:xfrm>
            <a:off x="838201" y="1420755"/>
            <a:ext cx="8482579" cy="4825404"/>
          </a:xfrm>
        </p:spPr>
        <p:txBody>
          <a:bodyPr/>
          <a:lstStyle/>
          <a:p>
            <a:pPr marL="0" indent="0">
              <a:lnSpc>
                <a:spcPct val="100000"/>
              </a:lnSpc>
              <a:buNone/>
            </a:pPr>
            <a:r>
              <a:rPr lang="nl-NL" spc="10" dirty="0">
                <a:solidFill>
                  <a:srgbClr val="000000"/>
                </a:solidFill>
                <a:latin typeface="Calibri" panose="020F0502020204030204" pitchFamily="34" charset="0"/>
                <a:cs typeface="Calibri" panose="020F0502020204030204" pitchFamily="34" charset="0"/>
              </a:rPr>
              <a:t>Kernkwadrant 3 bestaat uit taken die dringend maar (voor jou) niet belangrijk zijn. Vaak zijn het verzoeken van anderen waar je ja tegen zegt: </a:t>
            </a:r>
          </a:p>
          <a:p>
            <a:pPr lvl="0">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’s nachts doorwerken voor een toets die je morgen hebt</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onbelangrijke telefoongesprekken</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onderbrekingen</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probleempjes van anderen</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sociale druk</a:t>
            </a:r>
          </a:p>
          <a:p>
            <a:pPr lvl="0">
              <a:lnSpc>
                <a:spcPct val="100000"/>
              </a:lnSpc>
              <a:buFont typeface="Wingdings" pitchFamily="2" charset="2"/>
              <a:buChar char="§"/>
            </a:pPr>
            <a:endParaRPr lang="nl-NL" spc="10" dirty="0">
              <a:solidFill>
                <a:srgbClr val="000000"/>
              </a:solidFill>
              <a:latin typeface="Calibri" panose="020F0502020204030204" pitchFamily="34" charset="0"/>
              <a:cs typeface="Calibri" panose="020F0502020204030204" pitchFamily="34" charset="0"/>
            </a:endParaRPr>
          </a:p>
          <a:p>
            <a:pPr marL="0" indent="0">
              <a:lnSpc>
                <a:spcPct val="100000"/>
              </a:lnSpc>
              <a:buNone/>
            </a:pP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nl-NL"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nl-NL" spc="10" dirty="0">
              <a:solidFill>
                <a:srgbClr val="000000"/>
              </a:solidFill>
              <a:latin typeface="Calibri" panose="020F0502020204030204" pitchFamily="34" charset="0"/>
              <a:ea typeface="Arial" panose="020B0604020202020204" pitchFamily="34" charset="0"/>
              <a:cs typeface="Calibri" panose="020F0502020204030204" pitchFamily="34" charset="0"/>
            </a:endParaRPr>
          </a:p>
          <a:p>
            <a:pPr marL="0" indent="0">
              <a:lnSpc>
                <a:spcPct val="100000"/>
              </a:lnSpc>
              <a:buNone/>
            </a:pPr>
            <a:endParaRPr lang="nl-NL" spc="10" dirty="0">
              <a:solidFill>
                <a:srgbClr val="000000"/>
              </a:solidFill>
              <a:latin typeface="Calibri" panose="020F0502020204030204" pitchFamily="34" charset="0"/>
              <a:ea typeface="Arial" panose="020B0604020202020204" pitchFamily="34" charset="0"/>
              <a:cs typeface="Calibri" panose="020F0502020204030204" pitchFamily="34" charset="0"/>
            </a:endParaRPr>
          </a:p>
        </p:txBody>
      </p:sp>
      <p:sp>
        <p:nvSpPr>
          <p:cNvPr id="4" name="Tekstvak 3">
            <a:extLst>
              <a:ext uri="{FF2B5EF4-FFF2-40B4-BE49-F238E27FC236}">
                <a16:creationId xmlns:a16="http://schemas.microsoft.com/office/drawing/2014/main" id="{108D7303-90DE-F151-3608-1AE770BCB146}"/>
              </a:ext>
            </a:extLst>
          </p:cNvPr>
          <p:cNvSpPr txBox="1"/>
          <p:nvPr/>
        </p:nvSpPr>
        <p:spPr>
          <a:xfrm>
            <a:off x="8571722" y="6300125"/>
            <a:ext cx="3146599"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5" action="ppaction://hlinksldjump">
                  <a:extLst>
                    <a:ext uri="{A12FA001-AC4F-418D-AE19-62706E023703}">
                      <ahyp:hlinkClr xmlns:ahyp="http://schemas.microsoft.com/office/drawing/2018/hyperlinkcolor" val="tx"/>
                    </a:ext>
                  </a:extLst>
                </a:hlinkClick>
              </a:rPr>
              <a:t>Terug naar Onderzoek opzetten </a:t>
            </a:r>
            <a:endParaRPr lang="nl-NL" dirty="0">
              <a:solidFill>
                <a:srgbClr val="0070C0"/>
              </a:solidFill>
              <a:latin typeface="MuseoSans"/>
            </a:endParaRPr>
          </a:p>
        </p:txBody>
      </p:sp>
      <p:graphicFrame>
        <p:nvGraphicFramePr>
          <p:cNvPr id="19" name="Diagram 18">
            <a:extLst>
              <a:ext uri="{FF2B5EF4-FFF2-40B4-BE49-F238E27FC236}">
                <a16:creationId xmlns:a16="http://schemas.microsoft.com/office/drawing/2014/main" id="{D956FFED-89B0-CC74-2E2E-06B9D5FB4801}"/>
              </a:ext>
            </a:extLst>
          </p:cNvPr>
          <p:cNvGraphicFramePr/>
          <p:nvPr>
            <p:extLst>
              <p:ext uri="{D42A27DB-BD31-4B8C-83A1-F6EECF244321}">
                <p14:modId xmlns:p14="http://schemas.microsoft.com/office/powerpoint/2010/main" val="1305188705"/>
              </p:ext>
            </p:extLst>
          </p:nvPr>
        </p:nvGraphicFramePr>
        <p:xfrm>
          <a:off x="7851484" y="4005514"/>
          <a:ext cx="3558540" cy="177228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20" name="Rechthoek 19">
            <a:hlinkClick r:id="rId27" action="ppaction://hlinksldjump"/>
            <a:extLst>
              <a:ext uri="{FF2B5EF4-FFF2-40B4-BE49-F238E27FC236}">
                <a16:creationId xmlns:a16="http://schemas.microsoft.com/office/drawing/2014/main" id="{665053CD-AE03-30E3-71C1-0BBDF19D7544}"/>
              </a:ext>
            </a:extLst>
          </p:cNvPr>
          <p:cNvSpPr/>
          <p:nvPr/>
        </p:nvSpPr>
        <p:spPr>
          <a:xfrm>
            <a:off x="9649415" y="4879043"/>
            <a:ext cx="1797931" cy="883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hlinkClick r:id="rId28" action="ppaction://hlinksldjump"/>
            <a:extLst>
              <a:ext uri="{FF2B5EF4-FFF2-40B4-BE49-F238E27FC236}">
                <a16:creationId xmlns:a16="http://schemas.microsoft.com/office/drawing/2014/main" id="{870629A9-FB6D-2D1C-3C20-15325ECCE9F6}"/>
              </a:ext>
            </a:extLst>
          </p:cNvPr>
          <p:cNvSpPr/>
          <p:nvPr/>
        </p:nvSpPr>
        <p:spPr>
          <a:xfrm>
            <a:off x="7851484" y="4879043"/>
            <a:ext cx="1797931" cy="883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hthoek 23">
            <a:hlinkClick r:id="rId29" action="ppaction://hlinksldjump"/>
            <a:extLst>
              <a:ext uri="{FF2B5EF4-FFF2-40B4-BE49-F238E27FC236}">
                <a16:creationId xmlns:a16="http://schemas.microsoft.com/office/drawing/2014/main" id="{6BE307D5-3DD6-0D79-6A39-095252A2440E}"/>
              </a:ext>
            </a:extLst>
          </p:cNvPr>
          <p:cNvSpPr/>
          <p:nvPr/>
        </p:nvSpPr>
        <p:spPr>
          <a:xfrm>
            <a:off x="9649415" y="4005514"/>
            <a:ext cx="1797931" cy="883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a:hlinkClick r:id="rId30" action="ppaction://hlinksldjump"/>
            <a:extLst>
              <a:ext uri="{FF2B5EF4-FFF2-40B4-BE49-F238E27FC236}">
                <a16:creationId xmlns:a16="http://schemas.microsoft.com/office/drawing/2014/main" id="{19A3BF36-207D-3181-87CD-2CD4A2F85EFC}"/>
              </a:ext>
            </a:extLst>
          </p:cNvPr>
          <p:cNvSpPr/>
          <p:nvPr/>
        </p:nvSpPr>
        <p:spPr>
          <a:xfrm>
            <a:off x="7851484" y="4005514"/>
            <a:ext cx="1797931" cy="883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ekstvak 25">
            <a:extLst>
              <a:ext uri="{FF2B5EF4-FFF2-40B4-BE49-F238E27FC236}">
                <a16:creationId xmlns:a16="http://schemas.microsoft.com/office/drawing/2014/main" id="{3008FBD2-E69F-527E-9177-7EC5D2779C62}"/>
              </a:ext>
            </a:extLst>
          </p:cNvPr>
          <p:cNvSpPr txBox="1"/>
          <p:nvPr/>
        </p:nvSpPr>
        <p:spPr>
          <a:xfrm>
            <a:off x="722777" y="3688086"/>
            <a:ext cx="7416052" cy="369332"/>
          </a:xfrm>
          <a:prstGeom prst="rect">
            <a:avLst/>
          </a:prstGeom>
          <a:noFill/>
        </p:spPr>
        <p:txBody>
          <a:bodyPr wrap="square">
            <a:spAutoFit/>
          </a:bodyPr>
          <a:lstStyle/>
          <a:p>
            <a:pPr marL="0" indent="0">
              <a:lnSpc>
                <a:spcPct val="100000"/>
              </a:lnSpc>
              <a:buNone/>
            </a:pPr>
            <a:r>
              <a:rPr lang="nl-NL" dirty="0">
                <a:solidFill>
                  <a:srgbClr val="0070C0"/>
                </a:solidFill>
                <a:latin typeface="Calibri" panose="020F0502020204030204" pitchFamily="34" charset="0"/>
                <a:cs typeface="Calibri" panose="020F0502020204030204" pitchFamily="34" charset="0"/>
                <a:hlinkClick r:id="rId31" action="ppaction://hlinksldjump">
                  <a:extLst>
                    <a:ext uri="{A12FA001-AC4F-418D-AE19-62706E023703}">
                      <ahyp:hlinkClr xmlns:ahyp="http://schemas.microsoft.com/office/drawing/2018/hyperlinkcolor" val="tx"/>
                    </a:ext>
                  </a:extLst>
                </a:hlinkClick>
              </a:rPr>
              <a:t>Terug naar Opdracht 12: mijn planning</a:t>
            </a:r>
            <a:endParaRPr lang="nl-NL"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7107589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Kernkwadrant 4 - Vluchten</a:t>
            </a:r>
            <a:br>
              <a:rPr lang="nl-NL" sz="3600" b="1" spc="10" dirty="0">
                <a:solidFill>
                  <a:srgbClr val="000000"/>
                </a:solidFill>
                <a:effectLst/>
                <a:latin typeface="Calibri Light" panose="020F0302020204030204" pitchFamily="34" charset="0"/>
                <a:ea typeface="Calibri" panose="020F0502020204030204" pitchFamily="34" charset="0"/>
              </a:rPr>
            </a:br>
            <a:endParaRPr lang="nl-NL" dirty="0">
              <a:latin typeface="Calibri" panose="020F0502020204030204" pitchFamily="34" charset="0"/>
              <a:cs typeface="Calibri" panose="020F0502020204030204" pitchFamily="34" charset="0"/>
            </a:endParaRPr>
          </a:p>
        </p:txBody>
      </p:sp>
      <p:pic>
        <p:nvPicPr>
          <p:cNvPr id="5" name="Afbeelding 4">
            <a:hlinkClick r:id="rId3" action="ppaction://hlinksldjump"/>
            <a:extLst>
              <a:ext uri="{FF2B5EF4-FFF2-40B4-BE49-F238E27FC236}">
                <a16:creationId xmlns:a16="http://schemas.microsoft.com/office/drawing/2014/main" id="{8217B462-4562-AF1A-ABC6-E19B8831B909}"/>
              </a:ext>
            </a:extLst>
          </p:cNvPr>
          <p:cNvPicPr>
            <a:picLocks noChangeAspect="1"/>
          </p:cNvPicPr>
          <p:nvPr/>
        </p:nvPicPr>
        <p:blipFill>
          <a:blip r:embed="rId4"/>
          <a:stretch>
            <a:fillRect/>
          </a:stretch>
        </p:blipFill>
        <p:spPr>
          <a:xfrm>
            <a:off x="1814173" y="6336180"/>
            <a:ext cx="331680" cy="331680"/>
          </a:xfrm>
          <a:prstGeom prst="rect">
            <a:avLst/>
          </a:prstGeom>
        </p:spPr>
      </p:pic>
      <p:pic>
        <p:nvPicPr>
          <p:cNvPr id="6" name="Afbeelding 5">
            <a:hlinkClick r:id="rId5" action="ppaction://hlinksldjump"/>
            <a:extLst>
              <a:ext uri="{FF2B5EF4-FFF2-40B4-BE49-F238E27FC236}">
                <a16:creationId xmlns:a16="http://schemas.microsoft.com/office/drawing/2014/main" id="{738BD066-E7AC-F4C3-D83B-71C919CCACAF}"/>
              </a:ext>
            </a:extLst>
          </p:cNvPr>
          <p:cNvPicPr>
            <a:picLocks noChangeAspect="1"/>
          </p:cNvPicPr>
          <p:nvPr/>
        </p:nvPicPr>
        <p:blipFill>
          <a:blip r:embed="rId6"/>
          <a:stretch>
            <a:fillRect/>
          </a:stretch>
        </p:blipFill>
        <p:spPr>
          <a:xfrm>
            <a:off x="2200186" y="6331225"/>
            <a:ext cx="361656" cy="350084"/>
          </a:xfrm>
          <a:prstGeom prst="rect">
            <a:avLst/>
          </a:prstGeom>
        </p:spPr>
      </p:pic>
      <p:pic>
        <p:nvPicPr>
          <p:cNvPr id="10" name="Afbeelding 9">
            <a:hlinkClick r:id="rId7" action="ppaction://hlinksldjump"/>
            <a:extLst>
              <a:ext uri="{FF2B5EF4-FFF2-40B4-BE49-F238E27FC236}">
                <a16:creationId xmlns:a16="http://schemas.microsoft.com/office/drawing/2014/main" id="{1D733F2E-94CF-0EAD-F977-940E881FF83E}"/>
              </a:ext>
            </a:extLst>
          </p:cNvPr>
          <p:cNvPicPr>
            <a:picLocks noChangeAspect="1"/>
          </p:cNvPicPr>
          <p:nvPr/>
        </p:nvPicPr>
        <p:blipFill>
          <a:blip r:embed="rId8"/>
          <a:stretch>
            <a:fillRect/>
          </a:stretch>
        </p:blipFill>
        <p:spPr>
          <a:xfrm flipH="1">
            <a:off x="2624687" y="6337948"/>
            <a:ext cx="331679" cy="331679"/>
          </a:xfrm>
          <a:prstGeom prst="rect">
            <a:avLst/>
          </a:prstGeom>
        </p:spPr>
      </p:pic>
      <p:pic>
        <p:nvPicPr>
          <p:cNvPr id="11" name="Afbeelding 10">
            <a:hlinkClick r:id="rId9" action="ppaction://hlinksldjump"/>
            <a:extLst>
              <a:ext uri="{FF2B5EF4-FFF2-40B4-BE49-F238E27FC236}">
                <a16:creationId xmlns:a16="http://schemas.microsoft.com/office/drawing/2014/main" id="{F360F056-4F3B-C43D-066B-64CCDE54D4C1}"/>
              </a:ext>
            </a:extLst>
          </p:cNvPr>
          <p:cNvPicPr>
            <a:picLocks noChangeAspect="1"/>
          </p:cNvPicPr>
          <p:nvPr/>
        </p:nvPicPr>
        <p:blipFill>
          <a:blip r:embed="rId10"/>
          <a:stretch>
            <a:fillRect/>
          </a:stretch>
        </p:blipFill>
        <p:spPr>
          <a:xfrm flipH="1">
            <a:off x="3024195"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A9A2B844-1860-7190-DE60-C1AAF61343E5}"/>
              </a:ext>
            </a:extLst>
          </p:cNvPr>
          <p:cNvPicPr>
            <a:picLocks noChangeAspect="1"/>
          </p:cNvPicPr>
          <p:nvPr/>
        </p:nvPicPr>
        <p:blipFill>
          <a:blip r:embed="rId12"/>
          <a:stretch>
            <a:fillRect/>
          </a:stretch>
        </p:blipFill>
        <p:spPr>
          <a:xfrm flipH="1">
            <a:off x="3421749" y="6321405"/>
            <a:ext cx="361654" cy="361654"/>
          </a:xfrm>
          <a:prstGeom prst="rect">
            <a:avLst/>
          </a:prstGeom>
        </p:spPr>
      </p:pic>
      <p:pic>
        <p:nvPicPr>
          <p:cNvPr id="16" name="Afbeelding 15" descr="Afbeelding met tekst, logo, schermopname, ontwerp&#10;&#10;Automatisch gegenereerde beschrijving">
            <a:hlinkClick r:id="rId13" action="ppaction://hlinksldjump"/>
            <a:extLst>
              <a:ext uri="{FF2B5EF4-FFF2-40B4-BE49-F238E27FC236}">
                <a16:creationId xmlns:a16="http://schemas.microsoft.com/office/drawing/2014/main" id="{863EA61C-A3E2-32B2-D11F-54AA1D395A4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7" name="Afbeelding 16" descr="Afbeelding met tekst, logo, Graphics, Lettertype&#10;&#10;Automatisch gegenereerde beschrijving">
            <a:hlinkClick r:id="rId15" action="ppaction://hlinksldjump"/>
            <a:extLst>
              <a:ext uri="{FF2B5EF4-FFF2-40B4-BE49-F238E27FC236}">
                <a16:creationId xmlns:a16="http://schemas.microsoft.com/office/drawing/2014/main" id="{48B2A7CA-86E7-E14D-D4BB-5F1BC67C9EE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8" name="Afbeelding 17">
            <a:hlinkClick r:id="rId17" action="ppaction://hlinksldjump"/>
            <a:extLst>
              <a:ext uri="{FF2B5EF4-FFF2-40B4-BE49-F238E27FC236}">
                <a16:creationId xmlns:a16="http://schemas.microsoft.com/office/drawing/2014/main" id="{C8C0D0F3-EA5C-B3ED-D133-209F50A028E2}"/>
              </a:ext>
            </a:extLst>
          </p:cNvPr>
          <p:cNvPicPr>
            <a:picLocks noChangeAspect="1"/>
          </p:cNvPicPr>
          <p:nvPr/>
        </p:nvPicPr>
        <p:blipFill>
          <a:blip r:embed="rId18"/>
          <a:stretch>
            <a:fillRect/>
          </a:stretch>
        </p:blipFill>
        <p:spPr>
          <a:xfrm>
            <a:off x="1421440" y="6343395"/>
            <a:ext cx="331680" cy="326373"/>
          </a:xfrm>
          <a:prstGeom prst="rect">
            <a:avLst/>
          </a:prstGeom>
        </p:spPr>
      </p:pic>
      <p:pic>
        <p:nvPicPr>
          <p:cNvPr id="21" name="Afbeelding 20">
            <a:hlinkClick r:id="rId19" action="ppaction://hlinksldjump"/>
            <a:extLst>
              <a:ext uri="{FF2B5EF4-FFF2-40B4-BE49-F238E27FC236}">
                <a16:creationId xmlns:a16="http://schemas.microsoft.com/office/drawing/2014/main" id="{1FFC9BB8-C061-B49B-63F2-E31DE1865BF4}"/>
              </a:ext>
            </a:extLst>
          </p:cNvPr>
          <p:cNvPicPr>
            <a:picLocks noChangeAspect="1"/>
          </p:cNvPicPr>
          <p:nvPr/>
        </p:nvPicPr>
        <p:blipFill>
          <a:blip r:embed="rId20"/>
          <a:stretch>
            <a:fillRect/>
          </a:stretch>
        </p:blipFill>
        <p:spPr>
          <a:xfrm flipH="1">
            <a:off x="634022" y="6341577"/>
            <a:ext cx="325344" cy="329489"/>
          </a:xfrm>
          <a:prstGeom prst="rect">
            <a:avLst/>
          </a:prstGeom>
        </p:spPr>
      </p:pic>
      <p:pic>
        <p:nvPicPr>
          <p:cNvPr id="12" name="Afbeelding 11">
            <a:extLst>
              <a:ext uri="{FF2B5EF4-FFF2-40B4-BE49-F238E27FC236}">
                <a16:creationId xmlns:a16="http://schemas.microsoft.com/office/drawing/2014/main" id="{EF1E47D7-1A37-120A-8442-F8DC7292B6D0}"/>
              </a:ext>
            </a:extLst>
          </p:cNvPr>
          <p:cNvPicPr>
            <a:picLocks noChangeAspect="1"/>
          </p:cNvPicPr>
          <p:nvPr/>
        </p:nvPicPr>
        <p:blipFill>
          <a:blip r:embed="rId21"/>
          <a:stretch>
            <a:fillRect/>
          </a:stretch>
        </p:blipFill>
        <p:spPr>
          <a:xfrm>
            <a:off x="838199" y="11161"/>
            <a:ext cx="1193530" cy="1201230"/>
          </a:xfrm>
          <a:prstGeom prst="rect">
            <a:avLst/>
          </a:prstGeom>
        </p:spPr>
      </p:pic>
      <p:sp>
        <p:nvSpPr>
          <p:cNvPr id="8" name="Tijdelijke aanduiding voor inhoud 2">
            <a:extLst>
              <a:ext uri="{FF2B5EF4-FFF2-40B4-BE49-F238E27FC236}">
                <a16:creationId xmlns:a16="http://schemas.microsoft.com/office/drawing/2014/main" id="{89E7CFCF-B596-D352-2E86-D09374DE032F}"/>
              </a:ext>
            </a:extLst>
          </p:cNvPr>
          <p:cNvSpPr>
            <a:spLocks noGrp="1"/>
          </p:cNvSpPr>
          <p:nvPr>
            <p:ph idx="1"/>
          </p:nvPr>
        </p:nvSpPr>
        <p:spPr>
          <a:xfrm>
            <a:off x="838201" y="1420755"/>
            <a:ext cx="8482579" cy="4825404"/>
          </a:xfrm>
        </p:spPr>
        <p:txBody>
          <a:bodyPr/>
          <a:lstStyle/>
          <a:p>
            <a:pPr marL="0" indent="0">
              <a:lnSpc>
                <a:spcPct val="100000"/>
              </a:lnSpc>
              <a:buNone/>
            </a:pPr>
            <a:r>
              <a:rPr lang="nl-NL" spc="10" dirty="0">
                <a:solidFill>
                  <a:srgbClr val="000000"/>
                </a:solidFill>
                <a:latin typeface="Calibri" panose="020F0502020204030204" pitchFamily="34" charset="0"/>
                <a:cs typeface="Calibri" panose="020F0502020204030204" pitchFamily="34" charset="0"/>
              </a:rPr>
              <a:t>Kernkwadrant 4 bestaat uit taken die niet dringend en ook niet belangrijk zijn. Het zijn taken die je beter niet kan doen. Dit kwadrant wordt ook wel </a:t>
            </a:r>
            <a:r>
              <a:rPr lang="nl-NL" sz="1800" dirty="0">
                <a:effectLst/>
                <a:latin typeface="Calibri" panose="020F0502020204030204" pitchFamily="34" charset="0"/>
                <a:ea typeface="Calibri" panose="020F0502020204030204" pitchFamily="34" charset="0"/>
                <a:cs typeface="Arial" panose="020B0604020202020204" pitchFamily="34" charset="0"/>
              </a:rPr>
              <a:t>het vluchtkwadrant genoemd.</a:t>
            </a:r>
            <a:r>
              <a:rPr lang="nl-NL" dirty="0">
                <a:effectLst/>
              </a:rPr>
              <a:t> </a:t>
            </a:r>
            <a:endPar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’s nachts doorwerken voor een toets die je morgen hebt</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gamen</a:t>
            </a:r>
          </a:p>
          <a:p>
            <a:pPr>
              <a:lnSpc>
                <a:spcPct val="100000"/>
              </a:lnSpc>
              <a:buFont typeface="Wingdings" pitchFamily="2" charset="2"/>
              <a:buChar char="§"/>
            </a:pPr>
            <a:r>
              <a:rPr lang="nl-NL" spc="10" dirty="0" err="1">
                <a:solidFill>
                  <a:srgbClr val="000000"/>
                </a:solidFill>
                <a:latin typeface="Calibri" panose="020F0502020204030204" pitchFamily="34" charset="0"/>
                <a:cs typeface="Calibri" panose="020F0502020204030204" pitchFamily="34" charset="0"/>
              </a:rPr>
              <a:t>social</a:t>
            </a:r>
            <a:r>
              <a:rPr lang="nl-NL" spc="10" dirty="0">
                <a:solidFill>
                  <a:srgbClr val="000000"/>
                </a:solidFill>
                <a:latin typeface="Calibri" panose="020F0502020204030204" pitchFamily="34" charset="0"/>
                <a:cs typeface="Calibri" panose="020F0502020204030204" pitchFamily="34" charset="0"/>
              </a:rPr>
              <a:t> media checken</a:t>
            </a:r>
          </a:p>
          <a:p>
            <a:pPr>
              <a:lnSpc>
                <a:spcPct val="100000"/>
              </a:lnSpc>
              <a:buFont typeface="Wingdings" pitchFamily="2" charset="2"/>
              <a:buChar char="§"/>
            </a:pPr>
            <a:r>
              <a:rPr lang="nl-NL" spc="10" dirty="0" err="1">
                <a:solidFill>
                  <a:srgbClr val="000000"/>
                </a:solidFill>
                <a:latin typeface="Calibri" panose="020F0502020204030204" pitchFamily="34" charset="0"/>
                <a:cs typeface="Calibri" panose="020F0502020204030204" pitchFamily="34" charset="0"/>
              </a:rPr>
              <a:t>bingewatching</a:t>
            </a:r>
            <a:r>
              <a:rPr lang="nl-NL" spc="10" dirty="0">
                <a:solidFill>
                  <a:srgbClr val="000000"/>
                </a:solidFill>
                <a:latin typeface="Calibri" panose="020F0502020204030204" pitchFamily="34" charset="0"/>
                <a:cs typeface="Calibri" panose="020F0502020204030204" pitchFamily="34" charset="0"/>
              </a:rPr>
              <a:t> (nog één aflevering)</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dingen (bijvoorbeeld verslagen) te mooi maken</a:t>
            </a:r>
          </a:p>
          <a:p>
            <a:pPr marL="0" indent="0">
              <a:lnSpc>
                <a:spcPct val="100000"/>
              </a:lnSpc>
              <a:buNone/>
            </a:pP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nl-NL" dirty="0">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None/>
            </a:pPr>
            <a:endParaRPr lang="nl-NL" spc="10" dirty="0">
              <a:solidFill>
                <a:srgbClr val="000000"/>
              </a:solidFill>
              <a:latin typeface="Calibri" panose="020F0502020204030204" pitchFamily="34" charset="0"/>
              <a:ea typeface="Arial" panose="020B0604020202020204" pitchFamily="34" charset="0"/>
              <a:cs typeface="Calibri" panose="020F0502020204030204" pitchFamily="34" charset="0"/>
            </a:endParaRPr>
          </a:p>
          <a:p>
            <a:pPr marL="0" indent="0">
              <a:lnSpc>
                <a:spcPct val="100000"/>
              </a:lnSpc>
              <a:buNone/>
            </a:pPr>
            <a:endParaRPr lang="nl-NL" spc="10" dirty="0">
              <a:solidFill>
                <a:srgbClr val="000000"/>
              </a:solidFill>
              <a:latin typeface="Calibri" panose="020F0502020204030204" pitchFamily="34" charset="0"/>
              <a:ea typeface="Arial" panose="020B0604020202020204" pitchFamily="34" charset="0"/>
              <a:cs typeface="Calibri" panose="020F0502020204030204" pitchFamily="34" charset="0"/>
            </a:endParaRPr>
          </a:p>
        </p:txBody>
      </p:sp>
      <p:sp>
        <p:nvSpPr>
          <p:cNvPr id="4" name="Tekstvak 3">
            <a:extLst>
              <a:ext uri="{FF2B5EF4-FFF2-40B4-BE49-F238E27FC236}">
                <a16:creationId xmlns:a16="http://schemas.microsoft.com/office/drawing/2014/main" id="{108D7303-90DE-F151-3608-1AE770BCB146}"/>
              </a:ext>
            </a:extLst>
          </p:cNvPr>
          <p:cNvSpPr txBox="1"/>
          <p:nvPr/>
        </p:nvSpPr>
        <p:spPr>
          <a:xfrm>
            <a:off x="8571722" y="6300125"/>
            <a:ext cx="3146599"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5" action="ppaction://hlinksldjump">
                  <a:extLst>
                    <a:ext uri="{A12FA001-AC4F-418D-AE19-62706E023703}">
                      <ahyp:hlinkClr xmlns:ahyp="http://schemas.microsoft.com/office/drawing/2018/hyperlinkcolor" val="tx"/>
                    </a:ext>
                  </a:extLst>
                </a:hlinkClick>
              </a:rPr>
              <a:t>Terug naar Onderzoek opzetten </a:t>
            </a:r>
            <a:endParaRPr lang="nl-NL" dirty="0">
              <a:solidFill>
                <a:srgbClr val="0070C0"/>
              </a:solidFill>
              <a:latin typeface="MuseoSans"/>
            </a:endParaRPr>
          </a:p>
        </p:txBody>
      </p:sp>
      <p:graphicFrame>
        <p:nvGraphicFramePr>
          <p:cNvPr id="19" name="Diagram 18">
            <a:extLst>
              <a:ext uri="{FF2B5EF4-FFF2-40B4-BE49-F238E27FC236}">
                <a16:creationId xmlns:a16="http://schemas.microsoft.com/office/drawing/2014/main" id="{58948088-149E-169D-838A-FEBFD8F25682}"/>
              </a:ext>
            </a:extLst>
          </p:cNvPr>
          <p:cNvGraphicFramePr/>
          <p:nvPr>
            <p:extLst>
              <p:ext uri="{D42A27DB-BD31-4B8C-83A1-F6EECF244321}">
                <p14:modId xmlns:p14="http://schemas.microsoft.com/office/powerpoint/2010/main" val="1305188705"/>
              </p:ext>
            </p:extLst>
          </p:nvPr>
        </p:nvGraphicFramePr>
        <p:xfrm>
          <a:off x="7851484" y="4005514"/>
          <a:ext cx="3558540" cy="1772285"/>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20" name="Rechthoek 19">
            <a:hlinkClick r:id="rId27" action="ppaction://hlinksldjump"/>
            <a:extLst>
              <a:ext uri="{FF2B5EF4-FFF2-40B4-BE49-F238E27FC236}">
                <a16:creationId xmlns:a16="http://schemas.microsoft.com/office/drawing/2014/main" id="{DC5E3EC6-5BC3-DA40-CD1B-092BC0046718}"/>
              </a:ext>
            </a:extLst>
          </p:cNvPr>
          <p:cNvSpPr/>
          <p:nvPr/>
        </p:nvSpPr>
        <p:spPr>
          <a:xfrm>
            <a:off x="9649415" y="4879043"/>
            <a:ext cx="1797931" cy="883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Rechthoek 22">
            <a:hlinkClick r:id="rId28" action="ppaction://hlinksldjump"/>
            <a:extLst>
              <a:ext uri="{FF2B5EF4-FFF2-40B4-BE49-F238E27FC236}">
                <a16:creationId xmlns:a16="http://schemas.microsoft.com/office/drawing/2014/main" id="{D7AF08E7-C70A-BB10-76B2-5B61C1DC1E83}"/>
              </a:ext>
            </a:extLst>
          </p:cNvPr>
          <p:cNvSpPr/>
          <p:nvPr/>
        </p:nvSpPr>
        <p:spPr>
          <a:xfrm>
            <a:off x="7851484" y="4879043"/>
            <a:ext cx="1797931" cy="883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Rechthoek 23">
            <a:hlinkClick r:id="rId29" action="ppaction://hlinksldjump"/>
            <a:extLst>
              <a:ext uri="{FF2B5EF4-FFF2-40B4-BE49-F238E27FC236}">
                <a16:creationId xmlns:a16="http://schemas.microsoft.com/office/drawing/2014/main" id="{FDAEDEDA-BEC2-07D0-73A0-815B25D89474}"/>
              </a:ext>
            </a:extLst>
          </p:cNvPr>
          <p:cNvSpPr/>
          <p:nvPr/>
        </p:nvSpPr>
        <p:spPr>
          <a:xfrm>
            <a:off x="9649415" y="4005514"/>
            <a:ext cx="1797931" cy="883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a:hlinkClick r:id="rId30" action="ppaction://hlinksldjump"/>
            <a:extLst>
              <a:ext uri="{FF2B5EF4-FFF2-40B4-BE49-F238E27FC236}">
                <a16:creationId xmlns:a16="http://schemas.microsoft.com/office/drawing/2014/main" id="{E9094F8F-96C8-F6DD-00BD-F07E334C237B}"/>
              </a:ext>
            </a:extLst>
          </p:cNvPr>
          <p:cNvSpPr/>
          <p:nvPr/>
        </p:nvSpPr>
        <p:spPr>
          <a:xfrm>
            <a:off x="7851484" y="4005514"/>
            <a:ext cx="1797931" cy="8837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Tekstvak 25">
            <a:extLst>
              <a:ext uri="{FF2B5EF4-FFF2-40B4-BE49-F238E27FC236}">
                <a16:creationId xmlns:a16="http://schemas.microsoft.com/office/drawing/2014/main" id="{0E4DE365-E7F3-23B0-131F-47BA36F484D0}"/>
              </a:ext>
            </a:extLst>
          </p:cNvPr>
          <p:cNvSpPr txBox="1"/>
          <p:nvPr/>
        </p:nvSpPr>
        <p:spPr>
          <a:xfrm>
            <a:off x="722777" y="3970475"/>
            <a:ext cx="7416052" cy="369332"/>
          </a:xfrm>
          <a:prstGeom prst="rect">
            <a:avLst/>
          </a:prstGeom>
          <a:noFill/>
        </p:spPr>
        <p:txBody>
          <a:bodyPr wrap="square">
            <a:spAutoFit/>
          </a:bodyPr>
          <a:lstStyle/>
          <a:p>
            <a:pPr marL="0" indent="0">
              <a:lnSpc>
                <a:spcPct val="100000"/>
              </a:lnSpc>
              <a:buNone/>
            </a:pPr>
            <a:r>
              <a:rPr lang="nl-NL" dirty="0">
                <a:solidFill>
                  <a:srgbClr val="0070C0"/>
                </a:solidFill>
                <a:latin typeface="Calibri" panose="020F0502020204030204" pitchFamily="34" charset="0"/>
                <a:cs typeface="Calibri" panose="020F0502020204030204" pitchFamily="34" charset="0"/>
                <a:hlinkClick r:id="rId31" action="ppaction://hlinksldjump">
                  <a:extLst>
                    <a:ext uri="{A12FA001-AC4F-418D-AE19-62706E023703}">
                      <ahyp:hlinkClr xmlns:ahyp="http://schemas.microsoft.com/office/drawing/2018/hyperlinkcolor" val="tx"/>
                    </a:ext>
                  </a:extLst>
                </a:hlinkClick>
              </a:rPr>
              <a:t>Terug naar Opdracht 12: mijn planning</a:t>
            </a:r>
            <a:endParaRPr lang="nl-NL"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231546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2480730-1549-F176-EEDA-89FB9CB2B5A5}"/>
              </a:ext>
            </a:extLst>
          </p:cNvPr>
          <p:cNvPicPr>
            <a:picLocks noChangeAspect="1"/>
          </p:cNvPicPr>
          <p:nvPr/>
        </p:nvPicPr>
        <p:blipFill>
          <a:blip r:embed="rId2"/>
          <a:stretch>
            <a:fillRect/>
          </a:stretch>
        </p:blipFill>
        <p:spPr>
          <a:xfrm flipV="1">
            <a:off x="10902539" y="-278906"/>
            <a:ext cx="490752" cy="557811"/>
          </a:xfrm>
          <a:prstGeom prst="rect">
            <a:avLst/>
          </a:prstGeom>
        </p:spPr>
      </p:pic>
      <p:sp>
        <p:nvSpPr>
          <p:cNvPr id="4" name="Titel 1">
            <a:extLst>
              <a:ext uri="{FF2B5EF4-FFF2-40B4-BE49-F238E27FC236}">
                <a16:creationId xmlns:a16="http://schemas.microsoft.com/office/drawing/2014/main" id="{196FE5A3-0BC8-15F7-A1A6-406B0C5AD891}"/>
              </a:ext>
            </a:extLst>
          </p:cNvPr>
          <p:cNvSpPr>
            <a:spLocks noGrp="1"/>
          </p:cNvSpPr>
          <p:nvPr>
            <p:ph type="title"/>
          </p:nvPr>
        </p:nvSpPr>
        <p:spPr>
          <a:xfrm>
            <a:off x="4880015" y="164765"/>
            <a:ext cx="7232410" cy="642833"/>
          </a:xfrm>
        </p:spPr>
        <p:txBody>
          <a:bodyPr/>
          <a:lstStyle/>
          <a:p>
            <a:r>
              <a:rPr lang="nl-NL" sz="3600" dirty="0">
                <a:latin typeface="Calibri" panose="020F0502020204030204" pitchFamily="34" charset="0"/>
                <a:cs typeface="Calibri" panose="020F0502020204030204" pitchFamily="34" charset="0"/>
              </a:rPr>
              <a:t>Herkansing</a:t>
            </a:r>
            <a:endParaRPr lang="nl-NL" dirty="0">
              <a:latin typeface="Calibri" panose="020F0502020204030204" pitchFamily="34" charset="0"/>
              <a:cs typeface="Calibri" panose="020F0502020204030204" pitchFamily="34" charset="0"/>
            </a:endParaRPr>
          </a:p>
        </p:txBody>
      </p:sp>
      <p:sp>
        <p:nvSpPr>
          <p:cNvPr id="11" name="Tekstvak 10">
            <a:extLst>
              <a:ext uri="{FF2B5EF4-FFF2-40B4-BE49-F238E27FC236}">
                <a16:creationId xmlns:a16="http://schemas.microsoft.com/office/drawing/2014/main" id="{15D255F0-5B62-97FA-BBB8-DC76542FC6E2}"/>
              </a:ext>
            </a:extLst>
          </p:cNvPr>
          <p:cNvSpPr txBox="1"/>
          <p:nvPr/>
        </p:nvSpPr>
        <p:spPr>
          <a:xfrm>
            <a:off x="4817815" y="807598"/>
            <a:ext cx="6864110" cy="3970318"/>
          </a:xfrm>
          <a:prstGeom prst="rect">
            <a:avLst/>
          </a:prstGeom>
          <a:noFill/>
        </p:spPr>
        <p:txBody>
          <a:bodyPr wrap="square" rtlCol="0">
            <a:spAutoFit/>
          </a:bodyPr>
          <a:lstStyle/>
          <a:p>
            <a:r>
              <a:rPr lang="nl-NL" sz="1800" dirty="0">
                <a:effectLst/>
                <a:latin typeface="Calibri" panose="020F0502020204030204" pitchFamily="34" charset="0"/>
                <a:ea typeface="Calibri" panose="020F0502020204030204" pitchFamily="34" charset="0"/>
                <a:cs typeface="Calibri" panose="020F0502020204030204" pitchFamily="34" charset="0"/>
              </a:rPr>
              <a:t>Als tijdens beoordelingsmoment 1 en 2 een aspect “onvoldoende” is, </a:t>
            </a:r>
            <a:r>
              <a:rPr lang="nl-NL" dirty="0">
                <a:latin typeface="Calibri" panose="020F0502020204030204" pitchFamily="34" charset="0"/>
                <a:ea typeface="Calibri" panose="020F0502020204030204" pitchFamily="34" charset="0"/>
                <a:cs typeface="Calibri" panose="020F0502020204030204" pitchFamily="34" charset="0"/>
              </a:rPr>
              <a:t>raden wij aan om dit </a:t>
            </a:r>
            <a:r>
              <a:rPr lang="nl-NL" sz="1800" dirty="0">
                <a:effectLst/>
                <a:latin typeface="Calibri" panose="020F0502020204030204" pitchFamily="34" charset="0"/>
                <a:ea typeface="Calibri" panose="020F0502020204030204" pitchFamily="34" charset="0"/>
                <a:cs typeface="Calibri" panose="020F0502020204030204" pitchFamily="34" charset="0"/>
              </a:rPr>
              <a:t>aspect te herstellen volgens aanwijzingen van de begeleider. Hiermee wordt de kans groter dat je bij het volgende beoordelingsmoment wel een voldoende haalt.</a:t>
            </a:r>
            <a:endParaRPr lang="nl-NL" dirty="0">
              <a:solidFill>
                <a:srgbClr val="007250"/>
              </a:solidFill>
              <a:latin typeface="Calibri" panose="020F0502020204030204" pitchFamily="34" charset="0"/>
              <a:cs typeface="Calibri" panose="020F0502020204030204" pitchFamily="34" charset="0"/>
            </a:endParaRPr>
          </a:p>
          <a:p>
            <a:endParaRPr lang="nl-NL" dirty="0">
              <a:latin typeface="Calibri" panose="020F0502020204030204" pitchFamily="34" charset="0"/>
              <a:cs typeface="Calibri" panose="020F0502020204030204" pitchFamily="34" charset="0"/>
            </a:endParaRPr>
          </a:p>
          <a:p>
            <a:r>
              <a:rPr lang="nl-NL" dirty="0">
                <a:latin typeface="Calibri" panose="020F0502020204030204" pitchFamily="34" charset="0"/>
                <a:cs typeface="Calibri" panose="020F0502020204030204" pitchFamily="34" charset="0"/>
              </a:rPr>
              <a:t>Het eindcijfer is onderdeel van het combinatiecijfer (profielwerkstuk, maatschappijleer en CKV en  levensbeschouwing) . De onderdelen van het combinatiecijfer moeten minimaal beoordeeld zijn met een op hele cijfers afgerond cijfer 4. Anders kun je niet slagen.</a:t>
            </a:r>
          </a:p>
          <a:p>
            <a:pPr indent="-270510"/>
            <a:r>
              <a:rPr lang="nl-NL" dirty="0">
                <a:latin typeface="Calibri" panose="020F0502020204030204" pitchFamily="34" charset="0"/>
                <a:cs typeface="Calibri" panose="020F0502020204030204" pitchFamily="34" charset="0"/>
              </a:rPr>
              <a:t>Als je op tijd je </a:t>
            </a:r>
            <a:r>
              <a:rPr lang="nl-NL">
                <a:latin typeface="Calibri" panose="020F0502020204030204" pitchFamily="34" charset="0"/>
                <a:cs typeface="Calibri" panose="020F0502020204030204" pitchFamily="34" charset="0"/>
              </a:rPr>
              <a:t>werk ingeleverd hebt, </a:t>
            </a:r>
            <a:r>
              <a:rPr lang="nl-NL" dirty="0">
                <a:latin typeface="Calibri" panose="020F0502020204030204" pitchFamily="34" charset="0"/>
                <a:cs typeface="Calibri" panose="020F0502020204030204" pitchFamily="34" charset="0"/>
              </a:rPr>
              <a:t>maar het eindcijfer is lager dan een 3.5, mag je de derde fase aanvullen. Het werkstuk kan uiterlijk 31 januari 2024 voor het laatst ingeleverd worden. Je kunt dan maximaal een 3.5 voor het profielwerkstuk verdienen, zodat je toch examen kunt doen! </a:t>
            </a:r>
            <a:r>
              <a:rPr lang="nl-NL" dirty="0"/>
              <a:t>  </a:t>
            </a:r>
          </a:p>
        </p:txBody>
      </p:sp>
      <p:grpSp>
        <p:nvGrpSpPr>
          <p:cNvPr id="5" name="Groep 4">
            <a:extLst>
              <a:ext uri="{FF2B5EF4-FFF2-40B4-BE49-F238E27FC236}">
                <a16:creationId xmlns:a16="http://schemas.microsoft.com/office/drawing/2014/main" id="{C8206F5E-28DC-A438-C801-73FF0D64F755}"/>
              </a:ext>
            </a:extLst>
          </p:cNvPr>
          <p:cNvGrpSpPr/>
          <p:nvPr/>
        </p:nvGrpSpPr>
        <p:grpSpPr>
          <a:xfrm>
            <a:off x="1" y="1"/>
            <a:ext cx="3251200" cy="3428999"/>
            <a:chOff x="0" y="1"/>
            <a:chExt cx="6736717" cy="6858000"/>
          </a:xfrm>
        </p:grpSpPr>
        <p:grpSp>
          <p:nvGrpSpPr>
            <p:cNvPr id="69" name="Groep 68">
              <a:extLst>
                <a:ext uri="{FF2B5EF4-FFF2-40B4-BE49-F238E27FC236}">
                  <a16:creationId xmlns:a16="http://schemas.microsoft.com/office/drawing/2014/main" id="{F2AB6182-A0EF-C715-5479-208884EB63D5}"/>
                </a:ext>
              </a:extLst>
            </p:cNvPr>
            <p:cNvGrpSpPr/>
            <p:nvPr/>
          </p:nvGrpSpPr>
          <p:grpSpPr>
            <a:xfrm>
              <a:off x="0" y="1"/>
              <a:ext cx="6736717" cy="6858000"/>
              <a:chOff x="0" y="1"/>
              <a:chExt cx="6736717" cy="6858000"/>
            </a:xfrm>
          </p:grpSpPr>
          <p:pic>
            <p:nvPicPr>
              <p:cNvPr id="70" name="Afbeelding 69">
                <a:extLst>
                  <a:ext uri="{FF2B5EF4-FFF2-40B4-BE49-F238E27FC236}">
                    <a16:creationId xmlns:a16="http://schemas.microsoft.com/office/drawing/2014/main" id="{79E1A44C-AC75-8C64-3BD8-0DC186DA3273}"/>
                  </a:ext>
                </a:extLst>
              </p:cNvPr>
              <p:cNvPicPr>
                <a:picLocks noChangeAspect="1"/>
              </p:cNvPicPr>
              <p:nvPr/>
            </p:nvPicPr>
            <p:blipFill>
              <a:blip r:embed="rId3"/>
              <a:stretch>
                <a:fillRect/>
              </a:stretch>
            </p:blipFill>
            <p:spPr>
              <a:xfrm>
                <a:off x="0" y="1"/>
                <a:ext cx="6736717" cy="6858000"/>
              </a:xfrm>
              <a:prstGeom prst="rect">
                <a:avLst/>
              </a:prstGeom>
            </p:spPr>
          </p:pic>
          <p:pic>
            <p:nvPicPr>
              <p:cNvPr id="71" name="Afbeelding 70">
                <a:extLst>
                  <a:ext uri="{FF2B5EF4-FFF2-40B4-BE49-F238E27FC236}">
                    <a16:creationId xmlns:a16="http://schemas.microsoft.com/office/drawing/2014/main" id="{4DAD044B-46C0-C3A2-7685-E2B92FFC7982}"/>
                  </a:ext>
                </a:extLst>
              </p:cNvPr>
              <p:cNvPicPr>
                <a:picLocks noChangeAspect="1"/>
              </p:cNvPicPr>
              <p:nvPr/>
            </p:nvPicPr>
            <p:blipFill>
              <a:blip r:embed="rId4"/>
              <a:stretch>
                <a:fillRect/>
              </a:stretch>
            </p:blipFill>
            <p:spPr>
              <a:xfrm>
                <a:off x="355600" y="5743575"/>
                <a:ext cx="4387850" cy="845584"/>
              </a:xfrm>
              <a:prstGeom prst="rect">
                <a:avLst/>
              </a:prstGeom>
            </p:spPr>
          </p:pic>
        </p:grpSp>
        <p:pic>
          <p:nvPicPr>
            <p:cNvPr id="3" name="Afbeelding 2">
              <a:extLst>
                <a:ext uri="{FF2B5EF4-FFF2-40B4-BE49-F238E27FC236}">
                  <a16:creationId xmlns:a16="http://schemas.microsoft.com/office/drawing/2014/main" id="{B72EDEE8-BB59-A4C9-EA9F-2ECA41C5FC97}"/>
                </a:ext>
              </a:extLst>
            </p:cNvPr>
            <p:cNvPicPr>
              <a:picLocks noChangeAspect="1"/>
            </p:cNvPicPr>
            <p:nvPr/>
          </p:nvPicPr>
          <p:blipFill>
            <a:blip r:embed="rId5"/>
            <a:stretch>
              <a:fillRect/>
            </a:stretch>
          </p:blipFill>
          <p:spPr>
            <a:xfrm>
              <a:off x="850900" y="296833"/>
              <a:ext cx="3390900" cy="510765"/>
            </a:xfrm>
            <a:prstGeom prst="rect">
              <a:avLst/>
            </a:prstGeom>
          </p:spPr>
        </p:pic>
      </p:grpSp>
      <p:pic>
        <p:nvPicPr>
          <p:cNvPr id="6" name="Afbeelding 5" descr="Afbeelding met tekst, logo, schermopname, ontwerp&#10;&#10;Automatisch gegenereerde beschrijving">
            <a:extLst>
              <a:ext uri="{FF2B5EF4-FFF2-40B4-BE49-F238E27FC236}">
                <a16:creationId xmlns:a16="http://schemas.microsoft.com/office/drawing/2014/main" id="{26719131-148B-0ABD-1460-F93C6C7876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2" y="3384550"/>
            <a:ext cx="2772473" cy="3473450"/>
          </a:xfrm>
          <a:prstGeom prst="rect">
            <a:avLst/>
          </a:prstGeom>
        </p:spPr>
      </p:pic>
      <p:pic>
        <p:nvPicPr>
          <p:cNvPr id="10" name="Afbeelding 9">
            <a:hlinkClick r:id="rId7" action="ppaction://hlinksldjump"/>
            <a:extLst>
              <a:ext uri="{FF2B5EF4-FFF2-40B4-BE49-F238E27FC236}">
                <a16:creationId xmlns:a16="http://schemas.microsoft.com/office/drawing/2014/main" id="{0D8A9CF5-959C-07B6-D64A-9CE89060E2BD}"/>
              </a:ext>
            </a:extLst>
          </p:cNvPr>
          <p:cNvPicPr>
            <a:picLocks noChangeAspect="1"/>
          </p:cNvPicPr>
          <p:nvPr/>
        </p:nvPicPr>
        <p:blipFill>
          <a:blip r:embed="rId8"/>
          <a:stretch>
            <a:fillRect/>
          </a:stretch>
        </p:blipFill>
        <p:spPr>
          <a:xfrm>
            <a:off x="9679963" y="6336145"/>
            <a:ext cx="335391" cy="328878"/>
          </a:xfrm>
          <a:prstGeom prst="rect">
            <a:avLst/>
          </a:prstGeom>
        </p:spPr>
      </p:pic>
      <p:pic>
        <p:nvPicPr>
          <p:cNvPr id="12" name="Afbeelding 11">
            <a:hlinkClick r:id="rId9" action="ppaction://hlinksldjump"/>
            <a:extLst>
              <a:ext uri="{FF2B5EF4-FFF2-40B4-BE49-F238E27FC236}">
                <a16:creationId xmlns:a16="http://schemas.microsoft.com/office/drawing/2014/main" id="{199D61AD-49E5-60FF-A2D3-16570AA8B337}"/>
              </a:ext>
            </a:extLst>
          </p:cNvPr>
          <p:cNvPicPr>
            <a:picLocks noChangeAspect="1"/>
          </p:cNvPicPr>
          <p:nvPr/>
        </p:nvPicPr>
        <p:blipFill>
          <a:blip r:embed="rId10"/>
          <a:stretch>
            <a:fillRect/>
          </a:stretch>
        </p:blipFill>
        <p:spPr>
          <a:xfrm>
            <a:off x="10871118" y="6338903"/>
            <a:ext cx="330200" cy="330200"/>
          </a:xfrm>
          <a:prstGeom prst="rect">
            <a:avLst/>
          </a:prstGeom>
        </p:spPr>
      </p:pic>
      <p:pic>
        <p:nvPicPr>
          <p:cNvPr id="17" name="Afbeelding 16">
            <a:hlinkClick r:id="rId11" action="ppaction://hlinksldjump"/>
            <a:extLst>
              <a:ext uri="{FF2B5EF4-FFF2-40B4-BE49-F238E27FC236}">
                <a16:creationId xmlns:a16="http://schemas.microsoft.com/office/drawing/2014/main" id="{9D5B79D4-D5F0-3DF9-2CB6-72F40BA93A02}"/>
              </a:ext>
            </a:extLst>
          </p:cNvPr>
          <p:cNvPicPr>
            <a:picLocks noChangeAspect="1"/>
          </p:cNvPicPr>
          <p:nvPr/>
        </p:nvPicPr>
        <p:blipFill>
          <a:blip r:embed="rId12"/>
          <a:stretch>
            <a:fillRect/>
          </a:stretch>
        </p:blipFill>
        <p:spPr>
          <a:xfrm>
            <a:off x="10086352" y="6341042"/>
            <a:ext cx="335281" cy="330201"/>
          </a:xfrm>
          <a:prstGeom prst="rect">
            <a:avLst/>
          </a:prstGeom>
        </p:spPr>
      </p:pic>
      <p:pic>
        <p:nvPicPr>
          <p:cNvPr id="18" name="Afbeelding 17">
            <a:hlinkClick r:id="rId13" action="ppaction://hlinksldjump"/>
            <a:extLst>
              <a:ext uri="{FF2B5EF4-FFF2-40B4-BE49-F238E27FC236}">
                <a16:creationId xmlns:a16="http://schemas.microsoft.com/office/drawing/2014/main" id="{85C8D352-5441-9427-2621-89B1AD532D19}"/>
              </a:ext>
            </a:extLst>
          </p:cNvPr>
          <p:cNvPicPr>
            <a:picLocks noChangeAspect="1"/>
          </p:cNvPicPr>
          <p:nvPr/>
        </p:nvPicPr>
        <p:blipFill>
          <a:blip r:embed="rId14"/>
          <a:stretch>
            <a:fillRect/>
          </a:stretch>
        </p:blipFill>
        <p:spPr>
          <a:xfrm flipH="1">
            <a:off x="8903358" y="6349678"/>
            <a:ext cx="321952" cy="309516"/>
          </a:xfrm>
          <a:prstGeom prst="rect">
            <a:avLst/>
          </a:prstGeom>
        </p:spPr>
      </p:pic>
      <p:pic>
        <p:nvPicPr>
          <p:cNvPr id="20" name="Afbeelding 19" descr="Afbeelding met cirkel, Lettertype, logo, Graphics&#10;&#10;Automatisch gegenereerde beschrijving">
            <a:hlinkClick r:id="rId15" action="ppaction://hlinksldjump"/>
            <a:extLst>
              <a:ext uri="{FF2B5EF4-FFF2-40B4-BE49-F238E27FC236}">
                <a16:creationId xmlns:a16="http://schemas.microsoft.com/office/drawing/2014/main" id="{21FC5417-D3C9-A042-836F-7143EFE2792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91487" y="6344790"/>
            <a:ext cx="319292" cy="319292"/>
          </a:xfrm>
          <a:prstGeom prst="rect">
            <a:avLst/>
          </a:prstGeom>
        </p:spPr>
      </p:pic>
      <p:pic>
        <p:nvPicPr>
          <p:cNvPr id="21" name="Afbeelding 20" descr="Afbeelding met cirkel, diagram, Graphics, Kleurrijkheid&#10;&#10;Automatisch gegenereerde beschrijving">
            <a:hlinkClick r:id="rId17" action="ppaction://hlinksldjump"/>
            <a:extLst>
              <a:ext uri="{FF2B5EF4-FFF2-40B4-BE49-F238E27FC236}">
                <a16:creationId xmlns:a16="http://schemas.microsoft.com/office/drawing/2014/main" id="{C04F0411-7B35-693E-1D05-0F6D0F730674}"/>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53487" t="11162" r="6092" b="11613"/>
          <a:stretch/>
        </p:blipFill>
        <p:spPr>
          <a:xfrm>
            <a:off x="10490927" y="6334268"/>
            <a:ext cx="325344" cy="327896"/>
          </a:xfrm>
          <a:prstGeom prst="rect">
            <a:avLst/>
          </a:prstGeom>
        </p:spPr>
      </p:pic>
      <p:pic>
        <p:nvPicPr>
          <p:cNvPr id="31" name="Afbeelding 30" descr="Afbeelding met logo, Graphics, symbool, ontwerp&#10;&#10;Automatisch gegenereerde beschrijving">
            <a:hlinkClick r:id="rId19" action="ppaction://hlinksldjump"/>
            <a:extLst>
              <a:ext uri="{FF2B5EF4-FFF2-40B4-BE49-F238E27FC236}">
                <a16:creationId xmlns:a16="http://schemas.microsoft.com/office/drawing/2014/main" id="{97DE8E82-A116-80ED-3800-AD28092C53F4}"/>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199909" y="6292311"/>
            <a:ext cx="427662" cy="427662"/>
          </a:xfrm>
          <a:prstGeom prst="rect">
            <a:avLst/>
          </a:prstGeom>
        </p:spPr>
      </p:pic>
      <p:pic>
        <p:nvPicPr>
          <p:cNvPr id="32" name="Afbeelding 31" descr="Afbeelding met tekst, cirkel, schermopname, Lettertype&#10;&#10;Automatisch gegenereerde beschrijving">
            <a:hlinkClick r:id="rId21" action="ppaction://hlinksldjump"/>
            <a:extLst>
              <a:ext uri="{FF2B5EF4-FFF2-40B4-BE49-F238E27FC236}">
                <a16:creationId xmlns:a16="http://schemas.microsoft.com/office/drawing/2014/main" id="{B544E9C4-9163-D650-25A2-FDF31264A65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454503" y="6319326"/>
            <a:ext cx="398127" cy="384239"/>
          </a:xfrm>
          <a:prstGeom prst="rect">
            <a:avLst/>
          </a:prstGeom>
        </p:spPr>
      </p:pic>
      <p:pic>
        <p:nvPicPr>
          <p:cNvPr id="33" name="Afbeelding 32">
            <a:hlinkClick r:id="rId23" action="ppaction://hlinksldjump"/>
            <a:extLst>
              <a:ext uri="{FF2B5EF4-FFF2-40B4-BE49-F238E27FC236}">
                <a16:creationId xmlns:a16="http://schemas.microsoft.com/office/drawing/2014/main" id="{3405015A-8E02-44B5-84AE-7EB35B63338A}"/>
              </a:ext>
            </a:extLst>
          </p:cNvPr>
          <p:cNvPicPr>
            <a:picLocks noChangeAspect="1"/>
          </p:cNvPicPr>
          <p:nvPr/>
        </p:nvPicPr>
        <p:blipFill>
          <a:blip r:embed="rId24"/>
          <a:stretch>
            <a:fillRect/>
          </a:stretch>
        </p:blipFill>
        <p:spPr>
          <a:xfrm>
            <a:off x="8115031" y="6349346"/>
            <a:ext cx="284021" cy="312620"/>
          </a:xfrm>
          <a:prstGeom prst="rect">
            <a:avLst/>
          </a:prstGeom>
        </p:spPr>
      </p:pic>
      <p:pic>
        <p:nvPicPr>
          <p:cNvPr id="34" name="Afbeelding 33">
            <a:hlinkClick r:id="rId25" action="ppaction://hlinksldjump"/>
            <a:extLst>
              <a:ext uri="{FF2B5EF4-FFF2-40B4-BE49-F238E27FC236}">
                <a16:creationId xmlns:a16="http://schemas.microsoft.com/office/drawing/2014/main" id="{CC0C06FB-E5A1-0638-20FD-F2EFD9DE6268}"/>
              </a:ext>
            </a:extLst>
          </p:cNvPr>
          <p:cNvPicPr>
            <a:picLocks noChangeAspect="1"/>
          </p:cNvPicPr>
          <p:nvPr/>
        </p:nvPicPr>
        <p:blipFill>
          <a:blip r:embed="rId26"/>
          <a:stretch>
            <a:fillRect/>
          </a:stretch>
        </p:blipFill>
        <p:spPr>
          <a:xfrm flipH="1">
            <a:off x="7402793" y="6345086"/>
            <a:ext cx="325344" cy="329489"/>
          </a:xfrm>
          <a:prstGeom prst="rect">
            <a:avLst/>
          </a:prstGeom>
        </p:spPr>
      </p:pic>
      <p:pic>
        <p:nvPicPr>
          <p:cNvPr id="35" name="Afbeelding 34" descr="Afbeelding met zwart, duisternis&#10;&#10;Automatisch gegenereerde beschrijving">
            <a:hlinkClick r:id="rId27" action="ppaction://hlinksldjump"/>
            <a:extLst>
              <a:ext uri="{FF2B5EF4-FFF2-40B4-BE49-F238E27FC236}">
                <a16:creationId xmlns:a16="http://schemas.microsoft.com/office/drawing/2014/main" id="{408F57CA-2974-9585-FA88-B76566D8E40B}"/>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757404" y="6322409"/>
            <a:ext cx="331617" cy="331617"/>
          </a:xfrm>
          <a:prstGeom prst="rect">
            <a:avLst/>
          </a:prstGeom>
        </p:spPr>
      </p:pic>
    </p:spTree>
    <p:extLst>
      <p:ext uri="{BB962C8B-B14F-4D97-AF65-F5344CB8AC3E}">
        <p14:creationId xmlns:p14="http://schemas.microsoft.com/office/powerpoint/2010/main" val="20063512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681726" cy="507560"/>
          </a:xfrm>
        </p:spPr>
        <p:txBody>
          <a:bodyPr/>
          <a:lstStyle/>
          <a:p>
            <a:r>
              <a:rPr lang="nl-NL" dirty="0">
                <a:latin typeface="Calibri" panose="020F0502020204030204" pitchFamily="34" charset="0"/>
                <a:cs typeface="Calibri" panose="020F0502020204030204" pitchFamily="34" charset="0"/>
              </a:rPr>
              <a:t>Opdracht 12a: maak een planning</a:t>
            </a: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3"/>
          <a:stretch>
            <a:fillRect/>
          </a:stretch>
        </p:blipFill>
        <p:spPr>
          <a:xfrm>
            <a:off x="838199" y="2282"/>
            <a:ext cx="1152604" cy="1201230"/>
          </a:xfrm>
          <a:prstGeom prst="rect">
            <a:avLst/>
          </a:prstGeom>
        </p:spPr>
      </p:pic>
      <p:sp>
        <p:nvSpPr>
          <p:cNvPr id="13" name="Tijdelijke aanduiding voor inhoud 2">
            <a:extLst>
              <a:ext uri="{FF2B5EF4-FFF2-40B4-BE49-F238E27FC236}">
                <a16:creationId xmlns:a16="http://schemas.microsoft.com/office/drawing/2014/main" id="{066D5EBC-C71D-F590-490D-D3CD14E5AE95}"/>
              </a:ext>
            </a:extLst>
          </p:cNvPr>
          <p:cNvSpPr>
            <a:spLocks noGrp="1"/>
          </p:cNvSpPr>
          <p:nvPr>
            <p:ph idx="1"/>
          </p:nvPr>
        </p:nvSpPr>
        <p:spPr>
          <a:xfrm>
            <a:off x="838201" y="1420754"/>
            <a:ext cx="8482579" cy="4243445"/>
          </a:xfrm>
        </p:spPr>
        <p:txBody>
          <a:bodyPr/>
          <a:lstStyle/>
          <a:p>
            <a:pPr marL="4763" indent="-4763">
              <a:lnSpc>
                <a:spcPct val="100000"/>
              </a:lnSpc>
              <a:buNone/>
              <a:tabLst>
                <a:tab pos="38100" algn="l"/>
              </a:tabLst>
            </a:pPr>
            <a:r>
              <a:rPr lang="nl-NL" dirty="0">
                <a:latin typeface="Calibri" panose="020F0502020204030204" pitchFamily="34" charset="0"/>
                <a:cs typeface="Arial" panose="020B0604020202020204" pitchFamily="34" charset="0"/>
              </a:rPr>
              <a:t>J</a:t>
            </a:r>
            <a:r>
              <a:rPr lang="nl-NL" sz="1800" dirty="0">
                <a:effectLst/>
                <a:latin typeface="Calibri" panose="020F0502020204030204" pitchFamily="34" charset="0"/>
                <a:ea typeface="Calibri" panose="020F0502020204030204" pitchFamily="34" charset="0"/>
                <a:cs typeface="Arial" panose="020B0604020202020204" pitchFamily="34" charset="0"/>
              </a:rPr>
              <a:t>e gaat nu preciezer gaan maken en voeg je toe aan je plan van aanpak. Dat doe je door nauwkeuriger inschattingen te maken van het totaal aantal uren dat nodig is en die activiteiten te verdelen over de projectperiode. Voer de volgende stappen uit:</a:t>
            </a:r>
            <a:endParaRPr lang="nl-NL" dirty="0">
              <a:latin typeface="Calibri" panose="020F0502020204030204" pitchFamily="34" charset="0"/>
              <a:cs typeface="Calibri" panose="020F0502020204030204" pitchFamily="34" charset="0"/>
            </a:endParaRPr>
          </a:p>
          <a:p>
            <a:pPr marR="252095" lvl="0">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Pak een A3’tje en teken en nummer de vier kwadranten (zie het </a:t>
            </a:r>
            <a:r>
              <a:rPr lang="nl-NL" spc="10" dirty="0" err="1">
                <a:solidFill>
                  <a:srgbClr val="000000"/>
                </a:solidFill>
                <a:latin typeface="Calibri" panose="020F0502020204030204" pitchFamily="34" charset="0"/>
                <a:cs typeface="Calibri" panose="020F0502020204030204" pitchFamily="34" charset="0"/>
              </a:rPr>
              <a:t>Eisenhowermodel</a:t>
            </a:r>
            <a:r>
              <a:rPr lang="nl-NL" spc="10" dirty="0">
                <a:solidFill>
                  <a:srgbClr val="000000"/>
                </a:solidFill>
                <a:latin typeface="Calibri" panose="020F0502020204030204" pitchFamily="34" charset="0"/>
                <a:cs typeface="Calibri" panose="020F0502020204030204" pitchFamily="34" charset="0"/>
              </a:rPr>
              <a:t>).</a:t>
            </a:r>
          </a:p>
          <a:p>
            <a:pPr marR="252095" lvl="0">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Bedenk welke activiteiten je moet doen in de uitvoering van je onderzoek.</a:t>
            </a:r>
          </a:p>
          <a:p>
            <a:pPr marR="252095" lvl="0">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Schrijf elke taak op een memoblaadje.</a:t>
            </a:r>
          </a:p>
          <a:p>
            <a:pPr marR="252095" lvl="0">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Leg elk memoblaadje in een kwadrant. De taak met de meeste prioriteit leg je bovenaan.</a:t>
            </a:r>
          </a:p>
          <a:p>
            <a:pPr marR="252095" lvl="0">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Schrijf op elk memoblaadje wanneer de taak gedaan moet zijn (de deadline).</a:t>
            </a:r>
          </a:p>
          <a:p>
            <a:pPr marR="252095" lvl="0">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Noteer op elk blaadje wie de taak uitvoert en dus verantwoordelijk is voor de uitvoering ervan.</a:t>
            </a:r>
          </a:p>
          <a:p>
            <a:pPr marR="252095" lvl="0">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Verwerk de stappen in onderstaand word- of </a:t>
            </a:r>
            <a:r>
              <a:rPr lang="nl-NL" spc="10" dirty="0" err="1">
                <a:solidFill>
                  <a:srgbClr val="000000"/>
                </a:solidFill>
                <a:latin typeface="Calibri" panose="020F0502020204030204" pitchFamily="34" charset="0"/>
                <a:cs typeface="Calibri" panose="020F0502020204030204" pitchFamily="34" charset="0"/>
              </a:rPr>
              <a:t>excel</a:t>
            </a:r>
            <a:r>
              <a:rPr lang="nl-NL" spc="10" dirty="0">
                <a:solidFill>
                  <a:srgbClr val="000000"/>
                </a:solidFill>
                <a:latin typeface="Calibri" panose="020F0502020204030204" pitchFamily="34" charset="0"/>
                <a:cs typeface="Calibri" panose="020F0502020204030204" pitchFamily="34" charset="0"/>
              </a:rPr>
              <a:t>-document</a:t>
            </a:r>
          </a:p>
          <a:p>
            <a:pPr marL="4763" indent="-4763">
              <a:lnSpc>
                <a:spcPct val="100000"/>
              </a:lnSpc>
              <a:buNone/>
              <a:tabLst>
                <a:tab pos="38100" algn="l"/>
              </a:tabLst>
            </a:pPr>
            <a:endParaRPr lang="nl-NL" dirty="0">
              <a:latin typeface="Calibri" panose="020F0502020204030204" pitchFamily="34" charset="0"/>
              <a:cs typeface="Calibri" panose="020F0502020204030204" pitchFamily="34" charset="0"/>
            </a:endParaRPr>
          </a:p>
          <a:p>
            <a:pPr marL="533400" indent="-533400">
              <a:lnSpc>
                <a:spcPct val="100000"/>
              </a:lnSpc>
              <a:buNone/>
              <a:tabLst>
                <a:tab pos="38100" algn="l"/>
              </a:tabLst>
            </a:pPr>
            <a:r>
              <a:rPr lang="nl-NL" sz="1800" dirty="0">
                <a:effectLst/>
                <a:latin typeface="Calibri" panose="020F0502020204030204" pitchFamily="34" charset="0"/>
                <a:cs typeface="Calibri" panose="020F0502020204030204" pitchFamily="34" charset="0"/>
              </a:rPr>
              <a:t> </a:t>
            </a:r>
            <a:endParaRPr lang="nl-NL" dirty="0">
              <a:latin typeface="Calibri" panose="020F0502020204030204" pitchFamily="34" charset="0"/>
              <a:cs typeface="Calibri" panose="020F0502020204030204" pitchFamily="34" charset="0"/>
            </a:endParaRPr>
          </a:p>
          <a:p>
            <a:pPr marL="533400" indent="-533400">
              <a:lnSpc>
                <a:spcPct val="100000"/>
              </a:lnSpc>
              <a:buNone/>
              <a:tabLst>
                <a:tab pos="38100" algn="l"/>
              </a:tabLst>
            </a:pPr>
            <a:endParaRPr lang="nl-NL" sz="1800" dirty="0">
              <a:effectLst/>
              <a:latin typeface="MuseoSans"/>
            </a:endParaRPr>
          </a:p>
          <a:p>
            <a:pPr marL="533400" indent="-533400">
              <a:lnSpc>
                <a:spcPct val="100000"/>
              </a:lnSpc>
              <a:buNone/>
              <a:tabLst>
                <a:tab pos="38100" algn="l"/>
              </a:tabLst>
            </a:pPr>
            <a:r>
              <a:rPr lang="nl-NL" sz="1800" dirty="0">
                <a:effectLst/>
                <a:latin typeface="MuseoSans"/>
              </a:rPr>
              <a:t>  </a:t>
            </a:r>
            <a:endParaRPr lang="nl-NL" dirty="0">
              <a:effectLst/>
            </a:endParaRPr>
          </a:p>
          <a:p>
            <a:pPr marL="0" indent="0">
              <a:lnSpc>
                <a:spcPct val="100000"/>
              </a:lnSpc>
              <a:buNone/>
            </a:pPr>
            <a:endParaRPr lang="nl-NL" dirty="0">
              <a:latin typeface="MuseoSans"/>
            </a:endParaRPr>
          </a:p>
          <a:p>
            <a:pPr marL="711200" indent="-711200">
              <a:lnSpc>
                <a:spcPct val="100000"/>
              </a:lnSpc>
              <a:buNone/>
            </a:pPr>
            <a:endParaRPr lang="nl-NL" dirty="0">
              <a:solidFill>
                <a:srgbClr val="0070C0"/>
              </a:solidFill>
            </a:endParaRPr>
          </a:p>
          <a:p>
            <a:pPr marL="711200" indent="-711200">
              <a:lnSpc>
                <a:spcPct val="100000"/>
              </a:lnSpc>
              <a:buNone/>
            </a:pPr>
            <a:endParaRPr lang="nl-NL" dirty="0"/>
          </a:p>
          <a:p>
            <a:pPr marL="711200" indent="-711200">
              <a:lnSpc>
                <a:spcPct val="100000"/>
              </a:lnSpc>
              <a:buNone/>
            </a:pPr>
            <a:endParaRPr lang="nl-NL" dirty="0"/>
          </a:p>
          <a:p>
            <a:pPr marL="0" indent="0">
              <a:lnSpc>
                <a:spcPct val="100000"/>
              </a:lnSpc>
              <a:buNone/>
            </a:pPr>
            <a:endParaRPr lang="nl-NL" dirty="0">
              <a:solidFill>
                <a:srgbClr val="0070C0"/>
              </a:solidFill>
              <a:latin typeface="Arial" panose="020B0604020202020204" pitchFamily="34" charset="0"/>
              <a:cs typeface="Arial" panose="020B0604020202020204" pitchFamily="34" charset="0"/>
            </a:endParaRPr>
          </a:p>
        </p:txBody>
      </p:sp>
      <p:sp>
        <p:nvSpPr>
          <p:cNvPr id="11" name="Tekstvak 10">
            <a:extLst>
              <a:ext uri="{FF2B5EF4-FFF2-40B4-BE49-F238E27FC236}">
                <a16:creationId xmlns:a16="http://schemas.microsoft.com/office/drawing/2014/main" id="{9E451AA9-4E7F-8821-15E2-B59A77F36419}"/>
              </a:ext>
            </a:extLst>
          </p:cNvPr>
          <p:cNvSpPr txBox="1"/>
          <p:nvPr/>
        </p:nvSpPr>
        <p:spPr>
          <a:xfrm>
            <a:off x="785327" y="5848279"/>
            <a:ext cx="7417836" cy="369332"/>
          </a:xfrm>
          <a:prstGeom prst="rect">
            <a:avLst/>
          </a:prstGeom>
          <a:noFill/>
        </p:spPr>
        <p:txBody>
          <a:bodyPr wrap="square">
            <a:spAutoFit/>
          </a:bodyPr>
          <a:lstStyle/>
          <a:p>
            <a:pPr marL="0" indent="0">
              <a:lnSpc>
                <a:spcPct val="100000"/>
              </a:lnSpc>
              <a:buNone/>
            </a:pPr>
            <a:r>
              <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Terug naar Opdracht 12: mijn planning</a:t>
            </a:r>
            <a:endParaRPr lang="nl-NL" dirty="0">
              <a:solidFill>
                <a:srgbClr val="0070C0"/>
              </a:solidFill>
              <a:latin typeface="Calibri" panose="020F0502020204030204" pitchFamily="34" charset="0"/>
              <a:cs typeface="Calibri" panose="020F0502020204030204" pitchFamily="34" charset="0"/>
            </a:endParaRPr>
          </a:p>
        </p:txBody>
      </p:sp>
      <p:pic>
        <p:nvPicPr>
          <p:cNvPr id="10" name="Afbeelding 9">
            <a:hlinkClick r:id="rId5" action="ppaction://hlinksldjump"/>
            <a:extLst>
              <a:ext uri="{FF2B5EF4-FFF2-40B4-BE49-F238E27FC236}">
                <a16:creationId xmlns:a16="http://schemas.microsoft.com/office/drawing/2014/main" id="{E389F449-553B-3FFD-F336-FE3E8F132D2F}"/>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15" name="Afbeelding 14">
            <a:hlinkClick r:id="rId7" action="ppaction://hlinksldjump"/>
            <a:extLst>
              <a:ext uri="{FF2B5EF4-FFF2-40B4-BE49-F238E27FC236}">
                <a16:creationId xmlns:a16="http://schemas.microsoft.com/office/drawing/2014/main" id="{F445B381-B9F5-9CE4-7B13-77A9C5CAAF07}"/>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6" name="Afbeelding 15">
            <a:hlinkClick r:id="rId9" action="ppaction://hlinksldjump"/>
            <a:extLst>
              <a:ext uri="{FF2B5EF4-FFF2-40B4-BE49-F238E27FC236}">
                <a16:creationId xmlns:a16="http://schemas.microsoft.com/office/drawing/2014/main" id="{CF53324C-9658-0B60-DD08-DA547EAECE0A}"/>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7" name="Afbeelding 16">
            <a:hlinkClick r:id="rId11" action="ppaction://hlinksldjump"/>
            <a:extLst>
              <a:ext uri="{FF2B5EF4-FFF2-40B4-BE49-F238E27FC236}">
                <a16:creationId xmlns:a16="http://schemas.microsoft.com/office/drawing/2014/main" id="{C49B8E34-0F51-D208-6A4F-D51F1B57731F}"/>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8" name="Afbeelding 17">
            <a:hlinkClick r:id="rId13" action="ppaction://hlinksldjump"/>
            <a:extLst>
              <a:ext uri="{FF2B5EF4-FFF2-40B4-BE49-F238E27FC236}">
                <a16:creationId xmlns:a16="http://schemas.microsoft.com/office/drawing/2014/main" id="{1A5243CD-30B6-ABB5-287E-0DE49C51777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21" name="Afbeelding 20" descr="Afbeelding met tekst, logo, schermopname, ontwerp&#10;&#10;Automatisch gegenereerde beschrijving">
            <a:hlinkClick r:id="rId15" action="ppaction://hlinksldjump"/>
            <a:extLst>
              <a:ext uri="{FF2B5EF4-FFF2-40B4-BE49-F238E27FC236}">
                <a16:creationId xmlns:a16="http://schemas.microsoft.com/office/drawing/2014/main" id="{51F756E7-5746-03D5-8DA8-7E90EBF22CD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22" name="Afbeelding 21" descr="Afbeelding met tekst, logo, Graphics, Lettertype&#10;&#10;Automatisch gegenereerde beschrijving">
            <a:hlinkClick r:id="rId17" action="ppaction://hlinksldjump"/>
            <a:extLst>
              <a:ext uri="{FF2B5EF4-FFF2-40B4-BE49-F238E27FC236}">
                <a16:creationId xmlns:a16="http://schemas.microsoft.com/office/drawing/2014/main" id="{CD5850E7-A892-09E5-674D-4B5FD1961D3C}"/>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3" name="Afbeelding 22">
            <a:hlinkClick r:id="rId19" action="ppaction://hlinksldjump"/>
            <a:extLst>
              <a:ext uri="{FF2B5EF4-FFF2-40B4-BE49-F238E27FC236}">
                <a16:creationId xmlns:a16="http://schemas.microsoft.com/office/drawing/2014/main" id="{3DC6AA8A-E60E-5D38-D2DC-6A1DEA286173}"/>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2A464709-E1F4-772D-8CFB-784558A4DBBF}"/>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3" name="Afbeelding 2">
            <a:extLst>
              <a:ext uri="{FF2B5EF4-FFF2-40B4-BE49-F238E27FC236}">
                <a16:creationId xmlns:a16="http://schemas.microsoft.com/office/drawing/2014/main" id="{0EDADAB2-2CD6-92BA-E4A4-A7FA8BBDA352}"/>
              </a:ext>
            </a:extLst>
          </p:cNvPr>
          <p:cNvPicPr>
            <a:picLocks noChangeAspect="1"/>
          </p:cNvPicPr>
          <p:nvPr/>
        </p:nvPicPr>
        <p:blipFill>
          <a:blip r:embed="rId23"/>
          <a:stretch>
            <a:fillRect/>
          </a:stretch>
        </p:blipFill>
        <p:spPr>
          <a:xfrm>
            <a:off x="838201" y="5129912"/>
            <a:ext cx="385630" cy="346455"/>
          </a:xfrm>
          <a:prstGeom prst="rect">
            <a:avLst/>
          </a:prstGeom>
        </p:spPr>
      </p:pic>
      <p:sp>
        <p:nvSpPr>
          <p:cNvPr id="7" name="Tekstvak 6">
            <a:extLst>
              <a:ext uri="{FF2B5EF4-FFF2-40B4-BE49-F238E27FC236}">
                <a16:creationId xmlns:a16="http://schemas.microsoft.com/office/drawing/2014/main" id="{59AF0303-C511-66C7-8C47-4A61441B71BF}"/>
              </a:ext>
            </a:extLst>
          </p:cNvPr>
          <p:cNvSpPr txBox="1"/>
          <p:nvPr/>
        </p:nvSpPr>
        <p:spPr>
          <a:xfrm>
            <a:off x="1159107" y="5107035"/>
            <a:ext cx="3126754" cy="369332"/>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Mijn planning - </a:t>
            </a:r>
            <a:r>
              <a:rPr lang="nl-NL" dirty="0" err="1">
                <a:solidFill>
                  <a:srgbClr val="007250"/>
                </a:solidFill>
                <a:latin typeface="Calibri" panose="020F0502020204030204" pitchFamily="34" charset="0"/>
                <a:cs typeface="Calibri" panose="020F0502020204030204" pitchFamily="34" charset="0"/>
              </a:rPr>
              <a:t>Formulier.docx</a:t>
            </a:r>
            <a:endParaRPr lang="nl-NL" dirty="0"/>
          </a:p>
        </p:txBody>
      </p:sp>
      <p:sp>
        <p:nvSpPr>
          <p:cNvPr id="8" name="Tekstvak 7">
            <a:extLst>
              <a:ext uri="{FF2B5EF4-FFF2-40B4-BE49-F238E27FC236}">
                <a16:creationId xmlns:a16="http://schemas.microsoft.com/office/drawing/2014/main" id="{393CA5A4-2A60-1AF9-0B0B-2D68D9ABA867}"/>
              </a:ext>
            </a:extLst>
          </p:cNvPr>
          <p:cNvSpPr txBox="1"/>
          <p:nvPr/>
        </p:nvSpPr>
        <p:spPr>
          <a:xfrm>
            <a:off x="5112696" y="5107035"/>
            <a:ext cx="3126754" cy="369332"/>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Mijn planning - </a:t>
            </a:r>
            <a:r>
              <a:rPr lang="nl-NL" dirty="0" err="1">
                <a:solidFill>
                  <a:srgbClr val="007250"/>
                </a:solidFill>
                <a:latin typeface="Calibri" panose="020F0502020204030204" pitchFamily="34" charset="0"/>
                <a:cs typeface="Calibri" panose="020F0502020204030204" pitchFamily="34" charset="0"/>
              </a:rPr>
              <a:t>Formulier.xlsx</a:t>
            </a:r>
            <a:endParaRPr lang="nl-NL" dirty="0"/>
          </a:p>
        </p:txBody>
      </p:sp>
      <p:pic>
        <p:nvPicPr>
          <p:cNvPr id="12" name="Afbeelding 11" descr="Afbeelding met schermopname, symbool, Graphics, Lettertype&#10;&#10;Automatisch gegenereerde beschrijving">
            <a:extLst>
              <a:ext uri="{FF2B5EF4-FFF2-40B4-BE49-F238E27FC236}">
                <a16:creationId xmlns:a16="http://schemas.microsoft.com/office/drawing/2014/main" id="{BCB197BD-85EB-9B68-643C-E9917DA91C38}"/>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4787628" y="5126369"/>
            <a:ext cx="385631" cy="385631"/>
          </a:xfrm>
          <a:prstGeom prst="rect">
            <a:avLst/>
          </a:prstGeom>
        </p:spPr>
      </p:pic>
    </p:spTree>
    <p:extLst>
      <p:ext uri="{BB962C8B-B14F-4D97-AF65-F5344CB8AC3E}">
        <p14:creationId xmlns:p14="http://schemas.microsoft.com/office/powerpoint/2010/main" val="24386978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Opdracht 13: mijn onderzoeksplan</a:t>
            </a:r>
          </a:p>
        </p:txBody>
      </p:sp>
      <p:pic>
        <p:nvPicPr>
          <p:cNvPr id="5" name="Afbeelding 4">
            <a:hlinkClick r:id="rId3" action="ppaction://hlinksldjump"/>
            <a:extLst>
              <a:ext uri="{FF2B5EF4-FFF2-40B4-BE49-F238E27FC236}">
                <a16:creationId xmlns:a16="http://schemas.microsoft.com/office/drawing/2014/main" id="{8217B462-4562-AF1A-ABC6-E19B8831B909}"/>
              </a:ext>
            </a:extLst>
          </p:cNvPr>
          <p:cNvPicPr>
            <a:picLocks noChangeAspect="1"/>
          </p:cNvPicPr>
          <p:nvPr/>
        </p:nvPicPr>
        <p:blipFill>
          <a:blip r:embed="rId4"/>
          <a:stretch>
            <a:fillRect/>
          </a:stretch>
        </p:blipFill>
        <p:spPr>
          <a:xfrm>
            <a:off x="1814173" y="6336180"/>
            <a:ext cx="331680" cy="331680"/>
          </a:xfrm>
          <a:prstGeom prst="rect">
            <a:avLst/>
          </a:prstGeom>
        </p:spPr>
      </p:pic>
      <p:pic>
        <p:nvPicPr>
          <p:cNvPr id="6" name="Afbeelding 5">
            <a:hlinkClick r:id="rId5" action="ppaction://hlinksldjump"/>
            <a:extLst>
              <a:ext uri="{FF2B5EF4-FFF2-40B4-BE49-F238E27FC236}">
                <a16:creationId xmlns:a16="http://schemas.microsoft.com/office/drawing/2014/main" id="{738BD066-E7AC-F4C3-D83B-71C919CCACAF}"/>
              </a:ext>
            </a:extLst>
          </p:cNvPr>
          <p:cNvPicPr>
            <a:picLocks noChangeAspect="1"/>
          </p:cNvPicPr>
          <p:nvPr/>
        </p:nvPicPr>
        <p:blipFill>
          <a:blip r:embed="rId6"/>
          <a:stretch>
            <a:fillRect/>
          </a:stretch>
        </p:blipFill>
        <p:spPr>
          <a:xfrm>
            <a:off x="2200186" y="6331225"/>
            <a:ext cx="361656" cy="350084"/>
          </a:xfrm>
          <a:prstGeom prst="rect">
            <a:avLst/>
          </a:prstGeom>
        </p:spPr>
      </p:pic>
      <p:pic>
        <p:nvPicPr>
          <p:cNvPr id="10" name="Afbeelding 9">
            <a:hlinkClick r:id="rId7" action="ppaction://hlinksldjump"/>
            <a:extLst>
              <a:ext uri="{FF2B5EF4-FFF2-40B4-BE49-F238E27FC236}">
                <a16:creationId xmlns:a16="http://schemas.microsoft.com/office/drawing/2014/main" id="{1D733F2E-94CF-0EAD-F977-940E881FF83E}"/>
              </a:ext>
            </a:extLst>
          </p:cNvPr>
          <p:cNvPicPr>
            <a:picLocks noChangeAspect="1"/>
          </p:cNvPicPr>
          <p:nvPr/>
        </p:nvPicPr>
        <p:blipFill>
          <a:blip r:embed="rId8"/>
          <a:stretch>
            <a:fillRect/>
          </a:stretch>
        </p:blipFill>
        <p:spPr>
          <a:xfrm flipH="1">
            <a:off x="2624687" y="6337948"/>
            <a:ext cx="331679" cy="331679"/>
          </a:xfrm>
          <a:prstGeom prst="rect">
            <a:avLst/>
          </a:prstGeom>
        </p:spPr>
      </p:pic>
      <p:pic>
        <p:nvPicPr>
          <p:cNvPr id="11" name="Afbeelding 10">
            <a:hlinkClick r:id="rId9" action="ppaction://hlinksldjump"/>
            <a:extLst>
              <a:ext uri="{FF2B5EF4-FFF2-40B4-BE49-F238E27FC236}">
                <a16:creationId xmlns:a16="http://schemas.microsoft.com/office/drawing/2014/main" id="{F360F056-4F3B-C43D-066B-64CCDE54D4C1}"/>
              </a:ext>
            </a:extLst>
          </p:cNvPr>
          <p:cNvPicPr>
            <a:picLocks noChangeAspect="1"/>
          </p:cNvPicPr>
          <p:nvPr/>
        </p:nvPicPr>
        <p:blipFill>
          <a:blip r:embed="rId10"/>
          <a:stretch>
            <a:fillRect/>
          </a:stretch>
        </p:blipFill>
        <p:spPr>
          <a:xfrm flipH="1">
            <a:off x="3024195"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A9A2B844-1860-7190-DE60-C1AAF61343E5}"/>
              </a:ext>
            </a:extLst>
          </p:cNvPr>
          <p:cNvPicPr>
            <a:picLocks noChangeAspect="1"/>
          </p:cNvPicPr>
          <p:nvPr/>
        </p:nvPicPr>
        <p:blipFill>
          <a:blip r:embed="rId12"/>
          <a:stretch>
            <a:fillRect/>
          </a:stretch>
        </p:blipFill>
        <p:spPr>
          <a:xfrm flipH="1">
            <a:off x="3421749" y="6321405"/>
            <a:ext cx="361654" cy="361654"/>
          </a:xfrm>
          <a:prstGeom prst="rect">
            <a:avLst/>
          </a:prstGeom>
        </p:spPr>
      </p:pic>
      <p:pic>
        <p:nvPicPr>
          <p:cNvPr id="16" name="Afbeelding 15" descr="Afbeelding met tekst, logo, schermopname, ontwerp&#10;&#10;Automatisch gegenereerde beschrijving">
            <a:hlinkClick r:id="rId13" action="ppaction://hlinksldjump"/>
            <a:extLst>
              <a:ext uri="{FF2B5EF4-FFF2-40B4-BE49-F238E27FC236}">
                <a16:creationId xmlns:a16="http://schemas.microsoft.com/office/drawing/2014/main" id="{863EA61C-A3E2-32B2-D11F-54AA1D395A48}"/>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7" name="Afbeelding 16" descr="Afbeelding met tekst, logo, Graphics, Lettertype&#10;&#10;Automatisch gegenereerde beschrijving">
            <a:hlinkClick r:id="rId15" action="ppaction://hlinksldjump"/>
            <a:extLst>
              <a:ext uri="{FF2B5EF4-FFF2-40B4-BE49-F238E27FC236}">
                <a16:creationId xmlns:a16="http://schemas.microsoft.com/office/drawing/2014/main" id="{48B2A7CA-86E7-E14D-D4BB-5F1BC67C9EE0}"/>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8" name="Afbeelding 17">
            <a:hlinkClick r:id="rId17" action="ppaction://hlinksldjump"/>
            <a:extLst>
              <a:ext uri="{FF2B5EF4-FFF2-40B4-BE49-F238E27FC236}">
                <a16:creationId xmlns:a16="http://schemas.microsoft.com/office/drawing/2014/main" id="{C8C0D0F3-EA5C-B3ED-D133-209F50A028E2}"/>
              </a:ext>
            </a:extLst>
          </p:cNvPr>
          <p:cNvPicPr>
            <a:picLocks noChangeAspect="1"/>
          </p:cNvPicPr>
          <p:nvPr/>
        </p:nvPicPr>
        <p:blipFill>
          <a:blip r:embed="rId18"/>
          <a:stretch>
            <a:fillRect/>
          </a:stretch>
        </p:blipFill>
        <p:spPr>
          <a:xfrm>
            <a:off x="1421440" y="6343395"/>
            <a:ext cx="331680" cy="326373"/>
          </a:xfrm>
          <a:prstGeom prst="rect">
            <a:avLst/>
          </a:prstGeom>
        </p:spPr>
      </p:pic>
      <p:pic>
        <p:nvPicPr>
          <p:cNvPr id="21" name="Afbeelding 20">
            <a:hlinkClick r:id="rId19" action="ppaction://hlinksldjump"/>
            <a:extLst>
              <a:ext uri="{FF2B5EF4-FFF2-40B4-BE49-F238E27FC236}">
                <a16:creationId xmlns:a16="http://schemas.microsoft.com/office/drawing/2014/main" id="{1FFC9BB8-C061-B49B-63F2-E31DE1865BF4}"/>
              </a:ext>
            </a:extLst>
          </p:cNvPr>
          <p:cNvPicPr>
            <a:picLocks noChangeAspect="1"/>
          </p:cNvPicPr>
          <p:nvPr/>
        </p:nvPicPr>
        <p:blipFill>
          <a:blip r:embed="rId20"/>
          <a:stretch>
            <a:fillRect/>
          </a:stretch>
        </p:blipFill>
        <p:spPr>
          <a:xfrm flipH="1">
            <a:off x="634022" y="6341577"/>
            <a:ext cx="325344" cy="329489"/>
          </a:xfrm>
          <a:prstGeom prst="rect">
            <a:avLst/>
          </a:prstGeom>
        </p:spPr>
      </p:pic>
      <p:pic>
        <p:nvPicPr>
          <p:cNvPr id="12" name="Afbeelding 11">
            <a:extLst>
              <a:ext uri="{FF2B5EF4-FFF2-40B4-BE49-F238E27FC236}">
                <a16:creationId xmlns:a16="http://schemas.microsoft.com/office/drawing/2014/main" id="{EF1E47D7-1A37-120A-8442-F8DC7292B6D0}"/>
              </a:ext>
            </a:extLst>
          </p:cNvPr>
          <p:cNvPicPr>
            <a:picLocks noChangeAspect="1"/>
          </p:cNvPicPr>
          <p:nvPr/>
        </p:nvPicPr>
        <p:blipFill>
          <a:blip r:embed="rId21"/>
          <a:stretch>
            <a:fillRect/>
          </a:stretch>
        </p:blipFill>
        <p:spPr>
          <a:xfrm>
            <a:off x="838199" y="11161"/>
            <a:ext cx="1193530" cy="1201230"/>
          </a:xfrm>
          <a:prstGeom prst="rect">
            <a:avLst/>
          </a:prstGeom>
        </p:spPr>
      </p:pic>
      <p:sp>
        <p:nvSpPr>
          <p:cNvPr id="3" name="Tekstvak 2">
            <a:extLst>
              <a:ext uri="{FF2B5EF4-FFF2-40B4-BE49-F238E27FC236}">
                <a16:creationId xmlns:a16="http://schemas.microsoft.com/office/drawing/2014/main" id="{7640558A-1D25-D644-2562-0BD16E10B723}"/>
              </a:ext>
            </a:extLst>
          </p:cNvPr>
          <p:cNvSpPr txBox="1"/>
          <p:nvPr/>
        </p:nvSpPr>
        <p:spPr>
          <a:xfrm>
            <a:off x="8593810" y="6300125"/>
            <a:ext cx="3124511"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5" action="ppaction://hlinksldjump">
                  <a:extLst>
                    <a:ext uri="{A12FA001-AC4F-418D-AE19-62706E023703}">
                      <ahyp:hlinkClr xmlns:ahyp="http://schemas.microsoft.com/office/drawing/2018/hyperlinkcolor" val="tx"/>
                    </a:ext>
                  </a:extLst>
                </a:hlinkClick>
              </a:rPr>
              <a:t>Terug naar Onderzoek opzetten</a:t>
            </a:r>
            <a:endParaRPr lang="nl-NL" dirty="0">
              <a:solidFill>
                <a:srgbClr val="0070C0"/>
              </a:solidFill>
              <a:latin typeface="MuseoSans"/>
            </a:endParaRPr>
          </a:p>
        </p:txBody>
      </p:sp>
      <p:sp>
        <p:nvSpPr>
          <p:cNvPr id="8" name="Tijdelijke aanduiding voor inhoud 2">
            <a:extLst>
              <a:ext uri="{FF2B5EF4-FFF2-40B4-BE49-F238E27FC236}">
                <a16:creationId xmlns:a16="http://schemas.microsoft.com/office/drawing/2014/main" id="{89E7CFCF-B596-D352-2E86-D09374DE032F}"/>
              </a:ext>
            </a:extLst>
          </p:cNvPr>
          <p:cNvSpPr>
            <a:spLocks noGrp="1"/>
          </p:cNvSpPr>
          <p:nvPr>
            <p:ph idx="1"/>
          </p:nvPr>
        </p:nvSpPr>
        <p:spPr>
          <a:xfrm>
            <a:off x="838201" y="1420755"/>
            <a:ext cx="8482579" cy="4825404"/>
          </a:xfrm>
        </p:spPr>
        <p:txBody>
          <a:bodyPr/>
          <a:lstStyle/>
          <a:p>
            <a:pPr marL="0" indent="0">
              <a:lnSpc>
                <a:spcPct val="100000"/>
              </a:lnSpc>
              <a:buNone/>
            </a:pPr>
            <a:r>
              <a:rPr lang="nl-NL" sz="1800" dirty="0">
                <a:effectLst/>
                <a:latin typeface="Calibri" panose="020F0502020204030204" pitchFamily="34" charset="0"/>
                <a:cs typeface="Calibri" panose="020F0502020204030204" pitchFamily="34" charset="0"/>
              </a:rPr>
              <a:t>In deze fase maak je een onderzoeksplan waarin je beschrijft wat je gaat onderzoeken en hoe je dat </a:t>
            </a:r>
            <a:r>
              <a:rPr lang="nl-NL" sz="1800">
                <a:effectLst/>
                <a:latin typeface="Calibri" panose="020F0502020204030204" pitchFamily="34" charset="0"/>
                <a:cs typeface="Calibri" panose="020F0502020204030204" pitchFamily="34" charset="0"/>
              </a:rPr>
              <a:t>precies gaat </a:t>
            </a:r>
            <a:r>
              <a:rPr lang="nl-NL" sz="1800" dirty="0">
                <a:effectLst/>
                <a:latin typeface="Calibri" panose="020F0502020204030204" pitchFamily="34" charset="0"/>
                <a:cs typeface="Calibri" panose="020F0502020204030204" pitchFamily="34" charset="0"/>
              </a:rPr>
              <a:t>doen. Je zorgt voor alle benodigde materialen. Je denkt na over hoe je een betrouwbaar en valide onderzoek kunt uitvoeren. </a:t>
            </a:r>
            <a:endParaRPr lang="nl-NL" spc="10" dirty="0">
              <a:solidFill>
                <a:srgbClr val="000000"/>
              </a:solidFill>
              <a:latin typeface="Calibri" panose="020F0502020204030204" pitchFamily="34" charset="0"/>
              <a:ea typeface="Arial" panose="020B0604020202020204" pitchFamily="34" charset="0"/>
              <a:cs typeface="Calibri" panose="020F0502020204030204" pitchFamily="34" charset="0"/>
            </a:endParaRPr>
          </a:p>
          <a:p>
            <a:pPr marL="0" indent="0">
              <a:lnSpc>
                <a:spcPct val="100000"/>
              </a:lnSpc>
              <a:buNone/>
            </a:pPr>
            <a:endParaRPr lang="nl-NL" dirty="0">
              <a:latin typeface="Calibri" panose="020F0502020204030204" pitchFamily="34" charset="0"/>
              <a:cs typeface="Calibri" panose="020F0502020204030204" pitchFamily="34" charset="0"/>
            </a:endParaRPr>
          </a:p>
          <a:p>
            <a:pPr marL="1606550" indent="-1600200">
              <a:lnSpc>
                <a:spcPct val="100000"/>
              </a:lnSpc>
              <a:buNone/>
            </a:pPr>
            <a:r>
              <a:rPr lang="nl-NL" dirty="0">
                <a:latin typeface="Calibri" panose="020F0502020204030204" pitchFamily="34" charset="0"/>
                <a:cs typeface="Calibri" panose="020F0502020204030204" pitchFamily="34" charset="0"/>
              </a:rPr>
              <a:t>Benodigdheden: de resultaten van </a:t>
            </a:r>
            <a:r>
              <a:rPr lang="nl-NL" sz="1800" dirty="0">
                <a:effectLst/>
                <a:latin typeface="MuseoSans"/>
              </a:rPr>
              <a:t>de eerste drie stappen uit de </a:t>
            </a:r>
            <a:r>
              <a:rPr lang="nl-NL" sz="1800" dirty="0" err="1">
                <a:effectLst/>
                <a:latin typeface="MuseoSans"/>
              </a:rPr>
              <a:t>onderzoekscyclus</a:t>
            </a:r>
            <a:r>
              <a:rPr lang="nl-NL" sz="1800" dirty="0">
                <a:effectLst/>
                <a:latin typeface="MuseoSans"/>
              </a:rPr>
              <a:t> (verwonderen, verkennen en onderzoek opzetten) </a:t>
            </a:r>
            <a:endParaRPr lang="nl-NL" dirty="0">
              <a:latin typeface="Calibri" panose="020F0502020204030204" pitchFamily="34" charset="0"/>
              <a:cs typeface="Calibri" panose="020F0502020204030204" pitchFamily="34" charset="0"/>
            </a:endParaRPr>
          </a:p>
          <a:p>
            <a:pPr marL="581025" indent="-574675">
              <a:lnSpc>
                <a:spcPct val="100000"/>
              </a:lnSpc>
              <a:buNone/>
              <a:tabLst>
                <a:tab pos="38100" algn="l"/>
              </a:tabLst>
            </a:pPr>
            <a:r>
              <a:rPr lang="nl-NL" sz="1800" dirty="0">
                <a:effectLst/>
                <a:latin typeface="Calibri" panose="020F0502020204030204" pitchFamily="34" charset="0"/>
                <a:cs typeface="Calibri" panose="020F0502020204030204" pitchFamily="34" charset="0"/>
              </a:rPr>
              <a:t> </a:t>
            </a:r>
            <a:endParaRPr lang="nl-NL" dirty="0">
              <a:solidFill>
                <a:srgbClr val="0070C0"/>
              </a:solidFill>
            </a:endParaRPr>
          </a:p>
          <a:p>
            <a:pPr marL="711200" indent="-711200">
              <a:lnSpc>
                <a:spcPct val="100000"/>
              </a:lnSpc>
              <a:buNone/>
            </a:pPr>
            <a:r>
              <a:rPr lang="nl-NL" dirty="0">
                <a:latin typeface="Calibri" panose="020F0502020204030204" pitchFamily="34" charset="0"/>
                <a:cs typeface="Calibri" panose="020F0502020204030204" pitchFamily="34" charset="0"/>
              </a:rPr>
              <a:t>Stap 1:	</a:t>
            </a:r>
            <a:r>
              <a:rPr lang="nl-NL" sz="1800" dirty="0">
                <a:effectLst/>
                <a:latin typeface="MuseoSans"/>
              </a:rPr>
              <a:t>Maak een onderzoekplan aan de hand van het format </a:t>
            </a:r>
            <a:endParaRPr lang="nl-NL" dirty="0"/>
          </a:p>
          <a:p>
            <a:pPr marL="711200" indent="-711200">
              <a:lnSpc>
                <a:spcPct val="100000"/>
              </a:lnSpc>
              <a:buNone/>
            </a:pPr>
            <a:endParaRPr lang="nl-NL" sz="1800" dirty="0">
              <a:effectLst/>
              <a:latin typeface="Calibri" panose="020F0502020204030204" pitchFamily="34" charset="0"/>
              <a:cs typeface="Calibri" panose="020F0502020204030204" pitchFamily="34" charset="0"/>
            </a:endParaRPr>
          </a:p>
          <a:p>
            <a:pPr marL="711200" indent="-711200">
              <a:lnSpc>
                <a:spcPct val="100000"/>
              </a:lnSpc>
              <a:buNone/>
            </a:pPr>
            <a:r>
              <a:rPr lang="nl-NL" sz="1800" dirty="0">
                <a:effectLst/>
                <a:latin typeface="Calibri" panose="020F0502020204030204" pitchFamily="34" charset="0"/>
                <a:cs typeface="Calibri" panose="020F0502020204030204" pitchFamily="34" charset="0"/>
              </a:rPr>
              <a:t> </a:t>
            </a:r>
          </a:p>
          <a:p>
            <a:pPr marL="711200" indent="-711200">
              <a:lnSpc>
                <a:spcPct val="100000"/>
              </a:lnSpc>
              <a:buNone/>
            </a:pPr>
            <a:endParaRPr lang="nl-NL" dirty="0">
              <a:latin typeface="Calibri" panose="020F0502020204030204" pitchFamily="34" charset="0"/>
              <a:cs typeface="Calibri" panose="020F0502020204030204" pitchFamily="34" charset="0"/>
            </a:endParaRPr>
          </a:p>
          <a:p>
            <a:pPr marL="711200" indent="-711200">
              <a:lnSpc>
                <a:spcPct val="100000"/>
              </a:lnSpc>
              <a:buNone/>
            </a:pPr>
            <a:r>
              <a:rPr lang="nl-NL" dirty="0">
                <a:latin typeface="Calibri" panose="020F0502020204030204" pitchFamily="34" charset="0"/>
                <a:cs typeface="Calibri" panose="020F0502020204030204" pitchFamily="34" charset="0"/>
              </a:rPr>
              <a:t>Stap 2:	</a:t>
            </a:r>
            <a:r>
              <a:rPr lang="nl-NL" sz="1800" dirty="0">
                <a:effectLst/>
                <a:latin typeface="MuseoSans"/>
              </a:rPr>
              <a:t>Laat je onderzoeksplan door iemand lezen die nog niet van jouw onderzoek heeft gehoord. Vraag hem of haar naar feedback</a:t>
            </a:r>
            <a:endParaRPr lang="nl-NL" dirty="0">
              <a:effectLst/>
            </a:endParaRPr>
          </a:p>
          <a:p>
            <a:pPr marL="711200" indent="-711200">
              <a:lnSpc>
                <a:spcPct val="100000"/>
              </a:lnSpc>
              <a:buNone/>
            </a:pPr>
            <a:r>
              <a:rPr lang="nl-NL" dirty="0">
                <a:latin typeface="Calibri" panose="020F0502020204030204" pitchFamily="34" charset="0"/>
                <a:cs typeface="Calibri" panose="020F0502020204030204" pitchFamily="34" charset="0"/>
              </a:rPr>
              <a:t>Stap 3:	</a:t>
            </a:r>
            <a:r>
              <a:rPr lang="nl-NL" sz="1800" dirty="0">
                <a:effectLst/>
                <a:latin typeface="MuseoSans"/>
              </a:rPr>
              <a:t>Lever je plan in bij je begeleider. Als je goedkeuring hebt gekregen van je begeleider, mag je van start met de uitvoering van je onderzoek </a:t>
            </a:r>
            <a:endParaRPr lang="nl-NL" dirty="0">
              <a:effectLst/>
            </a:endParaRPr>
          </a:p>
          <a:p>
            <a:pPr marL="711200" indent="-711200">
              <a:lnSpc>
                <a:spcPct val="100000"/>
              </a:lnSpc>
              <a:buNone/>
            </a:pPr>
            <a:r>
              <a:rPr lang="nl-NL" dirty="0">
                <a:latin typeface="Calibri" panose="020F0502020204030204" pitchFamily="34" charset="0"/>
                <a:cs typeface="Calibri" panose="020F0502020204030204" pitchFamily="34" charset="0"/>
              </a:rPr>
              <a:t>Stap 4:	</a:t>
            </a:r>
            <a:r>
              <a:rPr lang="nl-NL" sz="1800" dirty="0">
                <a:effectLst/>
                <a:latin typeface="MuseoSans"/>
              </a:rPr>
              <a:t>Gebruik je onderzoeksplan als hulpmiddel om je onderzoek uit te voeren</a:t>
            </a:r>
            <a:endParaRPr lang="nl-NL" dirty="0">
              <a:effectLst/>
            </a:endParaRPr>
          </a:p>
        </p:txBody>
      </p:sp>
      <p:pic>
        <p:nvPicPr>
          <p:cNvPr id="9" name="Afbeelding 8">
            <a:extLst>
              <a:ext uri="{FF2B5EF4-FFF2-40B4-BE49-F238E27FC236}">
                <a16:creationId xmlns:a16="http://schemas.microsoft.com/office/drawing/2014/main" id="{A3120BD9-447E-2AD1-6BDC-D90CB5B33548}"/>
              </a:ext>
            </a:extLst>
          </p:cNvPr>
          <p:cNvPicPr>
            <a:picLocks noChangeAspect="1"/>
          </p:cNvPicPr>
          <p:nvPr/>
        </p:nvPicPr>
        <p:blipFill>
          <a:blip r:embed="rId22"/>
          <a:stretch>
            <a:fillRect/>
          </a:stretch>
        </p:blipFill>
        <p:spPr>
          <a:xfrm>
            <a:off x="1621358" y="3824699"/>
            <a:ext cx="385630" cy="346455"/>
          </a:xfrm>
          <a:prstGeom prst="rect">
            <a:avLst/>
          </a:prstGeom>
        </p:spPr>
      </p:pic>
      <p:sp>
        <p:nvSpPr>
          <p:cNvPr id="14" name="Tekstvak 13">
            <a:extLst>
              <a:ext uri="{FF2B5EF4-FFF2-40B4-BE49-F238E27FC236}">
                <a16:creationId xmlns:a16="http://schemas.microsoft.com/office/drawing/2014/main" id="{BE801582-70AB-1A17-FCE2-58E147EE55CF}"/>
              </a:ext>
            </a:extLst>
          </p:cNvPr>
          <p:cNvSpPr txBox="1"/>
          <p:nvPr/>
        </p:nvSpPr>
        <p:spPr>
          <a:xfrm>
            <a:off x="1942264" y="3801822"/>
            <a:ext cx="7416800" cy="369332"/>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Mijn onderzoeksplan - </a:t>
            </a:r>
            <a:r>
              <a:rPr lang="nl-NL" dirty="0" err="1">
                <a:solidFill>
                  <a:srgbClr val="007250"/>
                </a:solidFill>
                <a:latin typeface="Calibri" panose="020F0502020204030204" pitchFamily="34" charset="0"/>
                <a:cs typeface="Calibri" panose="020F0502020204030204" pitchFamily="34" charset="0"/>
              </a:rPr>
              <a:t>Format.docx</a:t>
            </a:r>
            <a:endParaRPr lang="nl-NL" dirty="0"/>
          </a:p>
        </p:txBody>
      </p:sp>
      <p:sp>
        <p:nvSpPr>
          <p:cNvPr id="4" name="Tekstvak 3">
            <a:extLst>
              <a:ext uri="{FF2B5EF4-FFF2-40B4-BE49-F238E27FC236}">
                <a16:creationId xmlns:a16="http://schemas.microsoft.com/office/drawing/2014/main" id="{C338A43A-D524-1293-BF76-35B0D86B2547}"/>
              </a:ext>
            </a:extLst>
          </p:cNvPr>
          <p:cNvSpPr txBox="1"/>
          <p:nvPr/>
        </p:nvSpPr>
        <p:spPr>
          <a:xfrm>
            <a:off x="728271" y="5875563"/>
            <a:ext cx="7416800" cy="369332"/>
          </a:xfrm>
          <a:prstGeom prst="rect">
            <a:avLst/>
          </a:prstGeom>
          <a:noFill/>
        </p:spPr>
        <p:txBody>
          <a:bodyPr wrap="square">
            <a:spAutoFit/>
          </a:bodyPr>
          <a:lstStyle/>
          <a:p>
            <a:pPr marL="711200" indent="-711200"/>
            <a:r>
              <a:rPr lang="nl-NL" dirty="0">
                <a:solidFill>
                  <a:srgbClr val="0070C0"/>
                </a:solidFill>
                <a:latin typeface="Calibri" panose="020F0502020204030204" pitchFamily="34" charset="0"/>
                <a:cs typeface="Calibri" panose="020F0502020204030204" pitchFamily="34" charset="0"/>
                <a:hlinkClick r:id="rId7" action="ppaction://hlinksldjump">
                  <a:extLst>
                    <a:ext uri="{A12FA001-AC4F-418D-AE19-62706E023703}">
                      <ahyp:hlinkClr xmlns:ahyp="http://schemas.microsoft.com/office/drawing/2018/hyperlinkcolor" val="tx"/>
                    </a:ext>
                  </a:extLst>
                </a:hlinkClick>
              </a:rPr>
              <a:t>Ga door naar de volgende fase: Onderzoek uitvoeren</a:t>
            </a:r>
            <a:endParaRPr lang="nl-NL"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1917379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Onderzoek opzetten – Wees nieuwsgierig</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‘Wees nieuwsgierig’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‘Onderzoek opzetten’</a:t>
            </a:r>
          </a:p>
          <a:p>
            <a:pPr>
              <a:lnSpc>
                <a:spcPct val="100000"/>
              </a:lnSpc>
            </a:pPr>
            <a:r>
              <a:rPr lang="nl-NL" dirty="0">
                <a:solidFill>
                  <a:srgbClr val="00B0F0"/>
                </a:solidFill>
                <a:latin typeface="MuseoSans"/>
              </a:rPr>
              <a:t>is nieuwsgierig naar </a:t>
            </a:r>
            <a:r>
              <a:rPr lang="nl-NL" dirty="0" err="1">
                <a:solidFill>
                  <a:srgbClr val="00B0F0"/>
                </a:solidFill>
                <a:latin typeface="MuseoSans"/>
              </a:rPr>
              <a:t>verschilllende</a:t>
            </a:r>
            <a:r>
              <a:rPr lang="nl-NL" dirty="0">
                <a:solidFill>
                  <a:srgbClr val="00B0F0"/>
                </a:solidFill>
                <a:latin typeface="MuseoSans"/>
              </a:rPr>
              <a:t> methodes van onderzoeken om een antwoord te vinden op de onderzoeksvraag. </a:t>
            </a:r>
          </a:p>
          <a:p>
            <a:pPr>
              <a:lnSpc>
                <a:spcPct val="100000"/>
              </a:lnSpc>
            </a:pPr>
            <a:endParaRPr lang="nl-NL" dirty="0">
              <a:solidFill>
                <a:srgbClr val="00B0F0"/>
              </a:solidFill>
              <a:latin typeface="MuseoSans"/>
            </a:endParaRPr>
          </a:p>
          <a:p>
            <a:pPr fontAlgn="auto">
              <a:lnSpc>
                <a:spcPct val="100000"/>
              </a:lnSpc>
            </a:pPr>
            <a:endParaRPr lang="nl-NL" dirty="0">
              <a:solidFill>
                <a:srgbClr val="00B0F0"/>
              </a:solidFill>
              <a:latin typeface="MuseoSans"/>
            </a:endParaRPr>
          </a:p>
          <a:p>
            <a:pPr>
              <a:lnSpc>
                <a:spcPct val="100000"/>
              </a:lnSpc>
            </a:pPr>
            <a:endParaRPr lang="nl-NL" dirty="0">
              <a:solidFill>
                <a:srgbClr val="00B0F0"/>
              </a:solidFill>
              <a:effectLst/>
            </a:endParaRPr>
          </a:p>
          <a:p>
            <a:pPr marL="0" indent="0">
              <a:lnSpc>
                <a:spcPct val="100000"/>
              </a:lnSpc>
              <a:buNone/>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 name="Afbeelding 2">
            <a:hlinkClick r:id="rId3"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4"/>
          <a:stretch>
            <a:fillRect/>
          </a:stretch>
        </p:blipFill>
        <p:spPr>
          <a:xfrm>
            <a:off x="1814173" y="6336180"/>
            <a:ext cx="331680" cy="331680"/>
          </a:xfrm>
          <a:prstGeom prst="rect">
            <a:avLst/>
          </a:prstGeom>
        </p:spPr>
      </p:pic>
      <p:pic>
        <p:nvPicPr>
          <p:cNvPr id="5" name="Afbeelding 4">
            <a:hlinkClick r:id="rId5"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6"/>
          <a:stretch>
            <a:fillRect/>
          </a:stretch>
        </p:blipFill>
        <p:spPr>
          <a:xfrm>
            <a:off x="2200186" y="6331225"/>
            <a:ext cx="361656" cy="350084"/>
          </a:xfrm>
          <a:prstGeom prst="rect">
            <a:avLst/>
          </a:prstGeom>
        </p:spPr>
      </p:pic>
      <p:pic>
        <p:nvPicPr>
          <p:cNvPr id="13" name="Afbeelding 12">
            <a:hlinkClick r:id="rId7"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8"/>
          <a:stretch>
            <a:fillRect/>
          </a:stretch>
        </p:blipFill>
        <p:spPr>
          <a:xfrm flipH="1">
            <a:off x="2624687" y="6337948"/>
            <a:ext cx="331679" cy="331679"/>
          </a:xfrm>
          <a:prstGeom prst="rect">
            <a:avLst/>
          </a:prstGeom>
        </p:spPr>
      </p:pic>
      <p:pic>
        <p:nvPicPr>
          <p:cNvPr id="15" name="Afbeelding 14">
            <a:hlinkClick r:id="rId9"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0"/>
          <a:stretch>
            <a:fillRect/>
          </a:stretch>
        </p:blipFill>
        <p:spPr>
          <a:xfrm flipH="1">
            <a:off x="3024195" y="6337948"/>
            <a:ext cx="331679" cy="331679"/>
          </a:xfrm>
          <a:prstGeom prst="rect">
            <a:avLst/>
          </a:prstGeom>
        </p:spPr>
      </p:pic>
      <p:pic>
        <p:nvPicPr>
          <p:cNvPr id="16" name="Afbeelding 15">
            <a:hlinkClick r:id="rId11"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2"/>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3"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5"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7"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18"/>
          <a:stretch>
            <a:fillRect/>
          </a:stretch>
        </p:blipFill>
        <p:spPr>
          <a:xfrm>
            <a:off x="1421440" y="6343395"/>
            <a:ext cx="331680" cy="326373"/>
          </a:xfrm>
          <a:prstGeom prst="rect">
            <a:avLst/>
          </a:prstGeom>
        </p:spPr>
      </p:pic>
      <p:pic>
        <p:nvPicPr>
          <p:cNvPr id="24" name="Afbeelding 23">
            <a:hlinkClick r:id="rId19"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0"/>
          <a:stretch>
            <a:fillRect/>
          </a:stretch>
        </p:blipFill>
        <p:spPr>
          <a:xfrm flipH="1">
            <a:off x="634022" y="6341577"/>
            <a:ext cx="325344" cy="329489"/>
          </a:xfrm>
          <a:prstGeom prst="rect">
            <a:avLst/>
          </a:prstGeom>
        </p:spPr>
      </p:pic>
      <p:pic>
        <p:nvPicPr>
          <p:cNvPr id="22" name="Afbeelding 21" descr="Afbeelding met Lettertype, logo, Graphics, symbool&#10;&#10;Automatisch gegenereerde beschrijving">
            <a:hlinkClick r:id="rId21" action="ppaction://hlinksldjump"/>
            <a:extLst>
              <a:ext uri="{FF2B5EF4-FFF2-40B4-BE49-F238E27FC236}">
                <a16:creationId xmlns:a16="http://schemas.microsoft.com/office/drawing/2014/main" id="{50B9520C-7B58-1A54-B919-255BB5BCF65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784389" y="80314"/>
            <a:ext cx="983745" cy="1135906"/>
          </a:xfrm>
          <a:prstGeom prst="rect">
            <a:avLst/>
          </a:prstGeom>
        </p:spPr>
      </p:pic>
      <p:pic>
        <p:nvPicPr>
          <p:cNvPr id="6" name="Afbeelding 5">
            <a:extLst>
              <a:ext uri="{FF2B5EF4-FFF2-40B4-BE49-F238E27FC236}">
                <a16:creationId xmlns:a16="http://schemas.microsoft.com/office/drawing/2014/main" id="{3F040DBE-BF2B-1CCC-2E58-6207E183AFAC}"/>
              </a:ext>
            </a:extLst>
          </p:cNvPr>
          <p:cNvPicPr>
            <a:picLocks noChangeAspect="1"/>
          </p:cNvPicPr>
          <p:nvPr/>
        </p:nvPicPr>
        <p:blipFill>
          <a:blip r:embed="rId23"/>
          <a:stretch>
            <a:fillRect/>
          </a:stretch>
        </p:blipFill>
        <p:spPr>
          <a:xfrm>
            <a:off x="838199" y="11161"/>
            <a:ext cx="1193530" cy="1201230"/>
          </a:xfrm>
          <a:prstGeom prst="rect">
            <a:avLst/>
          </a:prstGeom>
        </p:spPr>
      </p:pic>
      <p:sp>
        <p:nvSpPr>
          <p:cNvPr id="4" name="Tekstvak 3">
            <a:extLst>
              <a:ext uri="{FF2B5EF4-FFF2-40B4-BE49-F238E27FC236}">
                <a16:creationId xmlns:a16="http://schemas.microsoft.com/office/drawing/2014/main" id="{0EDF96FD-FABA-55B3-C75D-E5B6AE524602}"/>
              </a:ext>
            </a:extLst>
          </p:cNvPr>
          <p:cNvSpPr txBox="1"/>
          <p:nvPr/>
        </p:nvSpPr>
        <p:spPr>
          <a:xfrm>
            <a:off x="8571722" y="6300125"/>
            <a:ext cx="3146599"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5" action="ppaction://hlinksldjump">
                  <a:extLst>
                    <a:ext uri="{A12FA001-AC4F-418D-AE19-62706E023703}">
                      <ahyp:hlinkClr xmlns:ahyp="http://schemas.microsoft.com/office/drawing/2018/hyperlinkcolor" val="tx"/>
                    </a:ext>
                  </a:extLst>
                </a:hlinkClick>
              </a:rPr>
              <a:t>Terug naar Onderzoek opzetten </a:t>
            </a:r>
            <a:endParaRPr lang="nl-NL" dirty="0">
              <a:solidFill>
                <a:srgbClr val="0070C0"/>
              </a:solidFill>
              <a:latin typeface="MuseoSans"/>
            </a:endParaRPr>
          </a:p>
        </p:txBody>
      </p:sp>
      <p:pic>
        <p:nvPicPr>
          <p:cNvPr id="8" name="Graphic 7">
            <a:hlinkClick r:id="" action="ppaction://hlinkshowjump?jump=nextslide"/>
            <a:extLst>
              <a:ext uri="{FF2B5EF4-FFF2-40B4-BE49-F238E27FC236}">
                <a16:creationId xmlns:a16="http://schemas.microsoft.com/office/drawing/2014/main" id="{92A5388F-6E4C-277D-DDB2-EAEB89233A39}"/>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1684001" y="6364827"/>
            <a:ext cx="304800" cy="304800"/>
          </a:xfrm>
          <a:prstGeom prst="rect">
            <a:avLst/>
          </a:prstGeom>
        </p:spPr>
      </p:pic>
    </p:spTree>
    <p:extLst>
      <p:ext uri="{BB962C8B-B14F-4D97-AF65-F5344CB8AC3E}">
        <p14:creationId xmlns:p14="http://schemas.microsoft.com/office/powerpoint/2010/main" val="290947704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Onderzoek opzetten – Neem waar</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‘Neem waar’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‘Onderzoek opzetten’</a:t>
            </a:r>
            <a:r>
              <a:rPr lang="nl-NL" sz="1800" dirty="0">
                <a:effectLst/>
                <a:latin typeface="MuseoSans"/>
              </a:rPr>
              <a:t> </a:t>
            </a:r>
            <a:endParaRPr lang="nl-NL" sz="1800" dirty="0">
              <a:solidFill>
                <a:srgbClr val="FF8416"/>
              </a:solidFill>
              <a:effectLst/>
              <a:latin typeface="MuseoSans"/>
            </a:endParaRPr>
          </a:p>
          <a:p>
            <a:pPr>
              <a:lnSpc>
                <a:spcPct val="100000"/>
              </a:lnSpc>
            </a:pPr>
            <a:r>
              <a:rPr lang="nl-NL" dirty="0">
                <a:solidFill>
                  <a:srgbClr val="FF8416"/>
                </a:solidFill>
                <a:latin typeface="Calibri" panose="020F0502020204030204" pitchFamily="34" charset="0"/>
                <a:cs typeface="Calibri" panose="020F0502020204030204" pitchFamily="34" charset="0"/>
              </a:rPr>
              <a:t>denkt na over de variabelen en de omgevingscondities van het onderzoek dat hij of zij gaat uitvoeren. </a:t>
            </a:r>
          </a:p>
          <a:p>
            <a:pPr>
              <a:lnSpc>
                <a:spcPct val="100000"/>
              </a:lnSpc>
            </a:pPr>
            <a:r>
              <a:rPr lang="nl-NL" dirty="0">
                <a:solidFill>
                  <a:srgbClr val="FF8416"/>
                </a:solidFill>
                <a:latin typeface="Calibri" panose="020F0502020204030204" pitchFamily="34" charset="0"/>
                <a:cs typeface="Calibri" panose="020F0502020204030204" pitchFamily="34" charset="0"/>
              </a:rPr>
              <a:t>denkt na over hoe hij of zij zo objectief, nauwkeurig en gestructureerd waar kan nemen.  </a:t>
            </a:r>
          </a:p>
          <a:p>
            <a:pPr>
              <a:lnSpc>
                <a:spcPct val="100000"/>
              </a:lnSpc>
            </a:pPr>
            <a:endParaRPr lang="nl-NL" dirty="0">
              <a:solidFill>
                <a:srgbClr val="FF8416"/>
              </a:solidFill>
              <a:latin typeface="Calibri" panose="020F0502020204030204" pitchFamily="34" charset="0"/>
              <a:cs typeface="Calibri" panose="020F0502020204030204" pitchFamily="34" charset="0"/>
            </a:endParaRPr>
          </a:p>
          <a:p>
            <a:pPr fontAlgn="auto">
              <a:buFont typeface="Arial" panose="020B0604020202020204" pitchFamily="34" charset="0"/>
              <a:buChar char="•"/>
            </a:pPr>
            <a:endParaRPr lang="nl-NL" sz="1800" dirty="0">
              <a:solidFill>
                <a:srgbClr val="FF8416"/>
              </a:solidFill>
              <a:effectLst/>
              <a:latin typeface="MuseoSans"/>
            </a:endParaRPr>
          </a:p>
          <a:p>
            <a:pPr>
              <a:lnSpc>
                <a:spcPct val="100000"/>
              </a:lnSpc>
            </a:pPr>
            <a:endParaRPr lang="nl-NL" dirty="0">
              <a:effectLst/>
            </a:endParaRPr>
          </a:p>
        </p:txBody>
      </p:sp>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03199" y="6356352"/>
            <a:ext cx="304800" cy="304800"/>
          </a:xfrm>
          <a:prstGeom prst="rect">
            <a:avLst/>
          </a:prstGeom>
        </p:spPr>
      </p:pic>
      <p:pic>
        <p:nvPicPr>
          <p:cNvPr id="3" name="Afbeelding 2">
            <a:hlinkClick r:id="rId5"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5" name="Afbeelding 4">
            <a:hlinkClick r:id="rId7"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3" name="Afbeelding 12">
            <a:hlinkClick r:id="rId9"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5"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7"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9"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9" name="Afbeelding 8" descr="Afbeelding met logo, Lettertype, symbool, ontwerp&#10;&#10;Automatisch gegenereerde beschrijving">
            <a:hlinkClick r:id="rId23" action="ppaction://hlinksldjump"/>
            <a:extLst>
              <a:ext uri="{FF2B5EF4-FFF2-40B4-BE49-F238E27FC236}">
                <a16:creationId xmlns:a16="http://schemas.microsoft.com/office/drawing/2014/main" id="{5C4852B1-3387-0B8A-623B-6BA5A9FD121E}"/>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784389" y="61421"/>
            <a:ext cx="933932" cy="1078388"/>
          </a:xfrm>
          <a:prstGeom prst="rect">
            <a:avLst/>
          </a:prstGeom>
        </p:spPr>
      </p:pic>
      <p:pic>
        <p:nvPicPr>
          <p:cNvPr id="11" name="Graphic 10">
            <a:hlinkClick r:id="" action="ppaction://hlinkshowjump?jump=nextslide"/>
            <a:extLst>
              <a:ext uri="{FF2B5EF4-FFF2-40B4-BE49-F238E27FC236}">
                <a16:creationId xmlns:a16="http://schemas.microsoft.com/office/drawing/2014/main" id="{AC29D7F5-FD38-01CE-6A63-4EE64DCE28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84001" y="6364827"/>
            <a:ext cx="304800" cy="304800"/>
          </a:xfrm>
          <a:prstGeom prst="rect">
            <a:avLst/>
          </a:prstGeom>
        </p:spPr>
      </p:pic>
      <p:pic>
        <p:nvPicPr>
          <p:cNvPr id="8" name="Afbeelding 7">
            <a:extLst>
              <a:ext uri="{FF2B5EF4-FFF2-40B4-BE49-F238E27FC236}">
                <a16:creationId xmlns:a16="http://schemas.microsoft.com/office/drawing/2014/main" id="{997641AD-832A-80BC-87DC-B3BA73D151C8}"/>
              </a:ext>
            </a:extLst>
          </p:cNvPr>
          <p:cNvPicPr>
            <a:picLocks noChangeAspect="1"/>
          </p:cNvPicPr>
          <p:nvPr/>
        </p:nvPicPr>
        <p:blipFill>
          <a:blip r:embed="rId25"/>
          <a:stretch>
            <a:fillRect/>
          </a:stretch>
        </p:blipFill>
        <p:spPr>
          <a:xfrm>
            <a:off x="838199" y="11161"/>
            <a:ext cx="1193530" cy="1201230"/>
          </a:xfrm>
          <a:prstGeom prst="rect">
            <a:avLst/>
          </a:prstGeom>
        </p:spPr>
      </p:pic>
      <p:sp>
        <p:nvSpPr>
          <p:cNvPr id="4" name="Tekstvak 3">
            <a:extLst>
              <a:ext uri="{FF2B5EF4-FFF2-40B4-BE49-F238E27FC236}">
                <a16:creationId xmlns:a16="http://schemas.microsoft.com/office/drawing/2014/main" id="{7C7F22DA-42C9-D7A6-2769-EA0C5F1919E6}"/>
              </a:ext>
            </a:extLst>
          </p:cNvPr>
          <p:cNvSpPr txBox="1"/>
          <p:nvPr/>
        </p:nvSpPr>
        <p:spPr>
          <a:xfrm>
            <a:off x="8571722" y="6300125"/>
            <a:ext cx="3146599"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7" action="ppaction://hlinksldjump">
                  <a:extLst>
                    <a:ext uri="{A12FA001-AC4F-418D-AE19-62706E023703}">
                      <ahyp:hlinkClr xmlns:ahyp="http://schemas.microsoft.com/office/drawing/2018/hyperlinkcolor" val="tx"/>
                    </a:ext>
                  </a:extLst>
                </a:hlinkClick>
              </a:rPr>
              <a:t>Terug naar Onderzoek opzetten </a:t>
            </a:r>
            <a:endParaRPr lang="nl-NL" dirty="0">
              <a:solidFill>
                <a:srgbClr val="0070C0"/>
              </a:solidFill>
              <a:latin typeface="MuseoSans"/>
            </a:endParaRPr>
          </a:p>
        </p:txBody>
      </p:sp>
    </p:spTree>
    <p:extLst>
      <p:ext uri="{BB962C8B-B14F-4D97-AF65-F5344CB8AC3E}">
        <p14:creationId xmlns:p14="http://schemas.microsoft.com/office/powerpoint/2010/main" val="4025444052"/>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Onderzoek opzetten – Gebruik je verbeelding</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‘Gebruik je verbeelding’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‘Onderzoek opzetten’</a:t>
            </a:r>
          </a:p>
          <a:p>
            <a:pPr fontAlgn="auto">
              <a:lnSpc>
                <a:spcPct val="100000"/>
              </a:lnSpc>
            </a:pPr>
            <a:r>
              <a:rPr lang="nl-NL" dirty="0">
                <a:solidFill>
                  <a:srgbClr val="E83EBB"/>
                </a:solidFill>
                <a:latin typeface="MuseoSans"/>
              </a:rPr>
              <a:t>bedenkt verschillende manieren om te onderzoeken </a:t>
            </a:r>
          </a:p>
          <a:p>
            <a:pPr fontAlgn="auto">
              <a:lnSpc>
                <a:spcPct val="100000"/>
              </a:lnSpc>
            </a:pPr>
            <a:r>
              <a:rPr lang="nl-NL" dirty="0">
                <a:solidFill>
                  <a:srgbClr val="E83EBB"/>
                </a:solidFill>
                <a:latin typeface="MuseoSans"/>
              </a:rPr>
              <a:t>durft in een nieuwe en ongebruikelijke richting te denken. </a:t>
            </a:r>
          </a:p>
          <a:p>
            <a:pPr fontAlgn="auto">
              <a:lnSpc>
                <a:spcPct val="100000"/>
              </a:lnSpc>
            </a:pPr>
            <a:r>
              <a:rPr lang="nl-NL" dirty="0">
                <a:solidFill>
                  <a:srgbClr val="E83EBB"/>
                </a:solidFill>
                <a:latin typeface="MuseoSans"/>
              </a:rPr>
              <a:t>gebruikt de verbeelding om zich voor te stellen hoe het onderzoek zal verlopen en probeert op basis daarvan verbeteringen aan te brengen. </a:t>
            </a:r>
          </a:p>
          <a:p>
            <a:pPr>
              <a:lnSpc>
                <a:spcPct val="100000"/>
              </a:lnSpc>
            </a:pPr>
            <a:endParaRPr lang="nl-NL" dirty="0">
              <a:solidFill>
                <a:srgbClr val="E83EBB"/>
              </a:solidFill>
              <a:latin typeface="MuseoSans"/>
            </a:endParaRPr>
          </a:p>
          <a:p>
            <a:pPr fontAlgn="auto">
              <a:lnSpc>
                <a:spcPct val="100000"/>
              </a:lnSpc>
            </a:pPr>
            <a:endParaRPr lang="nl-NL" dirty="0">
              <a:solidFill>
                <a:srgbClr val="E83EBB"/>
              </a:solidFill>
              <a:latin typeface="MuseoSans"/>
            </a:endParaRPr>
          </a:p>
          <a:p>
            <a:pPr marL="0" indent="0">
              <a:lnSpc>
                <a:spcPct val="100000"/>
              </a:lnSpc>
              <a:buNone/>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03199" y="6356352"/>
            <a:ext cx="304800" cy="304800"/>
          </a:xfrm>
          <a:prstGeom prst="rect">
            <a:avLst/>
          </a:prstGeom>
        </p:spPr>
      </p:pic>
      <p:pic>
        <p:nvPicPr>
          <p:cNvPr id="3" name="Afbeelding 2">
            <a:hlinkClick r:id="rId5"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5" name="Afbeelding 4">
            <a:hlinkClick r:id="rId7"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3" name="Afbeelding 12">
            <a:hlinkClick r:id="rId9"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5"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7"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9"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21" name="Afbeelding 20" descr="Afbeelding met logo, Lettertype, symbool, tekst&#10;&#10;Automatisch gegenereerde beschrijving">
            <a:hlinkClick r:id="rId23" action="ppaction://hlinksldjump"/>
            <a:extLst>
              <a:ext uri="{FF2B5EF4-FFF2-40B4-BE49-F238E27FC236}">
                <a16:creationId xmlns:a16="http://schemas.microsoft.com/office/drawing/2014/main" id="{A86815B6-E769-69CD-F50C-AA30FF2A2482}"/>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784389" y="90886"/>
            <a:ext cx="933932" cy="1078389"/>
          </a:xfrm>
          <a:prstGeom prst="rect">
            <a:avLst/>
          </a:prstGeom>
        </p:spPr>
      </p:pic>
      <p:pic>
        <p:nvPicPr>
          <p:cNvPr id="6" name="Afbeelding 5">
            <a:extLst>
              <a:ext uri="{FF2B5EF4-FFF2-40B4-BE49-F238E27FC236}">
                <a16:creationId xmlns:a16="http://schemas.microsoft.com/office/drawing/2014/main" id="{9B9B55A1-3D06-C56D-0CF2-3ECEC720A156}"/>
              </a:ext>
            </a:extLst>
          </p:cNvPr>
          <p:cNvPicPr>
            <a:picLocks noChangeAspect="1"/>
          </p:cNvPicPr>
          <p:nvPr/>
        </p:nvPicPr>
        <p:blipFill>
          <a:blip r:embed="rId25"/>
          <a:stretch>
            <a:fillRect/>
          </a:stretch>
        </p:blipFill>
        <p:spPr>
          <a:xfrm>
            <a:off x="838199" y="11161"/>
            <a:ext cx="1193530" cy="1201230"/>
          </a:xfrm>
          <a:prstGeom prst="rect">
            <a:avLst/>
          </a:prstGeom>
        </p:spPr>
      </p:pic>
      <p:sp>
        <p:nvSpPr>
          <p:cNvPr id="4" name="Tekstvak 3">
            <a:extLst>
              <a:ext uri="{FF2B5EF4-FFF2-40B4-BE49-F238E27FC236}">
                <a16:creationId xmlns:a16="http://schemas.microsoft.com/office/drawing/2014/main" id="{1E2786D0-8788-3A89-6B59-7287479B32CC}"/>
              </a:ext>
            </a:extLst>
          </p:cNvPr>
          <p:cNvSpPr txBox="1"/>
          <p:nvPr/>
        </p:nvSpPr>
        <p:spPr>
          <a:xfrm>
            <a:off x="8571722" y="6300125"/>
            <a:ext cx="3146599"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7" action="ppaction://hlinksldjump">
                  <a:extLst>
                    <a:ext uri="{A12FA001-AC4F-418D-AE19-62706E023703}">
                      <ahyp:hlinkClr xmlns:ahyp="http://schemas.microsoft.com/office/drawing/2018/hyperlinkcolor" val="tx"/>
                    </a:ext>
                  </a:extLst>
                </a:hlinkClick>
              </a:rPr>
              <a:t>Terug naar Onderzoek opzetten </a:t>
            </a:r>
            <a:endParaRPr lang="nl-NL" dirty="0">
              <a:solidFill>
                <a:srgbClr val="0070C0"/>
              </a:solidFill>
              <a:latin typeface="MuseoSans"/>
            </a:endParaRPr>
          </a:p>
        </p:txBody>
      </p:sp>
      <p:pic>
        <p:nvPicPr>
          <p:cNvPr id="8" name="Graphic 7">
            <a:hlinkClick r:id="" action="ppaction://hlinkshowjump?jump=nextslide"/>
            <a:extLst>
              <a:ext uri="{FF2B5EF4-FFF2-40B4-BE49-F238E27FC236}">
                <a16:creationId xmlns:a16="http://schemas.microsoft.com/office/drawing/2014/main" id="{6803E95C-A977-6F29-1D2C-154F12BC07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84001" y="6364827"/>
            <a:ext cx="304800" cy="304800"/>
          </a:xfrm>
          <a:prstGeom prst="rect">
            <a:avLst/>
          </a:prstGeom>
        </p:spPr>
      </p:pic>
    </p:spTree>
    <p:extLst>
      <p:ext uri="{BB962C8B-B14F-4D97-AF65-F5344CB8AC3E}">
        <p14:creationId xmlns:p14="http://schemas.microsoft.com/office/powerpoint/2010/main" val="28624912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Onderzoek opzetten – Trek in twijfel</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‘Trek in twijfel’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‘Onderzoek opzetten’</a:t>
            </a:r>
          </a:p>
          <a:p>
            <a:pPr>
              <a:lnSpc>
                <a:spcPct val="100000"/>
              </a:lnSpc>
            </a:pPr>
            <a:r>
              <a:rPr lang="nl-NL" dirty="0">
                <a:solidFill>
                  <a:srgbClr val="5928AC"/>
                </a:solidFill>
                <a:latin typeface="MuseoSans"/>
              </a:rPr>
              <a:t>trekt zijn of haar eigen </a:t>
            </a:r>
            <a:r>
              <a:rPr lang="nl-NL" dirty="0" err="1">
                <a:solidFill>
                  <a:srgbClr val="5928AC"/>
                </a:solidFill>
                <a:latin typeface="MuseoSans"/>
              </a:rPr>
              <a:t>ideeën</a:t>
            </a:r>
            <a:r>
              <a:rPr lang="nl-NL" dirty="0">
                <a:solidFill>
                  <a:srgbClr val="5928AC"/>
                </a:solidFill>
                <a:latin typeface="MuseoSans"/>
              </a:rPr>
              <a:t> voor het onderzoeksplan in twijfel. </a:t>
            </a:r>
          </a:p>
          <a:p>
            <a:pPr>
              <a:lnSpc>
                <a:spcPct val="100000"/>
              </a:lnSpc>
            </a:pPr>
            <a:r>
              <a:rPr lang="nl-NL" dirty="0">
                <a:solidFill>
                  <a:srgbClr val="5928AC"/>
                </a:solidFill>
                <a:latin typeface="MuseoSans"/>
              </a:rPr>
              <a:t>gaat na of het plan doelgericht en bruikbaar is. </a:t>
            </a:r>
          </a:p>
          <a:p>
            <a:pPr>
              <a:lnSpc>
                <a:spcPct val="100000"/>
              </a:lnSpc>
            </a:pPr>
            <a:r>
              <a:rPr lang="nl-NL" dirty="0">
                <a:solidFill>
                  <a:srgbClr val="5928AC"/>
                </a:solidFill>
                <a:latin typeface="MuseoSans"/>
              </a:rPr>
              <a:t>onderbouwt zijn of haar keuzes voor het onderzoeksplan. </a:t>
            </a:r>
          </a:p>
          <a:p>
            <a:pPr fontAlgn="auto">
              <a:lnSpc>
                <a:spcPct val="100000"/>
              </a:lnSpc>
            </a:pPr>
            <a:endParaRPr lang="nl-NL" dirty="0">
              <a:solidFill>
                <a:srgbClr val="5928AC"/>
              </a:solidFill>
              <a:latin typeface="MuseoSans"/>
            </a:endParaRPr>
          </a:p>
          <a:p>
            <a:pPr>
              <a:lnSpc>
                <a:spcPct val="100000"/>
              </a:lnSpc>
            </a:pPr>
            <a:endParaRPr lang="nl-NL" dirty="0">
              <a:solidFill>
                <a:srgbClr val="5928AC"/>
              </a:solidFill>
              <a:latin typeface="MuseoSans"/>
            </a:endParaRPr>
          </a:p>
          <a:p>
            <a:pPr fontAlgn="auto">
              <a:buFont typeface="Arial" panose="020B0604020202020204" pitchFamily="34" charset="0"/>
              <a:buChar char="•"/>
            </a:pPr>
            <a:endParaRPr lang="nl-NL" sz="1800" dirty="0">
              <a:solidFill>
                <a:srgbClr val="5928AC"/>
              </a:solidFill>
              <a:effectLst/>
              <a:latin typeface="MuseoSans"/>
            </a:endParaRPr>
          </a:p>
          <a:p>
            <a:pPr marL="0" indent="0">
              <a:lnSpc>
                <a:spcPct val="100000"/>
              </a:lnSpc>
              <a:buNone/>
            </a:pPr>
            <a:r>
              <a:rPr lang="nl-NL" dirty="0">
                <a:effectLst/>
              </a:rPr>
              <a:t> </a:t>
            </a: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03199" y="6356352"/>
            <a:ext cx="304800" cy="304800"/>
          </a:xfrm>
          <a:prstGeom prst="rect">
            <a:avLst/>
          </a:prstGeom>
        </p:spPr>
      </p:pic>
      <p:pic>
        <p:nvPicPr>
          <p:cNvPr id="3" name="Afbeelding 2">
            <a:hlinkClick r:id="rId5"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5" name="Afbeelding 4">
            <a:hlinkClick r:id="rId7"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3" name="Afbeelding 12">
            <a:hlinkClick r:id="rId9"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5"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7"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9"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23" name="Afbeelding 22" descr="Afbeelding met symbool, logo, Lettertype, Graphics&#10;&#10;Automatisch gegenereerde beschrijving">
            <a:hlinkClick r:id="rId23" action="ppaction://hlinksldjump"/>
            <a:extLst>
              <a:ext uri="{FF2B5EF4-FFF2-40B4-BE49-F238E27FC236}">
                <a16:creationId xmlns:a16="http://schemas.microsoft.com/office/drawing/2014/main" id="{CFE65FD4-0053-1D1E-0FCF-69E6FB9D650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784389" y="70689"/>
            <a:ext cx="983745" cy="1135906"/>
          </a:xfrm>
          <a:prstGeom prst="rect">
            <a:avLst/>
          </a:prstGeom>
        </p:spPr>
      </p:pic>
      <p:pic>
        <p:nvPicPr>
          <p:cNvPr id="6" name="Afbeelding 5">
            <a:extLst>
              <a:ext uri="{FF2B5EF4-FFF2-40B4-BE49-F238E27FC236}">
                <a16:creationId xmlns:a16="http://schemas.microsoft.com/office/drawing/2014/main" id="{85E71FDD-5319-0CA8-F8C7-C53681C1777C}"/>
              </a:ext>
            </a:extLst>
          </p:cNvPr>
          <p:cNvPicPr>
            <a:picLocks noChangeAspect="1"/>
          </p:cNvPicPr>
          <p:nvPr/>
        </p:nvPicPr>
        <p:blipFill>
          <a:blip r:embed="rId25"/>
          <a:stretch>
            <a:fillRect/>
          </a:stretch>
        </p:blipFill>
        <p:spPr>
          <a:xfrm>
            <a:off x="838199" y="11161"/>
            <a:ext cx="1193530" cy="1201230"/>
          </a:xfrm>
          <a:prstGeom prst="rect">
            <a:avLst/>
          </a:prstGeom>
        </p:spPr>
      </p:pic>
      <p:sp>
        <p:nvSpPr>
          <p:cNvPr id="4" name="Tekstvak 3">
            <a:extLst>
              <a:ext uri="{FF2B5EF4-FFF2-40B4-BE49-F238E27FC236}">
                <a16:creationId xmlns:a16="http://schemas.microsoft.com/office/drawing/2014/main" id="{A96B4CEB-224F-A298-C655-96007E42BD70}"/>
              </a:ext>
            </a:extLst>
          </p:cNvPr>
          <p:cNvSpPr txBox="1"/>
          <p:nvPr/>
        </p:nvSpPr>
        <p:spPr>
          <a:xfrm>
            <a:off x="8571722" y="6300125"/>
            <a:ext cx="3146599"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7" action="ppaction://hlinksldjump">
                  <a:extLst>
                    <a:ext uri="{A12FA001-AC4F-418D-AE19-62706E023703}">
                      <ahyp:hlinkClr xmlns:ahyp="http://schemas.microsoft.com/office/drawing/2018/hyperlinkcolor" val="tx"/>
                    </a:ext>
                  </a:extLst>
                </a:hlinkClick>
              </a:rPr>
              <a:t>Terug naar Onderzoek opzetten </a:t>
            </a:r>
            <a:endParaRPr lang="nl-NL" dirty="0">
              <a:solidFill>
                <a:srgbClr val="0070C0"/>
              </a:solidFill>
              <a:latin typeface="MuseoSans"/>
            </a:endParaRPr>
          </a:p>
        </p:txBody>
      </p:sp>
      <p:pic>
        <p:nvPicPr>
          <p:cNvPr id="8" name="Graphic 7">
            <a:hlinkClick r:id="" action="ppaction://hlinkshowjump?jump=nextslide"/>
            <a:extLst>
              <a:ext uri="{FF2B5EF4-FFF2-40B4-BE49-F238E27FC236}">
                <a16:creationId xmlns:a16="http://schemas.microsoft.com/office/drawing/2014/main" id="{1D4E4775-EB57-F5A0-9192-449C777322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84001" y="6364827"/>
            <a:ext cx="304800" cy="304800"/>
          </a:xfrm>
          <a:prstGeom prst="rect">
            <a:avLst/>
          </a:prstGeom>
        </p:spPr>
      </p:pic>
    </p:spTree>
    <p:extLst>
      <p:ext uri="{BB962C8B-B14F-4D97-AF65-F5344CB8AC3E}">
        <p14:creationId xmlns:p14="http://schemas.microsoft.com/office/powerpoint/2010/main" val="3350799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Onderzoek opzetten – Deel ideeën</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‘Deel ideeën’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‘Onderzoek opzetten’</a:t>
            </a:r>
          </a:p>
          <a:p>
            <a:pPr fontAlgn="auto">
              <a:lnSpc>
                <a:spcPct val="100000"/>
              </a:lnSpc>
            </a:pPr>
            <a:r>
              <a:rPr lang="nl-NL" dirty="0">
                <a:solidFill>
                  <a:srgbClr val="00A195"/>
                </a:solidFill>
                <a:latin typeface="MuseoSans"/>
              </a:rPr>
              <a:t>bekijkt uit welke stukken (variabelen) de onderzoeksvraag bestaat. </a:t>
            </a:r>
          </a:p>
          <a:p>
            <a:pPr fontAlgn="auto">
              <a:lnSpc>
                <a:spcPct val="100000"/>
              </a:lnSpc>
            </a:pPr>
            <a:r>
              <a:rPr lang="nl-NL" dirty="0">
                <a:solidFill>
                  <a:srgbClr val="00A195"/>
                </a:solidFill>
                <a:latin typeface="MuseoSans"/>
              </a:rPr>
              <a:t>maakt een onderzoeksplan waarin alleen het nodige wordt onderzocht. </a:t>
            </a:r>
          </a:p>
          <a:p>
            <a:pPr fontAlgn="auto">
              <a:lnSpc>
                <a:spcPct val="100000"/>
              </a:lnSpc>
            </a:pPr>
            <a:r>
              <a:rPr lang="nl-NL" dirty="0">
                <a:solidFill>
                  <a:srgbClr val="00A195"/>
                </a:solidFill>
                <a:latin typeface="MuseoSans"/>
              </a:rPr>
              <a:t>laat alles wat niet essentieel is weg en richt zich alleen op een onderzoek dat van belang is voor het beantwoorden van de onderzoeksvraag. </a:t>
            </a:r>
          </a:p>
          <a:p>
            <a:pPr marL="0" indent="0">
              <a:lnSpc>
                <a:spcPct val="100000"/>
              </a:lnSpc>
              <a:buNone/>
            </a:pPr>
            <a:endParaRPr lang="nl-NL" dirty="0">
              <a:solidFill>
                <a:srgbClr val="00A195"/>
              </a:solidFill>
              <a:latin typeface="MuseoSans"/>
            </a:endParaRPr>
          </a:p>
          <a:p>
            <a:endParaRPr lang="nl-NL" dirty="0">
              <a:solidFill>
                <a:srgbClr val="00A195"/>
              </a:solidFill>
              <a:effectLst/>
            </a:endParaRPr>
          </a:p>
          <a:p>
            <a:pPr>
              <a:lnSpc>
                <a:spcPct val="100000"/>
              </a:lnSpc>
              <a:buFont typeface="Wingdings" pitchFamily="2" charset="2"/>
              <a:buChar char="§"/>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03199" y="6356352"/>
            <a:ext cx="304800" cy="304800"/>
          </a:xfrm>
          <a:prstGeom prst="rect">
            <a:avLst/>
          </a:prstGeom>
        </p:spPr>
      </p:pic>
      <p:pic>
        <p:nvPicPr>
          <p:cNvPr id="3" name="Afbeelding 2">
            <a:hlinkClick r:id="rId5"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5" name="Afbeelding 4">
            <a:hlinkClick r:id="rId7"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3" name="Afbeelding 12">
            <a:hlinkClick r:id="rId9"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5"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7"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9"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8" name="Afbeelding 7" descr="Afbeelding met logo, symbool, Lettertype, ontwerp&#10;&#10;Automatisch gegenereerde beschrijving">
            <a:hlinkClick r:id="rId23" action="ppaction://hlinksldjump"/>
            <a:extLst>
              <a:ext uri="{FF2B5EF4-FFF2-40B4-BE49-F238E27FC236}">
                <a16:creationId xmlns:a16="http://schemas.microsoft.com/office/drawing/2014/main" id="{592D33E9-3BB5-0F18-1263-325998E0E9C1}"/>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784389" y="66832"/>
            <a:ext cx="983745" cy="1135906"/>
          </a:xfrm>
          <a:prstGeom prst="rect">
            <a:avLst/>
          </a:prstGeom>
        </p:spPr>
      </p:pic>
      <p:pic>
        <p:nvPicPr>
          <p:cNvPr id="6" name="Afbeelding 5">
            <a:extLst>
              <a:ext uri="{FF2B5EF4-FFF2-40B4-BE49-F238E27FC236}">
                <a16:creationId xmlns:a16="http://schemas.microsoft.com/office/drawing/2014/main" id="{5AE5874E-21F5-8EE3-7068-DB0042E52B39}"/>
              </a:ext>
            </a:extLst>
          </p:cNvPr>
          <p:cNvPicPr>
            <a:picLocks noChangeAspect="1"/>
          </p:cNvPicPr>
          <p:nvPr/>
        </p:nvPicPr>
        <p:blipFill>
          <a:blip r:embed="rId25"/>
          <a:stretch>
            <a:fillRect/>
          </a:stretch>
        </p:blipFill>
        <p:spPr>
          <a:xfrm>
            <a:off x="838199" y="11161"/>
            <a:ext cx="1193530" cy="1201230"/>
          </a:xfrm>
          <a:prstGeom prst="rect">
            <a:avLst/>
          </a:prstGeom>
        </p:spPr>
      </p:pic>
      <p:sp>
        <p:nvSpPr>
          <p:cNvPr id="11" name="Tekstvak 10">
            <a:extLst>
              <a:ext uri="{FF2B5EF4-FFF2-40B4-BE49-F238E27FC236}">
                <a16:creationId xmlns:a16="http://schemas.microsoft.com/office/drawing/2014/main" id="{F53A03C7-8725-F7AF-D6FD-38272BF669D2}"/>
              </a:ext>
            </a:extLst>
          </p:cNvPr>
          <p:cNvSpPr txBox="1"/>
          <p:nvPr/>
        </p:nvSpPr>
        <p:spPr>
          <a:xfrm>
            <a:off x="8571722" y="6300125"/>
            <a:ext cx="3146599"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7" action="ppaction://hlinksldjump">
                  <a:extLst>
                    <a:ext uri="{A12FA001-AC4F-418D-AE19-62706E023703}">
                      <ahyp:hlinkClr xmlns:ahyp="http://schemas.microsoft.com/office/drawing/2018/hyperlinkcolor" val="tx"/>
                    </a:ext>
                  </a:extLst>
                </a:hlinkClick>
              </a:rPr>
              <a:t>Terug naar Onderzoek opzetten </a:t>
            </a:r>
            <a:endParaRPr lang="nl-NL" dirty="0">
              <a:solidFill>
                <a:srgbClr val="0070C0"/>
              </a:solidFill>
              <a:latin typeface="MuseoSans"/>
            </a:endParaRPr>
          </a:p>
        </p:txBody>
      </p:sp>
      <p:pic>
        <p:nvPicPr>
          <p:cNvPr id="4" name="Graphic 3">
            <a:hlinkClick r:id="" action="ppaction://hlinkshowjump?jump=nextslide"/>
            <a:extLst>
              <a:ext uri="{FF2B5EF4-FFF2-40B4-BE49-F238E27FC236}">
                <a16:creationId xmlns:a16="http://schemas.microsoft.com/office/drawing/2014/main" id="{894533B4-52BF-A98C-78AA-0CD4502D52B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84001" y="6364827"/>
            <a:ext cx="304800" cy="304800"/>
          </a:xfrm>
          <a:prstGeom prst="rect">
            <a:avLst/>
          </a:prstGeom>
        </p:spPr>
      </p:pic>
    </p:spTree>
    <p:extLst>
      <p:ext uri="{BB962C8B-B14F-4D97-AF65-F5344CB8AC3E}">
        <p14:creationId xmlns:p14="http://schemas.microsoft.com/office/powerpoint/2010/main" val="418547175"/>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Onderzoek opzetten – Ontdek de samenhang</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‘Ontdek de samenhang’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‘Onderzoek opzetten’</a:t>
            </a:r>
          </a:p>
          <a:p>
            <a:pPr>
              <a:lnSpc>
                <a:spcPct val="100000"/>
              </a:lnSpc>
            </a:pPr>
            <a:r>
              <a:rPr lang="nl-NL" dirty="0">
                <a:solidFill>
                  <a:srgbClr val="9BD128"/>
                </a:solidFill>
                <a:latin typeface="MuseoSans"/>
              </a:rPr>
              <a:t>deelt </a:t>
            </a:r>
            <a:r>
              <a:rPr lang="nl-NL" dirty="0" err="1">
                <a:solidFill>
                  <a:srgbClr val="9BD128"/>
                </a:solidFill>
                <a:latin typeface="MuseoSans"/>
              </a:rPr>
              <a:t>ideeën</a:t>
            </a:r>
            <a:r>
              <a:rPr lang="nl-NL" dirty="0">
                <a:solidFill>
                  <a:srgbClr val="9BD128"/>
                </a:solidFill>
                <a:latin typeface="MuseoSans"/>
              </a:rPr>
              <a:t> voor een onderzoeksplan met anderen en vult anderen aan. </a:t>
            </a:r>
          </a:p>
          <a:p>
            <a:pPr>
              <a:lnSpc>
                <a:spcPct val="100000"/>
              </a:lnSpc>
            </a:pPr>
            <a:r>
              <a:rPr lang="nl-NL" dirty="0">
                <a:solidFill>
                  <a:srgbClr val="9BD128"/>
                </a:solidFill>
                <a:latin typeface="MuseoSans"/>
              </a:rPr>
              <a:t>staat open voor </a:t>
            </a:r>
            <a:r>
              <a:rPr lang="nl-NL" dirty="0" err="1">
                <a:solidFill>
                  <a:srgbClr val="9BD128"/>
                </a:solidFill>
                <a:latin typeface="MuseoSans"/>
              </a:rPr>
              <a:t>ideeën</a:t>
            </a:r>
            <a:r>
              <a:rPr lang="nl-NL" dirty="0">
                <a:solidFill>
                  <a:srgbClr val="9BD128"/>
                </a:solidFill>
                <a:latin typeface="MuseoSans"/>
              </a:rPr>
              <a:t> en feedback van anderen. </a:t>
            </a:r>
          </a:p>
          <a:p>
            <a:pPr marL="0" indent="0">
              <a:lnSpc>
                <a:spcPct val="100000"/>
              </a:lnSpc>
              <a:buNone/>
            </a:pPr>
            <a:endParaRPr lang="nl-NL" dirty="0">
              <a:solidFill>
                <a:srgbClr val="9BD128"/>
              </a:solidFill>
              <a:latin typeface="MuseoSans"/>
            </a:endParaRPr>
          </a:p>
          <a:p>
            <a:pPr fontAlgn="auto">
              <a:lnSpc>
                <a:spcPct val="100000"/>
              </a:lnSpc>
            </a:pPr>
            <a:endParaRPr lang="nl-NL" dirty="0">
              <a:solidFill>
                <a:srgbClr val="9BD128"/>
              </a:solidFill>
              <a:latin typeface="MuseoSans"/>
            </a:endParaRPr>
          </a:p>
          <a:p>
            <a:pPr>
              <a:lnSpc>
                <a:spcPct val="100000"/>
              </a:lnSpc>
              <a:buFont typeface="Wingdings" pitchFamily="2" charset="2"/>
              <a:buChar char="§"/>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03199" y="6356352"/>
            <a:ext cx="304800" cy="304800"/>
          </a:xfrm>
          <a:prstGeom prst="rect">
            <a:avLst/>
          </a:prstGeom>
        </p:spPr>
      </p:pic>
      <p:pic>
        <p:nvPicPr>
          <p:cNvPr id="3" name="Afbeelding 2">
            <a:hlinkClick r:id="rId5"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5" name="Afbeelding 4">
            <a:hlinkClick r:id="rId7"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3" name="Afbeelding 12">
            <a:hlinkClick r:id="rId9"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5"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7"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9"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14" name="Afbeelding 13" descr="Afbeelding met logo, tekst, symbool, Lettertype&#10;&#10;Automatisch gegenereerde beschrijving">
            <a:hlinkClick r:id="rId23" action="ppaction://hlinksldjump"/>
            <a:extLst>
              <a:ext uri="{FF2B5EF4-FFF2-40B4-BE49-F238E27FC236}">
                <a16:creationId xmlns:a16="http://schemas.microsoft.com/office/drawing/2014/main" id="{E7BA42AB-7202-F48D-3A24-091E064DC10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784389" y="72167"/>
            <a:ext cx="983745" cy="1135906"/>
          </a:xfrm>
          <a:prstGeom prst="rect">
            <a:avLst/>
          </a:prstGeom>
        </p:spPr>
      </p:pic>
      <p:pic>
        <p:nvPicPr>
          <p:cNvPr id="6" name="Afbeelding 5">
            <a:extLst>
              <a:ext uri="{FF2B5EF4-FFF2-40B4-BE49-F238E27FC236}">
                <a16:creationId xmlns:a16="http://schemas.microsoft.com/office/drawing/2014/main" id="{849E4990-2B3D-51B0-2C8B-84CEFD19BC4C}"/>
              </a:ext>
            </a:extLst>
          </p:cNvPr>
          <p:cNvPicPr>
            <a:picLocks noChangeAspect="1"/>
          </p:cNvPicPr>
          <p:nvPr/>
        </p:nvPicPr>
        <p:blipFill>
          <a:blip r:embed="rId25"/>
          <a:stretch>
            <a:fillRect/>
          </a:stretch>
        </p:blipFill>
        <p:spPr>
          <a:xfrm>
            <a:off x="838199" y="11161"/>
            <a:ext cx="1193530" cy="1201230"/>
          </a:xfrm>
          <a:prstGeom prst="rect">
            <a:avLst/>
          </a:prstGeom>
        </p:spPr>
      </p:pic>
      <p:sp>
        <p:nvSpPr>
          <p:cNvPr id="4" name="Tekstvak 3">
            <a:extLst>
              <a:ext uri="{FF2B5EF4-FFF2-40B4-BE49-F238E27FC236}">
                <a16:creationId xmlns:a16="http://schemas.microsoft.com/office/drawing/2014/main" id="{420A4902-774E-9968-E32B-C86438AD06EB}"/>
              </a:ext>
            </a:extLst>
          </p:cNvPr>
          <p:cNvSpPr txBox="1"/>
          <p:nvPr/>
        </p:nvSpPr>
        <p:spPr>
          <a:xfrm>
            <a:off x="8571722" y="6300125"/>
            <a:ext cx="3146599"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7" action="ppaction://hlinksldjump">
                  <a:extLst>
                    <a:ext uri="{A12FA001-AC4F-418D-AE19-62706E023703}">
                      <ahyp:hlinkClr xmlns:ahyp="http://schemas.microsoft.com/office/drawing/2018/hyperlinkcolor" val="tx"/>
                    </a:ext>
                  </a:extLst>
                </a:hlinkClick>
              </a:rPr>
              <a:t>Terug naar Onderzoek opzetten </a:t>
            </a:r>
            <a:endParaRPr lang="nl-NL" dirty="0">
              <a:solidFill>
                <a:srgbClr val="0070C0"/>
              </a:solidFill>
              <a:latin typeface="MuseoSans"/>
            </a:endParaRPr>
          </a:p>
        </p:txBody>
      </p:sp>
      <p:pic>
        <p:nvPicPr>
          <p:cNvPr id="8" name="Graphic 7">
            <a:hlinkClick r:id="" action="ppaction://hlinkshowjump?jump=nextslide"/>
            <a:extLst>
              <a:ext uri="{FF2B5EF4-FFF2-40B4-BE49-F238E27FC236}">
                <a16:creationId xmlns:a16="http://schemas.microsoft.com/office/drawing/2014/main" id="{FE053C1A-2A55-C26A-B157-5FD0781509C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84001" y="6364827"/>
            <a:ext cx="304800" cy="304800"/>
          </a:xfrm>
          <a:prstGeom prst="rect">
            <a:avLst/>
          </a:prstGeom>
        </p:spPr>
      </p:pic>
    </p:spTree>
    <p:extLst>
      <p:ext uri="{BB962C8B-B14F-4D97-AF65-F5344CB8AC3E}">
        <p14:creationId xmlns:p14="http://schemas.microsoft.com/office/powerpoint/2010/main" val="166171021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Onderzoek opzetten– Hak in stukken</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‘Hak in stukken’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‘Onderzoek opzetten’</a:t>
            </a:r>
          </a:p>
          <a:p>
            <a:pPr fontAlgn="auto">
              <a:lnSpc>
                <a:spcPct val="100000"/>
              </a:lnSpc>
            </a:pPr>
            <a:r>
              <a:rPr lang="nl-NL" dirty="0">
                <a:solidFill>
                  <a:srgbClr val="006EC0"/>
                </a:solidFill>
                <a:latin typeface="MuseoSans"/>
              </a:rPr>
              <a:t>maakt een onderzoeksplan voor het onderzoek en denkt na over de samenhang tussen de stappen die gedaan moeten worden. </a:t>
            </a:r>
          </a:p>
          <a:p>
            <a:pPr fontAlgn="auto">
              <a:lnSpc>
                <a:spcPct val="100000"/>
              </a:lnSpc>
            </a:pPr>
            <a:r>
              <a:rPr lang="nl-NL" dirty="0">
                <a:solidFill>
                  <a:srgbClr val="006EC0"/>
                </a:solidFill>
                <a:latin typeface="MuseoSans"/>
              </a:rPr>
              <a:t>denkt na hoe de stappen van het onderzoek samen </a:t>
            </a:r>
            <a:r>
              <a:rPr lang="nl-NL" dirty="0" err="1">
                <a:solidFill>
                  <a:srgbClr val="006EC0"/>
                </a:solidFill>
                <a:latin typeface="MuseoSans"/>
              </a:rPr>
              <a:t>één</a:t>
            </a:r>
            <a:r>
              <a:rPr lang="nl-NL" dirty="0">
                <a:solidFill>
                  <a:srgbClr val="006EC0"/>
                </a:solidFill>
                <a:latin typeface="MuseoSans"/>
              </a:rPr>
              <a:t> geheel vormen. </a:t>
            </a:r>
          </a:p>
          <a:p>
            <a:pPr fontAlgn="auto">
              <a:lnSpc>
                <a:spcPct val="100000"/>
              </a:lnSpc>
            </a:pPr>
            <a:r>
              <a:rPr lang="nl-NL" dirty="0">
                <a:solidFill>
                  <a:srgbClr val="006EC0"/>
                </a:solidFill>
                <a:latin typeface="MuseoSans"/>
              </a:rPr>
              <a:t>denkt na hoe het onderzoeksplan samenhangt met eerder uitgevoerde onderzoeken. </a:t>
            </a:r>
          </a:p>
          <a:p>
            <a:pPr>
              <a:lnSpc>
                <a:spcPct val="100000"/>
              </a:lnSpc>
            </a:pPr>
            <a:endParaRPr lang="nl-NL" dirty="0">
              <a:solidFill>
                <a:srgbClr val="006EC0"/>
              </a:solidFill>
              <a:latin typeface="MuseoSans"/>
            </a:endParaRPr>
          </a:p>
          <a:p>
            <a:pPr fontAlgn="auto">
              <a:buFont typeface="Arial" panose="020B0604020202020204" pitchFamily="34" charset="0"/>
              <a:buChar char="•"/>
            </a:pPr>
            <a:endParaRPr lang="nl-NL" dirty="0">
              <a:solidFill>
                <a:srgbClr val="006EC0"/>
              </a:solidFill>
              <a:latin typeface="MuseoSans"/>
            </a:endParaRPr>
          </a:p>
          <a:p>
            <a:pPr>
              <a:lnSpc>
                <a:spcPct val="100000"/>
              </a:lnSpc>
              <a:buFont typeface="Wingdings" pitchFamily="2" charset="2"/>
              <a:buChar char="§"/>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03199" y="6356352"/>
            <a:ext cx="304800" cy="304800"/>
          </a:xfrm>
          <a:prstGeom prst="rect">
            <a:avLst/>
          </a:prstGeom>
        </p:spPr>
      </p:pic>
      <p:pic>
        <p:nvPicPr>
          <p:cNvPr id="3" name="Afbeelding 2">
            <a:hlinkClick r:id="rId5"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5" name="Afbeelding 4">
            <a:hlinkClick r:id="rId7"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3" name="Afbeelding 12">
            <a:hlinkClick r:id="rId9"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5"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7"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9"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20" name="Afbeelding 19" descr="Afbeelding met symbool, tekst, logo, Lettertype&#10;&#10;Automatisch gegenereerde beschrijving">
            <a:hlinkClick r:id="rId23" action="ppaction://hlinksldjump"/>
            <a:extLst>
              <a:ext uri="{FF2B5EF4-FFF2-40B4-BE49-F238E27FC236}">
                <a16:creationId xmlns:a16="http://schemas.microsoft.com/office/drawing/2014/main" id="{91B12304-D269-67B5-32E1-A9E494EF33B6}"/>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784389" y="81635"/>
            <a:ext cx="919076" cy="1072260"/>
          </a:xfrm>
          <a:prstGeom prst="rect">
            <a:avLst/>
          </a:prstGeom>
        </p:spPr>
      </p:pic>
      <p:pic>
        <p:nvPicPr>
          <p:cNvPr id="6" name="Afbeelding 5">
            <a:extLst>
              <a:ext uri="{FF2B5EF4-FFF2-40B4-BE49-F238E27FC236}">
                <a16:creationId xmlns:a16="http://schemas.microsoft.com/office/drawing/2014/main" id="{E5237917-0B9A-3D30-8E44-133966E7FE8D}"/>
              </a:ext>
            </a:extLst>
          </p:cNvPr>
          <p:cNvPicPr>
            <a:picLocks noChangeAspect="1"/>
          </p:cNvPicPr>
          <p:nvPr/>
        </p:nvPicPr>
        <p:blipFill>
          <a:blip r:embed="rId25"/>
          <a:stretch>
            <a:fillRect/>
          </a:stretch>
        </p:blipFill>
        <p:spPr>
          <a:xfrm>
            <a:off x="838199" y="11161"/>
            <a:ext cx="1193530" cy="1201230"/>
          </a:xfrm>
          <a:prstGeom prst="rect">
            <a:avLst/>
          </a:prstGeom>
        </p:spPr>
      </p:pic>
      <p:sp>
        <p:nvSpPr>
          <p:cNvPr id="4" name="Tekstvak 3">
            <a:extLst>
              <a:ext uri="{FF2B5EF4-FFF2-40B4-BE49-F238E27FC236}">
                <a16:creationId xmlns:a16="http://schemas.microsoft.com/office/drawing/2014/main" id="{5072A506-725C-FA59-EB0C-697ABF6B80EA}"/>
              </a:ext>
            </a:extLst>
          </p:cNvPr>
          <p:cNvSpPr txBox="1"/>
          <p:nvPr/>
        </p:nvSpPr>
        <p:spPr>
          <a:xfrm>
            <a:off x="8571722" y="6300125"/>
            <a:ext cx="3146599"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7" action="ppaction://hlinksldjump">
                  <a:extLst>
                    <a:ext uri="{A12FA001-AC4F-418D-AE19-62706E023703}">
                      <ahyp:hlinkClr xmlns:ahyp="http://schemas.microsoft.com/office/drawing/2018/hyperlinkcolor" val="tx"/>
                    </a:ext>
                  </a:extLst>
                </a:hlinkClick>
              </a:rPr>
              <a:t>Terug naar Onderzoek opzetten </a:t>
            </a:r>
            <a:endParaRPr lang="nl-NL" dirty="0">
              <a:solidFill>
                <a:srgbClr val="0070C0"/>
              </a:solidFill>
              <a:latin typeface="MuseoSans"/>
            </a:endParaRPr>
          </a:p>
        </p:txBody>
      </p:sp>
    </p:spTree>
    <p:extLst>
      <p:ext uri="{BB962C8B-B14F-4D97-AF65-F5344CB8AC3E}">
        <p14:creationId xmlns:p14="http://schemas.microsoft.com/office/powerpoint/2010/main" val="351317456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Opdracht 14: gegevens vastleggen</a:t>
            </a:r>
          </a:p>
        </p:txBody>
      </p:sp>
      <p:pic>
        <p:nvPicPr>
          <p:cNvPr id="5" name="Afbeelding 4">
            <a:hlinkClick r:id="rId3" action="ppaction://hlinksldjump"/>
            <a:extLst>
              <a:ext uri="{FF2B5EF4-FFF2-40B4-BE49-F238E27FC236}">
                <a16:creationId xmlns:a16="http://schemas.microsoft.com/office/drawing/2014/main" id="{0D5AC535-94C7-39D3-62D2-1878737A5169}"/>
              </a:ext>
            </a:extLst>
          </p:cNvPr>
          <p:cNvPicPr>
            <a:picLocks noChangeAspect="1"/>
          </p:cNvPicPr>
          <p:nvPr/>
        </p:nvPicPr>
        <p:blipFill>
          <a:blip r:embed="rId4"/>
          <a:stretch>
            <a:fillRect/>
          </a:stretch>
        </p:blipFill>
        <p:spPr>
          <a:xfrm>
            <a:off x="1814173" y="6336180"/>
            <a:ext cx="331680" cy="331680"/>
          </a:xfrm>
          <a:prstGeom prst="rect">
            <a:avLst/>
          </a:prstGeom>
        </p:spPr>
      </p:pic>
      <p:pic>
        <p:nvPicPr>
          <p:cNvPr id="6" name="Afbeelding 5">
            <a:hlinkClick r:id="rId5" action="ppaction://hlinksldjump"/>
            <a:extLst>
              <a:ext uri="{FF2B5EF4-FFF2-40B4-BE49-F238E27FC236}">
                <a16:creationId xmlns:a16="http://schemas.microsoft.com/office/drawing/2014/main" id="{35148AAF-D0F7-DAD0-792B-BEDC22360206}"/>
              </a:ext>
            </a:extLst>
          </p:cNvPr>
          <p:cNvPicPr>
            <a:picLocks noChangeAspect="1"/>
          </p:cNvPicPr>
          <p:nvPr/>
        </p:nvPicPr>
        <p:blipFill>
          <a:blip r:embed="rId6"/>
          <a:stretch>
            <a:fillRect/>
          </a:stretch>
        </p:blipFill>
        <p:spPr>
          <a:xfrm>
            <a:off x="2200186" y="6331225"/>
            <a:ext cx="361656" cy="350084"/>
          </a:xfrm>
          <a:prstGeom prst="rect">
            <a:avLst/>
          </a:prstGeom>
        </p:spPr>
      </p:pic>
      <p:pic>
        <p:nvPicPr>
          <p:cNvPr id="8" name="Afbeelding 7">
            <a:hlinkClick r:id="rId7" action="ppaction://hlinksldjump"/>
            <a:extLst>
              <a:ext uri="{FF2B5EF4-FFF2-40B4-BE49-F238E27FC236}">
                <a16:creationId xmlns:a16="http://schemas.microsoft.com/office/drawing/2014/main" id="{7F1FDBB6-9136-7B91-7115-7B023D753D1F}"/>
              </a:ext>
            </a:extLst>
          </p:cNvPr>
          <p:cNvPicPr>
            <a:picLocks noChangeAspect="1"/>
          </p:cNvPicPr>
          <p:nvPr/>
        </p:nvPicPr>
        <p:blipFill>
          <a:blip r:embed="rId8"/>
          <a:stretch>
            <a:fillRect/>
          </a:stretch>
        </p:blipFill>
        <p:spPr>
          <a:xfrm flipH="1">
            <a:off x="2624687" y="6337948"/>
            <a:ext cx="331679" cy="331679"/>
          </a:xfrm>
          <a:prstGeom prst="rect">
            <a:avLst/>
          </a:prstGeom>
        </p:spPr>
      </p:pic>
      <p:pic>
        <p:nvPicPr>
          <p:cNvPr id="11" name="Afbeelding 10">
            <a:hlinkClick r:id="rId9" action="ppaction://hlinksldjump"/>
            <a:extLst>
              <a:ext uri="{FF2B5EF4-FFF2-40B4-BE49-F238E27FC236}">
                <a16:creationId xmlns:a16="http://schemas.microsoft.com/office/drawing/2014/main" id="{9FD99894-07A7-2DA6-E167-EDD55725D575}"/>
              </a:ext>
            </a:extLst>
          </p:cNvPr>
          <p:cNvPicPr>
            <a:picLocks noChangeAspect="1"/>
          </p:cNvPicPr>
          <p:nvPr/>
        </p:nvPicPr>
        <p:blipFill>
          <a:blip r:embed="rId10"/>
          <a:stretch>
            <a:fillRect/>
          </a:stretch>
        </p:blipFill>
        <p:spPr>
          <a:xfrm flipH="1">
            <a:off x="3024195" y="6337948"/>
            <a:ext cx="331679" cy="331679"/>
          </a:xfrm>
          <a:prstGeom prst="rect">
            <a:avLst/>
          </a:prstGeom>
        </p:spPr>
      </p:pic>
      <p:pic>
        <p:nvPicPr>
          <p:cNvPr id="13" name="Afbeelding 12">
            <a:hlinkClick r:id="rId11" action="ppaction://hlinksldjump"/>
            <a:extLst>
              <a:ext uri="{FF2B5EF4-FFF2-40B4-BE49-F238E27FC236}">
                <a16:creationId xmlns:a16="http://schemas.microsoft.com/office/drawing/2014/main" id="{46D60A08-6695-4D89-4C8A-004BF4B7BD16}"/>
              </a:ext>
            </a:extLst>
          </p:cNvPr>
          <p:cNvPicPr>
            <a:picLocks noChangeAspect="1"/>
          </p:cNvPicPr>
          <p:nvPr/>
        </p:nvPicPr>
        <p:blipFill>
          <a:blip r:embed="rId12"/>
          <a:stretch>
            <a:fillRect/>
          </a:stretch>
        </p:blipFill>
        <p:spPr>
          <a:xfrm flipH="1">
            <a:off x="3421749" y="6321405"/>
            <a:ext cx="361654" cy="361654"/>
          </a:xfrm>
          <a:prstGeom prst="rect">
            <a:avLst/>
          </a:prstGeom>
        </p:spPr>
      </p:pic>
      <p:pic>
        <p:nvPicPr>
          <p:cNvPr id="14" name="Afbeelding 13" descr="Afbeelding met tekst, logo, schermopname, ontwerp&#10;&#10;Automatisch gegenereerde beschrijving">
            <a:hlinkClick r:id="rId13" action="ppaction://hlinksldjump"/>
            <a:extLst>
              <a:ext uri="{FF2B5EF4-FFF2-40B4-BE49-F238E27FC236}">
                <a16:creationId xmlns:a16="http://schemas.microsoft.com/office/drawing/2014/main" id="{43B3E89F-07A2-330A-4B68-181ECCB14B7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5" name="Afbeelding 14" descr="Afbeelding met tekst, logo, Graphics, Lettertype&#10;&#10;Automatisch gegenereerde beschrijving">
            <a:hlinkClick r:id="rId15" action="ppaction://hlinksldjump"/>
            <a:extLst>
              <a:ext uri="{FF2B5EF4-FFF2-40B4-BE49-F238E27FC236}">
                <a16:creationId xmlns:a16="http://schemas.microsoft.com/office/drawing/2014/main" id="{7A479632-DE58-641E-AB72-A3A326E6477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6" name="Afbeelding 15">
            <a:hlinkClick r:id="rId17" action="ppaction://hlinksldjump"/>
            <a:extLst>
              <a:ext uri="{FF2B5EF4-FFF2-40B4-BE49-F238E27FC236}">
                <a16:creationId xmlns:a16="http://schemas.microsoft.com/office/drawing/2014/main" id="{98E44C47-1892-DF7C-7D89-83AF9A87E20C}"/>
              </a:ext>
            </a:extLst>
          </p:cNvPr>
          <p:cNvPicPr>
            <a:picLocks noChangeAspect="1"/>
          </p:cNvPicPr>
          <p:nvPr/>
        </p:nvPicPr>
        <p:blipFill>
          <a:blip r:embed="rId18"/>
          <a:stretch>
            <a:fillRect/>
          </a:stretch>
        </p:blipFill>
        <p:spPr>
          <a:xfrm>
            <a:off x="1421440" y="6343395"/>
            <a:ext cx="331680" cy="326373"/>
          </a:xfrm>
          <a:prstGeom prst="rect">
            <a:avLst/>
          </a:prstGeom>
        </p:spPr>
      </p:pic>
      <p:pic>
        <p:nvPicPr>
          <p:cNvPr id="17" name="Afbeelding 16">
            <a:hlinkClick r:id="rId19" action="ppaction://hlinksldjump"/>
            <a:extLst>
              <a:ext uri="{FF2B5EF4-FFF2-40B4-BE49-F238E27FC236}">
                <a16:creationId xmlns:a16="http://schemas.microsoft.com/office/drawing/2014/main" id="{AF16280A-2665-28F6-B2AC-908F3744B403}"/>
              </a:ext>
            </a:extLst>
          </p:cNvPr>
          <p:cNvPicPr>
            <a:picLocks noChangeAspect="1"/>
          </p:cNvPicPr>
          <p:nvPr/>
        </p:nvPicPr>
        <p:blipFill>
          <a:blip r:embed="rId20"/>
          <a:stretch>
            <a:fillRect/>
          </a:stretch>
        </p:blipFill>
        <p:spPr>
          <a:xfrm flipH="1">
            <a:off x="634022" y="6341577"/>
            <a:ext cx="325344" cy="329489"/>
          </a:xfrm>
          <a:prstGeom prst="rect">
            <a:avLst/>
          </a:prstGeom>
        </p:spPr>
      </p:pic>
      <p:pic>
        <p:nvPicPr>
          <p:cNvPr id="19" name="Afbeelding 18">
            <a:extLst>
              <a:ext uri="{FF2B5EF4-FFF2-40B4-BE49-F238E27FC236}">
                <a16:creationId xmlns:a16="http://schemas.microsoft.com/office/drawing/2014/main" id="{29155452-9EBF-EC84-4C03-E4E5CEC2F2E0}"/>
              </a:ext>
            </a:extLst>
          </p:cNvPr>
          <p:cNvPicPr>
            <a:picLocks noChangeAspect="1"/>
          </p:cNvPicPr>
          <p:nvPr/>
        </p:nvPicPr>
        <p:blipFill>
          <a:blip r:embed="rId21"/>
          <a:stretch>
            <a:fillRect/>
          </a:stretch>
        </p:blipFill>
        <p:spPr>
          <a:xfrm>
            <a:off x="819681" y="8439"/>
            <a:ext cx="1197964" cy="1210762"/>
          </a:xfrm>
          <a:prstGeom prst="rect">
            <a:avLst/>
          </a:prstGeom>
        </p:spPr>
      </p:pic>
      <p:sp>
        <p:nvSpPr>
          <p:cNvPr id="20" name="Tekstvak 19">
            <a:extLst>
              <a:ext uri="{FF2B5EF4-FFF2-40B4-BE49-F238E27FC236}">
                <a16:creationId xmlns:a16="http://schemas.microsoft.com/office/drawing/2014/main" id="{E20C3C09-6ADE-D6D0-389A-D382BC5FE334}"/>
              </a:ext>
            </a:extLst>
          </p:cNvPr>
          <p:cNvSpPr txBox="1"/>
          <p:nvPr/>
        </p:nvSpPr>
        <p:spPr>
          <a:xfrm>
            <a:off x="8501270" y="6300125"/>
            <a:ext cx="3220278"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7" action="ppaction://hlinksldjump">
                  <a:extLst>
                    <a:ext uri="{A12FA001-AC4F-418D-AE19-62706E023703}">
                      <ahyp:hlinkClr xmlns:ahyp="http://schemas.microsoft.com/office/drawing/2018/hyperlinkcolor" val="tx"/>
                    </a:ext>
                  </a:extLst>
                </a:hlinkClick>
              </a:rPr>
              <a:t>Terug naar Onderzoek uitvoeren</a:t>
            </a:r>
            <a:endParaRPr lang="nl-NL" dirty="0">
              <a:solidFill>
                <a:srgbClr val="0070C0"/>
              </a:solidFill>
              <a:latin typeface="MuseoSans"/>
            </a:endParaRPr>
          </a:p>
        </p:txBody>
      </p:sp>
      <p:sp>
        <p:nvSpPr>
          <p:cNvPr id="23" name="Tijdelijke aanduiding voor inhoud 2">
            <a:extLst>
              <a:ext uri="{FF2B5EF4-FFF2-40B4-BE49-F238E27FC236}">
                <a16:creationId xmlns:a16="http://schemas.microsoft.com/office/drawing/2014/main" id="{9DC6EE50-99A1-B04A-E6A2-D57C9B82C692}"/>
              </a:ext>
            </a:extLst>
          </p:cNvPr>
          <p:cNvSpPr txBox="1">
            <a:spLocks/>
          </p:cNvSpPr>
          <p:nvPr/>
        </p:nvSpPr>
        <p:spPr>
          <a:xfrm>
            <a:off x="838201" y="1420755"/>
            <a:ext cx="9580983" cy="3424944"/>
          </a:xfrm>
          <a:prstGeom prst="rect">
            <a:avLst/>
          </a:prstGeom>
        </p:spPr>
        <p:txBody>
          <a:bodyPr vert="horz" lIns="0" tIns="0" rIns="0" bIns="0" rtlCol="0">
            <a:noAutofit/>
          </a:bodyPr>
          <a:lstStyle>
            <a:lvl1pPr marL="216000" indent="-216000" algn="l" defTabSz="914400" rtl="0" eaLnBrk="1" latinLnBrk="0" hangingPunct="1">
              <a:lnSpc>
                <a:spcPct val="135000"/>
              </a:lnSpc>
              <a:spcBef>
                <a:spcPts val="0"/>
              </a:spcBef>
              <a:buFont typeface="Arial" panose="020B0604020202020204" pitchFamily="34" charset="0"/>
              <a:buChar char="•"/>
              <a:defRPr sz="1800" kern="1200" baseline="0">
                <a:solidFill>
                  <a:schemeClr val="tx1"/>
                </a:solidFill>
                <a:latin typeface="+mn-lt"/>
                <a:ea typeface="+mn-ea"/>
                <a:cs typeface="+mn-cs"/>
              </a:defRPr>
            </a:lvl1pPr>
            <a:lvl2pPr marL="432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a:lnSpc>
                <a:spcPct val="100000"/>
              </a:lnSpc>
              <a:buNone/>
              <a:tabLst>
                <a:tab pos="38100" algn="l"/>
              </a:tabLst>
            </a:pPr>
            <a:r>
              <a:rPr lang="nl-NL" dirty="0">
                <a:latin typeface="Calibri" panose="020F0502020204030204" pitchFamily="34" charset="0"/>
                <a:cs typeface="Calibri" panose="020F0502020204030204" pitchFamily="34" charset="0"/>
              </a:rPr>
              <a:t>Doel:	</a:t>
            </a:r>
            <a:r>
              <a:rPr lang="nl-NL" sz="1800" dirty="0">
                <a:effectLst/>
                <a:latin typeface="MuseoSans"/>
              </a:rPr>
              <a:t>Je bepaalt welke gegevens je gaat verzamelen en hoe je deze gegevens gaat vastleggen. </a:t>
            </a:r>
            <a:r>
              <a:rPr lang="nl-NL" dirty="0">
                <a:latin typeface="Calibri" panose="020F0502020204030204" pitchFamily="34" charset="0"/>
                <a:cs typeface="Calibri" panose="020F0502020204030204" pitchFamily="34" charset="0"/>
              </a:rPr>
              <a:t>  </a:t>
            </a:r>
          </a:p>
          <a:p>
            <a:pPr marL="0" indent="0">
              <a:lnSpc>
                <a:spcPct val="100000"/>
              </a:lnSpc>
              <a:buFont typeface="Arial" panose="020B0604020202020204" pitchFamily="34" charset="0"/>
              <a:buNone/>
            </a:pPr>
            <a:endParaRPr lang="nl-NL" dirty="0">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r>
              <a:rPr lang="nl-NL" dirty="0">
                <a:latin typeface="Calibri" panose="020F0502020204030204" pitchFamily="34" charset="0"/>
                <a:cs typeface="Calibri" panose="020F0502020204030204" pitchFamily="34" charset="0"/>
              </a:rPr>
              <a:t>Benodigdheden: pen en papier of digitaal</a:t>
            </a:r>
            <a:endParaRPr lang="nl-NL" dirty="0">
              <a:solidFill>
                <a:srgbClr val="0070C0"/>
              </a:solidFill>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endParaRPr lang="nl-NL" dirty="0">
              <a:solidFill>
                <a:srgbClr val="0070C0"/>
              </a:solidFill>
              <a:latin typeface="Calibri" panose="020F0502020204030204" pitchFamily="34" charset="0"/>
              <a:cs typeface="Calibri" panose="020F0502020204030204" pitchFamily="34" charset="0"/>
            </a:endParaRPr>
          </a:p>
          <a:p>
            <a:pPr marL="6350" indent="-6350">
              <a:lnSpc>
                <a:spcPct val="100000"/>
              </a:lnSpc>
              <a:buNone/>
            </a:pPr>
            <a:r>
              <a:rPr lang="nl-NL" dirty="0">
                <a:latin typeface="Calibri" panose="020F0502020204030204" pitchFamily="34" charset="0"/>
                <a:cs typeface="Calibri" panose="020F0502020204030204" pitchFamily="34" charset="0"/>
              </a:rPr>
              <a:t>Om de gegevens die straks uit je onderzoek komen makkelijker te kunnen verwerken en antwoord te geven op jouw hoofd- en deelvragen is het belangrijk om voorafgaand goed na te denken over: </a:t>
            </a:r>
          </a:p>
          <a:p>
            <a:pPr>
              <a:lnSpc>
                <a:spcPct val="100000"/>
              </a:lnSpc>
              <a:buFont typeface="+mj-lt"/>
              <a:buAutoNum type="arabicPeriod"/>
            </a:pPr>
            <a:r>
              <a:rPr lang="nl-NL" dirty="0">
                <a:effectLst/>
                <a:latin typeface="Calibri" panose="020F0502020204030204" pitchFamily="34" charset="0"/>
                <a:cs typeface="Calibri" panose="020F0502020204030204" pitchFamily="34" charset="0"/>
              </a:rPr>
              <a:t>Welke gegevens je nodig hebt om antwoord te geven op je onderzoeksvraag Denk bijvoorbeeld aan: </a:t>
            </a:r>
          </a:p>
          <a:p>
            <a:pPr marL="449263" lvl="1" indent="-225425">
              <a:lnSpc>
                <a:spcPct val="100000"/>
              </a:lnSpc>
              <a:buFont typeface="Wingdings" pitchFamily="2" charset="2"/>
              <a:buChar char="§"/>
            </a:pPr>
            <a:r>
              <a:rPr lang="nl-NL" dirty="0">
                <a:effectLst/>
                <a:latin typeface="Calibri" panose="020F0502020204030204" pitchFamily="34" charset="0"/>
                <a:cs typeface="Calibri" panose="020F0502020204030204" pitchFamily="34" charset="0"/>
              </a:rPr>
              <a:t>Welke begrippen je gaat onderzoeken. </a:t>
            </a:r>
          </a:p>
          <a:p>
            <a:pPr marL="449263" lvl="1" indent="-225425">
              <a:lnSpc>
                <a:spcPct val="100000"/>
              </a:lnSpc>
              <a:buFont typeface="Wingdings" pitchFamily="2" charset="2"/>
              <a:buChar char="§"/>
            </a:pPr>
            <a:r>
              <a:rPr lang="nl-NL" dirty="0">
                <a:effectLst/>
                <a:latin typeface="Calibri" panose="020F0502020204030204" pitchFamily="34" charset="0"/>
                <a:cs typeface="Calibri" panose="020F0502020204030204" pitchFamily="34" charset="0"/>
              </a:rPr>
              <a:t>Welke kenmerken je van iets wilt vastleggen. </a:t>
            </a:r>
          </a:p>
          <a:p>
            <a:pPr marL="449263" lvl="1" indent="-225425">
              <a:lnSpc>
                <a:spcPct val="100000"/>
              </a:lnSpc>
              <a:buFont typeface="Wingdings" pitchFamily="2" charset="2"/>
              <a:buChar char="§"/>
            </a:pPr>
            <a:r>
              <a:rPr lang="nl-NL" dirty="0">
                <a:effectLst/>
                <a:latin typeface="Calibri" panose="020F0502020204030204" pitchFamily="34" charset="0"/>
                <a:cs typeface="Calibri" panose="020F0502020204030204" pitchFamily="34" charset="0"/>
              </a:rPr>
              <a:t>Wat je moet weten over de proefpersonen (als je die gebruikt) </a:t>
            </a:r>
          </a:p>
          <a:p>
            <a:pPr>
              <a:lnSpc>
                <a:spcPct val="100000"/>
              </a:lnSpc>
              <a:buFont typeface="+mj-lt"/>
              <a:buAutoNum type="arabicPeriod"/>
            </a:pPr>
            <a:r>
              <a:rPr lang="nl-NL" dirty="0">
                <a:effectLst/>
                <a:latin typeface="Calibri" panose="020F0502020204030204" pitchFamily="34" charset="0"/>
                <a:cs typeface="Calibri" panose="020F0502020204030204" pitchFamily="34" charset="0"/>
              </a:rPr>
              <a:t>Hoe je je gegevens tijdens het uitvoeren van je onderzoek vast gaat leggen. </a:t>
            </a:r>
            <a:endParaRPr lang="nl-NL" dirty="0">
              <a:solidFill>
                <a:srgbClr val="0070C0"/>
              </a:solidFill>
              <a:latin typeface="Calibri" panose="020F0502020204030204" pitchFamily="34" charset="0"/>
              <a:cs typeface="Calibri" panose="020F0502020204030204" pitchFamily="34" charset="0"/>
            </a:endParaRPr>
          </a:p>
          <a:p>
            <a:pPr marL="6350" indent="-6350">
              <a:lnSpc>
                <a:spcPct val="100000"/>
              </a:lnSpc>
              <a:buNone/>
            </a:pPr>
            <a:endParaRPr lang="nl-NL" dirty="0">
              <a:latin typeface="Calibri" panose="020F0502020204030204" pitchFamily="34" charset="0"/>
              <a:cs typeface="Calibri" panose="020F0502020204030204" pitchFamily="34" charset="0"/>
            </a:endParaRPr>
          </a:p>
          <a:p>
            <a:pPr marL="6350" indent="-6350">
              <a:lnSpc>
                <a:spcPct val="100000"/>
              </a:lnSpc>
              <a:buNone/>
            </a:pPr>
            <a:r>
              <a:rPr lang="nl-NL" dirty="0">
                <a:latin typeface="Calibri" panose="020F0502020204030204" pitchFamily="34" charset="0"/>
                <a:cs typeface="Calibri" panose="020F0502020204030204" pitchFamily="34" charset="0"/>
              </a:rPr>
              <a:t>Geef de antwoorden op de bovenstaande vragen in het volgende document:</a:t>
            </a:r>
          </a:p>
        </p:txBody>
      </p:sp>
      <p:pic>
        <p:nvPicPr>
          <p:cNvPr id="24" name="Afbeelding 23">
            <a:extLst>
              <a:ext uri="{FF2B5EF4-FFF2-40B4-BE49-F238E27FC236}">
                <a16:creationId xmlns:a16="http://schemas.microsoft.com/office/drawing/2014/main" id="{14A91525-7753-8CAB-0B43-3DE9AEC59A47}"/>
              </a:ext>
            </a:extLst>
          </p:cNvPr>
          <p:cNvPicPr>
            <a:picLocks noChangeAspect="1"/>
          </p:cNvPicPr>
          <p:nvPr/>
        </p:nvPicPr>
        <p:blipFill>
          <a:blip r:embed="rId22"/>
          <a:stretch>
            <a:fillRect/>
          </a:stretch>
        </p:blipFill>
        <p:spPr>
          <a:xfrm>
            <a:off x="838201" y="5235662"/>
            <a:ext cx="385630" cy="346455"/>
          </a:xfrm>
          <a:prstGeom prst="rect">
            <a:avLst/>
          </a:prstGeom>
        </p:spPr>
      </p:pic>
      <p:sp>
        <p:nvSpPr>
          <p:cNvPr id="25" name="Tekstvak 24">
            <a:extLst>
              <a:ext uri="{FF2B5EF4-FFF2-40B4-BE49-F238E27FC236}">
                <a16:creationId xmlns:a16="http://schemas.microsoft.com/office/drawing/2014/main" id="{1A646FBB-A989-7EDC-EFEA-2B648C0B56FD}"/>
              </a:ext>
            </a:extLst>
          </p:cNvPr>
          <p:cNvSpPr txBox="1"/>
          <p:nvPr/>
        </p:nvSpPr>
        <p:spPr>
          <a:xfrm>
            <a:off x="1159107" y="5212785"/>
            <a:ext cx="7416800" cy="369332"/>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Gegevens vastleggen - Formulier.docx </a:t>
            </a:r>
            <a:r>
              <a:rPr lang="nl-NL" dirty="0">
                <a:solidFill>
                  <a:srgbClr val="FF0000"/>
                </a:solidFill>
                <a:latin typeface="Calibri" panose="020F0502020204030204" pitchFamily="34" charset="0"/>
                <a:ea typeface="Calibri" panose="020F0502020204030204" pitchFamily="34" charset="0"/>
                <a:cs typeface="Calibri" panose="020F0502020204030204" pitchFamily="34" charset="0"/>
              </a:rPr>
              <a:t>(nog niet beschikbaar)</a:t>
            </a:r>
            <a:endParaRPr lang="nl-NL" dirty="0"/>
          </a:p>
        </p:txBody>
      </p:sp>
    </p:spTree>
    <p:extLst>
      <p:ext uri="{BB962C8B-B14F-4D97-AF65-F5344CB8AC3E}">
        <p14:creationId xmlns:p14="http://schemas.microsoft.com/office/powerpoint/2010/main" val="429806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2480730-1549-F176-EEDA-89FB9CB2B5A5}"/>
              </a:ext>
            </a:extLst>
          </p:cNvPr>
          <p:cNvPicPr>
            <a:picLocks noChangeAspect="1"/>
          </p:cNvPicPr>
          <p:nvPr/>
        </p:nvPicPr>
        <p:blipFill>
          <a:blip r:embed="rId2"/>
          <a:stretch>
            <a:fillRect/>
          </a:stretch>
        </p:blipFill>
        <p:spPr>
          <a:xfrm flipV="1">
            <a:off x="10902539" y="-278906"/>
            <a:ext cx="490752" cy="557811"/>
          </a:xfrm>
          <a:prstGeom prst="rect">
            <a:avLst/>
          </a:prstGeom>
        </p:spPr>
      </p:pic>
      <p:sp>
        <p:nvSpPr>
          <p:cNvPr id="4" name="Titel 1">
            <a:extLst>
              <a:ext uri="{FF2B5EF4-FFF2-40B4-BE49-F238E27FC236}">
                <a16:creationId xmlns:a16="http://schemas.microsoft.com/office/drawing/2014/main" id="{196FE5A3-0BC8-15F7-A1A6-406B0C5AD891}"/>
              </a:ext>
            </a:extLst>
          </p:cNvPr>
          <p:cNvSpPr>
            <a:spLocks noGrp="1"/>
          </p:cNvSpPr>
          <p:nvPr>
            <p:ph type="title"/>
          </p:nvPr>
        </p:nvSpPr>
        <p:spPr>
          <a:xfrm>
            <a:off x="4880015" y="164765"/>
            <a:ext cx="7232410" cy="642833"/>
          </a:xfrm>
        </p:spPr>
        <p:txBody>
          <a:bodyPr/>
          <a:lstStyle/>
          <a:p>
            <a:r>
              <a:rPr lang="nl-NL" sz="3600" dirty="0">
                <a:latin typeface="Calibri" panose="020F0502020204030204" pitchFamily="34" charset="0"/>
                <a:cs typeface="Calibri" panose="020F0502020204030204" pitchFamily="34" charset="0"/>
              </a:rPr>
              <a:t>Logboek</a:t>
            </a:r>
            <a:endParaRPr lang="nl-NL" dirty="0">
              <a:latin typeface="Calibri" panose="020F0502020204030204" pitchFamily="34" charset="0"/>
              <a:cs typeface="Calibri" panose="020F0502020204030204" pitchFamily="34" charset="0"/>
            </a:endParaRPr>
          </a:p>
        </p:txBody>
      </p:sp>
      <p:sp>
        <p:nvSpPr>
          <p:cNvPr id="11" name="Tekstvak 10">
            <a:extLst>
              <a:ext uri="{FF2B5EF4-FFF2-40B4-BE49-F238E27FC236}">
                <a16:creationId xmlns:a16="http://schemas.microsoft.com/office/drawing/2014/main" id="{15D255F0-5B62-97FA-BBB8-DC76542FC6E2}"/>
              </a:ext>
            </a:extLst>
          </p:cNvPr>
          <p:cNvSpPr txBox="1"/>
          <p:nvPr/>
        </p:nvSpPr>
        <p:spPr>
          <a:xfrm>
            <a:off x="4817815" y="807598"/>
            <a:ext cx="6864110" cy="3139321"/>
          </a:xfrm>
          <a:prstGeom prst="rect">
            <a:avLst/>
          </a:prstGeom>
          <a:noFill/>
        </p:spPr>
        <p:txBody>
          <a:bodyPr wrap="square" rtlCol="0">
            <a:spAutoFit/>
          </a:bodyPr>
          <a:lstStyle/>
          <a:p>
            <a:r>
              <a:rPr lang="nl-NL" sz="1800" dirty="0">
                <a:effectLst/>
                <a:latin typeface="Calibri" panose="020F0502020204030204" pitchFamily="34" charset="0"/>
                <a:ea typeface="Calibri" panose="020F0502020204030204" pitchFamily="34" charset="0"/>
                <a:cs typeface="Arial" panose="020B0604020202020204" pitchFamily="34" charset="0"/>
              </a:rPr>
              <a:t>Als je onderzoek gaat doen is het belangrijk een logboek bij te houden. Je noteert alles in je logboek wat je doet en wat je tegenkomt, zeker als er dingen gebeuren die je niet verwacht had. Je kan het dan terugvinden als je er later over wil discussiëren of iets in je presentatie wil opnemen. Bovendien moet je als wetenschapper transparant werken: in je logboek kan je terugvinden welke gegevens je precies waar vandaan hebt. In het logboek schrijf je dat allemaal heel feitelijk op, zodat je her later een goed verslag van kan maken. Je gebruikt je logboek ook om je evaluatie- en reflectiegesprek voor te bereiden. Ben je bijvoorbeeld afgeweken van de planning, dan noteer je dat ook in je logboek, met de reden erbij.</a:t>
            </a:r>
            <a:r>
              <a:rPr lang="nl-NL" dirty="0">
                <a:effectLst/>
              </a:rPr>
              <a:t> </a:t>
            </a:r>
            <a:endParaRPr lang="nl-NL" dirty="0"/>
          </a:p>
        </p:txBody>
      </p:sp>
      <p:grpSp>
        <p:nvGrpSpPr>
          <p:cNvPr id="5" name="Groep 4">
            <a:extLst>
              <a:ext uri="{FF2B5EF4-FFF2-40B4-BE49-F238E27FC236}">
                <a16:creationId xmlns:a16="http://schemas.microsoft.com/office/drawing/2014/main" id="{C8206F5E-28DC-A438-C801-73FF0D64F755}"/>
              </a:ext>
            </a:extLst>
          </p:cNvPr>
          <p:cNvGrpSpPr/>
          <p:nvPr/>
        </p:nvGrpSpPr>
        <p:grpSpPr>
          <a:xfrm>
            <a:off x="1" y="1"/>
            <a:ext cx="3251200" cy="3428999"/>
            <a:chOff x="0" y="1"/>
            <a:chExt cx="6736717" cy="6858000"/>
          </a:xfrm>
        </p:grpSpPr>
        <p:grpSp>
          <p:nvGrpSpPr>
            <p:cNvPr id="69" name="Groep 68">
              <a:extLst>
                <a:ext uri="{FF2B5EF4-FFF2-40B4-BE49-F238E27FC236}">
                  <a16:creationId xmlns:a16="http://schemas.microsoft.com/office/drawing/2014/main" id="{F2AB6182-A0EF-C715-5479-208884EB63D5}"/>
                </a:ext>
              </a:extLst>
            </p:cNvPr>
            <p:cNvGrpSpPr/>
            <p:nvPr/>
          </p:nvGrpSpPr>
          <p:grpSpPr>
            <a:xfrm>
              <a:off x="0" y="1"/>
              <a:ext cx="6736717" cy="6858000"/>
              <a:chOff x="0" y="1"/>
              <a:chExt cx="6736717" cy="6858000"/>
            </a:xfrm>
          </p:grpSpPr>
          <p:pic>
            <p:nvPicPr>
              <p:cNvPr id="70" name="Afbeelding 69">
                <a:extLst>
                  <a:ext uri="{FF2B5EF4-FFF2-40B4-BE49-F238E27FC236}">
                    <a16:creationId xmlns:a16="http://schemas.microsoft.com/office/drawing/2014/main" id="{79E1A44C-AC75-8C64-3BD8-0DC186DA3273}"/>
                  </a:ext>
                </a:extLst>
              </p:cNvPr>
              <p:cNvPicPr>
                <a:picLocks noChangeAspect="1"/>
              </p:cNvPicPr>
              <p:nvPr/>
            </p:nvPicPr>
            <p:blipFill>
              <a:blip r:embed="rId3"/>
              <a:stretch>
                <a:fillRect/>
              </a:stretch>
            </p:blipFill>
            <p:spPr>
              <a:xfrm>
                <a:off x="0" y="1"/>
                <a:ext cx="6736717" cy="6858000"/>
              </a:xfrm>
              <a:prstGeom prst="rect">
                <a:avLst/>
              </a:prstGeom>
            </p:spPr>
          </p:pic>
          <p:pic>
            <p:nvPicPr>
              <p:cNvPr id="71" name="Afbeelding 70">
                <a:extLst>
                  <a:ext uri="{FF2B5EF4-FFF2-40B4-BE49-F238E27FC236}">
                    <a16:creationId xmlns:a16="http://schemas.microsoft.com/office/drawing/2014/main" id="{4DAD044B-46C0-C3A2-7685-E2B92FFC7982}"/>
                  </a:ext>
                </a:extLst>
              </p:cNvPr>
              <p:cNvPicPr>
                <a:picLocks noChangeAspect="1"/>
              </p:cNvPicPr>
              <p:nvPr/>
            </p:nvPicPr>
            <p:blipFill>
              <a:blip r:embed="rId4"/>
              <a:stretch>
                <a:fillRect/>
              </a:stretch>
            </p:blipFill>
            <p:spPr>
              <a:xfrm>
                <a:off x="355600" y="5743575"/>
                <a:ext cx="4387850" cy="845584"/>
              </a:xfrm>
              <a:prstGeom prst="rect">
                <a:avLst/>
              </a:prstGeom>
            </p:spPr>
          </p:pic>
        </p:grpSp>
        <p:pic>
          <p:nvPicPr>
            <p:cNvPr id="3" name="Afbeelding 2">
              <a:extLst>
                <a:ext uri="{FF2B5EF4-FFF2-40B4-BE49-F238E27FC236}">
                  <a16:creationId xmlns:a16="http://schemas.microsoft.com/office/drawing/2014/main" id="{B72EDEE8-BB59-A4C9-EA9F-2ECA41C5FC97}"/>
                </a:ext>
              </a:extLst>
            </p:cNvPr>
            <p:cNvPicPr>
              <a:picLocks noChangeAspect="1"/>
            </p:cNvPicPr>
            <p:nvPr/>
          </p:nvPicPr>
          <p:blipFill>
            <a:blip r:embed="rId5"/>
            <a:stretch>
              <a:fillRect/>
            </a:stretch>
          </p:blipFill>
          <p:spPr>
            <a:xfrm>
              <a:off x="850900" y="296833"/>
              <a:ext cx="3390900" cy="510765"/>
            </a:xfrm>
            <a:prstGeom prst="rect">
              <a:avLst/>
            </a:prstGeom>
          </p:spPr>
        </p:pic>
      </p:grpSp>
      <p:pic>
        <p:nvPicPr>
          <p:cNvPr id="6" name="Afbeelding 5" descr="Afbeelding met tekst, logo, schermopname, ontwerp&#10;&#10;Automatisch gegenereerde beschrijving">
            <a:extLst>
              <a:ext uri="{FF2B5EF4-FFF2-40B4-BE49-F238E27FC236}">
                <a16:creationId xmlns:a16="http://schemas.microsoft.com/office/drawing/2014/main" id="{26719131-148B-0ABD-1460-F93C6C7876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2" y="3384550"/>
            <a:ext cx="2772473" cy="3473450"/>
          </a:xfrm>
          <a:prstGeom prst="rect">
            <a:avLst/>
          </a:prstGeom>
        </p:spPr>
      </p:pic>
      <p:pic>
        <p:nvPicPr>
          <p:cNvPr id="2" name="Afbeelding 1">
            <a:extLst>
              <a:ext uri="{FF2B5EF4-FFF2-40B4-BE49-F238E27FC236}">
                <a16:creationId xmlns:a16="http://schemas.microsoft.com/office/drawing/2014/main" id="{9D7E9118-32FE-ACF7-3EBD-9D74EFDD57E9}"/>
              </a:ext>
            </a:extLst>
          </p:cNvPr>
          <p:cNvPicPr>
            <a:picLocks noChangeAspect="1"/>
          </p:cNvPicPr>
          <p:nvPr/>
        </p:nvPicPr>
        <p:blipFill>
          <a:blip r:embed="rId7"/>
          <a:stretch>
            <a:fillRect/>
          </a:stretch>
        </p:blipFill>
        <p:spPr>
          <a:xfrm>
            <a:off x="4880015" y="4600690"/>
            <a:ext cx="3393396" cy="1696698"/>
          </a:xfrm>
          <a:prstGeom prst="rect">
            <a:avLst/>
          </a:prstGeom>
        </p:spPr>
      </p:pic>
      <p:pic>
        <p:nvPicPr>
          <p:cNvPr id="8" name="Afbeelding 7">
            <a:extLst>
              <a:ext uri="{FF2B5EF4-FFF2-40B4-BE49-F238E27FC236}">
                <a16:creationId xmlns:a16="http://schemas.microsoft.com/office/drawing/2014/main" id="{8509D7FC-755A-E472-DE8C-A40B487134AB}"/>
              </a:ext>
            </a:extLst>
          </p:cNvPr>
          <p:cNvPicPr>
            <a:picLocks noChangeAspect="1"/>
          </p:cNvPicPr>
          <p:nvPr/>
        </p:nvPicPr>
        <p:blipFill>
          <a:blip r:embed="rId8"/>
          <a:stretch>
            <a:fillRect/>
          </a:stretch>
        </p:blipFill>
        <p:spPr>
          <a:xfrm>
            <a:off x="4817815" y="4056451"/>
            <a:ext cx="385630" cy="346455"/>
          </a:xfrm>
          <a:prstGeom prst="rect">
            <a:avLst/>
          </a:prstGeom>
        </p:spPr>
      </p:pic>
      <p:sp>
        <p:nvSpPr>
          <p:cNvPr id="10" name="Tekstvak 9">
            <a:extLst>
              <a:ext uri="{FF2B5EF4-FFF2-40B4-BE49-F238E27FC236}">
                <a16:creationId xmlns:a16="http://schemas.microsoft.com/office/drawing/2014/main" id="{2CC578F8-FF78-1CA7-CC29-60D4402B9D8E}"/>
              </a:ext>
            </a:extLst>
          </p:cNvPr>
          <p:cNvSpPr txBox="1"/>
          <p:nvPr/>
        </p:nvSpPr>
        <p:spPr>
          <a:xfrm>
            <a:off x="5119485" y="4027780"/>
            <a:ext cx="7416800" cy="369332"/>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Logboek - </a:t>
            </a:r>
            <a:r>
              <a:rPr lang="nl-NL" dirty="0" err="1">
                <a:solidFill>
                  <a:srgbClr val="007250"/>
                </a:solidFill>
                <a:latin typeface="Calibri" panose="020F0502020204030204" pitchFamily="34" charset="0"/>
                <a:cs typeface="Calibri" panose="020F0502020204030204" pitchFamily="34" charset="0"/>
              </a:rPr>
              <a:t>Format.docx</a:t>
            </a:r>
            <a:r>
              <a:rPr lang="nl-NL" sz="1800" dirty="0">
                <a:effectLst/>
                <a:latin typeface="Calibri" panose="020F0502020204030204" pitchFamily="34" charset="0"/>
                <a:cs typeface="Calibri" panose="020F0502020204030204" pitchFamily="34" charset="0"/>
              </a:rPr>
              <a:t> </a:t>
            </a:r>
            <a:endParaRPr lang="nl-NL" dirty="0"/>
          </a:p>
        </p:txBody>
      </p:sp>
      <p:pic>
        <p:nvPicPr>
          <p:cNvPr id="22" name="Afbeelding 21">
            <a:hlinkClick r:id="rId9" action="ppaction://hlinksldjump"/>
            <a:extLst>
              <a:ext uri="{FF2B5EF4-FFF2-40B4-BE49-F238E27FC236}">
                <a16:creationId xmlns:a16="http://schemas.microsoft.com/office/drawing/2014/main" id="{1A741EB3-DE7E-CEE9-7FBE-7586722AD4B8}"/>
              </a:ext>
            </a:extLst>
          </p:cNvPr>
          <p:cNvPicPr>
            <a:picLocks noChangeAspect="1"/>
          </p:cNvPicPr>
          <p:nvPr/>
        </p:nvPicPr>
        <p:blipFill>
          <a:blip r:embed="rId10"/>
          <a:stretch>
            <a:fillRect/>
          </a:stretch>
        </p:blipFill>
        <p:spPr>
          <a:xfrm>
            <a:off x="9679963" y="6336145"/>
            <a:ext cx="335391" cy="328878"/>
          </a:xfrm>
          <a:prstGeom prst="rect">
            <a:avLst/>
          </a:prstGeom>
        </p:spPr>
      </p:pic>
      <p:pic>
        <p:nvPicPr>
          <p:cNvPr id="23" name="Afbeelding 22">
            <a:hlinkClick r:id="rId11" action="ppaction://hlinksldjump"/>
            <a:extLst>
              <a:ext uri="{FF2B5EF4-FFF2-40B4-BE49-F238E27FC236}">
                <a16:creationId xmlns:a16="http://schemas.microsoft.com/office/drawing/2014/main" id="{7862E888-A5A2-76AE-A75C-564B733DAD3A}"/>
              </a:ext>
            </a:extLst>
          </p:cNvPr>
          <p:cNvPicPr>
            <a:picLocks noChangeAspect="1"/>
          </p:cNvPicPr>
          <p:nvPr/>
        </p:nvPicPr>
        <p:blipFill>
          <a:blip r:embed="rId12"/>
          <a:stretch>
            <a:fillRect/>
          </a:stretch>
        </p:blipFill>
        <p:spPr>
          <a:xfrm>
            <a:off x="10871118" y="6338903"/>
            <a:ext cx="330200" cy="330200"/>
          </a:xfrm>
          <a:prstGeom prst="rect">
            <a:avLst/>
          </a:prstGeom>
        </p:spPr>
      </p:pic>
      <p:pic>
        <p:nvPicPr>
          <p:cNvPr id="26" name="Afbeelding 25">
            <a:hlinkClick r:id="rId13" action="ppaction://hlinksldjump"/>
            <a:extLst>
              <a:ext uri="{FF2B5EF4-FFF2-40B4-BE49-F238E27FC236}">
                <a16:creationId xmlns:a16="http://schemas.microsoft.com/office/drawing/2014/main" id="{01DB2DAA-BE2E-853A-500E-D1F229188390}"/>
              </a:ext>
            </a:extLst>
          </p:cNvPr>
          <p:cNvPicPr>
            <a:picLocks noChangeAspect="1"/>
          </p:cNvPicPr>
          <p:nvPr/>
        </p:nvPicPr>
        <p:blipFill>
          <a:blip r:embed="rId14"/>
          <a:stretch>
            <a:fillRect/>
          </a:stretch>
        </p:blipFill>
        <p:spPr>
          <a:xfrm>
            <a:off x="10086352" y="6341042"/>
            <a:ext cx="335281" cy="330201"/>
          </a:xfrm>
          <a:prstGeom prst="rect">
            <a:avLst/>
          </a:prstGeom>
        </p:spPr>
      </p:pic>
      <p:pic>
        <p:nvPicPr>
          <p:cNvPr id="27" name="Afbeelding 26">
            <a:hlinkClick r:id="rId15" action="ppaction://hlinksldjump"/>
            <a:extLst>
              <a:ext uri="{FF2B5EF4-FFF2-40B4-BE49-F238E27FC236}">
                <a16:creationId xmlns:a16="http://schemas.microsoft.com/office/drawing/2014/main" id="{2811E2F7-BAC3-ECF5-F317-9846CD773608}"/>
              </a:ext>
            </a:extLst>
          </p:cNvPr>
          <p:cNvPicPr>
            <a:picLocks noChangeAspect="1"/>
          </p:cNvPicPr>
          <p:nvPr/>
        </p:nvPicPr>
        <p:blipFill>
          <a:blip r:embed="rId16"/>
          <a:stretch>
            <a:fillRect/>
          </a:stretch>
        </p:blipFill>
        <p:spPr>
          <a:xfrm flipH="1">
            <a:off x="8903358" y="6349678"/>
            <a:ext cx="321952" cy="309516"/>
          </a:xfrm>
          <a:prstGeom prst="rect">
            <a:avLst/>
          </a:prstGeom>
        </p:spPr>
      </p:pic>
      <p:pic>
        <p:nvPicPr>
          <p:cNvPr id="29" name="Afbeelding 28" descr="Afbeelding met cirkel, Lettertype, logo, Graphics&#10;&#10;Automatisch gegenereerde beschrijving">
            <a:hlinkClick r:id="rId17" action="ppaction://hlinksldjump"/>
            <a:extLst>
              <a:ext uri="{FF2B5EF4-FFF2-40B4-BE49-F238E27FC236}">
                <a16:creationId xmlns:a16="http://schemas.microsoft.com/office/drawing/2014/main" id="{357F3CEF-743F-E82B-1F4E-6CC511A77642}"/>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91487" y="6344790"/>
            <a:ext cx="319292" cy="319292"/>
          </a:xfrm>
          <a:prstGeom prst="rect">
            <a:avLst/>
          </a:prstGeom>
        </p:spPr>
      </p:pic>
      <p:pic>
        <p:nvPicPr>
          <p:cNvPr id="30" name="Afbeelding 29" descr="Afbeelding met cirkel, diagram, Graphics, Kleurrijkheid&#10;&#10;Automatisch gegenereerde beschrijving">
            <a:hlinkClick r:id="rId19" action="ppaction://hlinksldjump"/>
            <a:extLst>
              <a:ext uri="{FF2B5EF4-FFF2-40B4-BE49-F238E27FC236}">
                <a16:creationId xmlns:a16="http://schemas.microsoft.com/office/drawing/2014/main" id="{175D9866-7735-41B8-4D86-49C4264752AC}"/>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53487" t="11162" r="6092" b="11613"/>
          <a:stretch/>
        </p:blipFill>
        <p:spPr>
          <a:xfrm>
            <a:off x="10490927" y="6334268"/>
            <a:ext cx="325344" cy="327896"/>
          </a:xfrm>
          <a:prstGeom prst="rect">
            <a:avLst/>
          </a:prstGeom>
        </p:spPr>
      </p:pic>
      <p:pic>
        <p:nvPicPr>
          <p:cNvPr id="32" name="Afbeelding 31" descr="Afbeelding met logo, Graphics, symbool, ontwerp&#10;&#10;Automatisch gegenereerde beschrijving">
            <a:hlinkClick r:id="rId21" action="ppaction://hlinksldjump"/>
            <a:extLst>
              <a:ext uri="{FF2B5EF4-FFF2-40B4-BE49-F238E27FC236}">
                <a16:creationId xmlns:a16="http://schemas.microsoft.com/office/drawing/2014/main" id="{C1E40423-72B0-6C1F-B18E-9E399B84E711}"/>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1199909" y="6292311"/>
            <a:ext cx="427662" cy="427662"/>
          </a:xfrm>
          <a:prstGeom prst="rect">
            <a:avLst/>
          </a:prstGeom>
        </p:spPr>
      </p:pic>
      <p:pic>
        <p:nvPicPr>
          <p:cNvPr id="33" name="Afbeelding 32" descr="Afbeelding met tekst, cirkel, schermopname, Lettertype&#10;&#10;Automatisch gegenereerde beschrijving">
            <a:hlinkClick r:id="rId23" action="ppaction://hlinksldjump"/>
            <a:extLst>
              <a:ext uri="{FF2B5EF4-FFF2-40B4-BE49-F238E27FC236}">
                <a16:creationId xmlns:a16="http://schemas.microsoft.com/office/drawing/2014/main" id="{65856588-0A66-4D38-AA24-D43D5A64E73E}"/>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454503" y="6319326"/>
            <a:ext cx="398127" cy="384239"/>
          </a:xfrm>
          <a:prstGeom prst="rect">
            <a:avLst/>
          </a:prstGeom>
        </p:spPr>
      </p:pic>
      <p:pic>
        <p:nvPicPr>
          <p:cNvPr id="34" name="Afbeelding 33">
            <a:hlinkClick r:id="rId25" action="ppaction://hlinksldjump"/>
            <a:extLst>
              <a:ext uri="{FF2B5EF4-FFF2-40B4-BE49-F238E27FC236}">
                <a16:creationId xmlns:a16="http://schemas.microsoft.com/office/drawing/2014/main" id="{26D75BC7-B09E-7326-DA28-2B6DADB7AB1F}"/>
              </a:ext>
            </a:extLst>
          </p:cNvPr>
          <p:cNvPicPr>
            <a:picLocks noChangeAspect="1"/>
          </p:cNvPicPr>
          <p:nvPr/>
        </p:nvPicPr>
        <p:blipFill>
          <a:blip r:embed="rId26"/>
          <a:stretch>
            <a:fillRect/>
          </a:stretch>
        </p:blipFill>
        <p:spPr>
          <a:xfrm>
            <a:off x="8115031" y="6349346"/>
            <a:ext cx="284021" cy="312620"/>
          </a:xfrm>
          <a:prstGeom prst="rect">
            <a:avLst/>
          </a:prstGeom>
        </p:spPr>
      </p:pic>
      <p:pic>
        <p:nvPicPr>
          <p:cNvPr id="35" name="Afbeelding 34">
            <a:hlinkClick r:id="rId27" action="ppaction://hlinksldjump"/>
            <a:extLst>
              <a:ext uri="{FF2B5EF4-FFF2-40B4-BE49-F238E27FC236}">
                <a16:creationId xmlns:a16="http://schemas.microsoft.com/office/drawing/2014/main" id="{67BA967E-32C6-BA3B-3CB5-B2A47E45CFDA}"/>
              </a:ext>
            </a:extLst>
          </p:cNvPr>
          <p:cNvPicPr>
            <a:picLocks noChangeAspect="1"/>
          </p:cNvPicPr>
          <p:nvPr/>
        </p:nvPicPr>
        <p:blipFill>
          <a:blip r:embed="rId28"/>
          <a:stretch>
            <a:fillRect/>
          </a:stretch>
        </p:blipFill>
        <p:spPr>
          <a:xfrm flipH="1">
            <a:off x="7402793" y="6345086"/>
            <a:ext cx="325344" cy="329489"/>
          </a:xfrm>
          <a:prstGeom prst="rect">
            <a:avLst/>
          </a:prstGeom>
        </p:spPr>
      </p:pic>
      <p:pic>
        <p:nvPicPr>
          <p:cNvPr id="36" name="Afbeelding 35" descr="Afbeelding met zwart, duisternis&#10;&#10;Automatisch gegenereerde beschrijving">
            <a:hlinkClick r:id="rId29" action="ppaction://hlinksldjump"/>
            <a:extLst>
              <a:ext uri="{FF2B5EF4-FFF2-40B4-BE49-F238E27FC236}">
                <a16:creationId xmlns:a16="http://schemas.microsoft.com/office/drawing/2014/main" id="{BE18908C-EF83-0F24-A37C-2D01F66591BD}"/>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7757404" y="6322409"/>
            <a:ext cx="331617" cy="331617"/>
          </a:xfrm>
          <a:prstGeom prst="rect">
            <a:avLst/>
          </a:prstGeom>
        </p:spPr>
      </p:pic>
    </p:spTree>
    <p:extLst>
      <p:ext uri="{BB962C8B-B14F-4D97-AF65-F5344CB8AC3E}">
        <p14:creationId xmlns:p14="http://schemas.microsoft.com/office/powerpoint/2010/main" val="3456442455"/>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Opdracht 15: gegevens ordenen</a:t>
            </a:r>
          </a:p>
        </p:txBody>
      </p:sp>
      <p:pic>
        <p:nvPicPr>
          <p:cNvPr id="5" name="Afbeelding 4">
            <a:hlinkClick r:id="rId3" action="ppaction://hlinksldjump"/>
            <a:extLst>
              <a:ext uri="{FF2B5EF4-FFF2-40B4-BE49-F238E27FC236}">
                <a16:creationId xmlns:a16="http://schemas.microsoft.com/office/drawing/2014/main" id="{0D5AC535-94C7-39D3-62D2-1878737A5169}"/>
              </a:ext>
            </a:extLst>
          </p:cNvPr>
          <p:cNvPicPr>
            <a:picLocks noChangeAspect="1"/>
          </p:cNvPicPr>
          <p:nvPr/>
        </p:nvPicPr>
        <p:blipFill>
          <a:blip r:embed="rId4"/>
          <a:stretch>
            <a:fillRect/>
          </a:stretch>
        </p:blipFill>
        <p:spPr>
          <a:xfrm>
            <a:off x="1814173" y="6336180"/>
            <a:ext cx="331680" cy="331680"/>
          </a:xfrm>
          <a:prstGeom prst="rect">
            <a:avLst/>
          </a:prstGeom>
        </p:spPr>
      </p:pic>
      <p:pic>
        <p:nvPicPr>
          <p:cNvPr id="6" name="Afbeelding 5">
            <a:hlinkClick r:id="rId5" action="ppaction://hlinksldjump"/>
            <a:extLst>
              <a:ext uri="{FF2B5EF4-FFF2-40B4-BE49-F238E27FC236}">
                <a16:creationId xmlns:a16="http://schemas.microsoft.com/office/drawing/2014/main" id="{35148AAF-D0F7-DAD0-792B-BEDC22360206}"/>
              </a:ext>
            </a:extLst>
          </p:cNvPr>
          <p:cNvPicPr>
            <a:picLocks noChangeAspect="1"/>
          </p:cNvPicPr>
          <p:nvPr/>
        </p:nvPicPr>
        <p:blipFill>
          <a:blip r:embed="rId6"/>
          <a:stretch>
            <a:fillRect/>
          </a:stretch>
        </p:blipFill>
        <p:spPr>
          <a:xfrm>
            <a:off x="2200186" y="6331225"/>
            <a:ext cx="361656" cy="350084"/>
          </a:xfrm>
          <a:prstGeom prst="rect">
            <a:avLst/>
          </a:prstGeom>
        </p:spPr>
      </p:pic>
      <p:pic>
        <p:nvPicPr>
          <p:cNvPr id="8" name="Afbeelding 7">
            <a:hlinkClick r:id="rId7" action="ppaction://hlinksldjump"/>
            <a:extLst>
              <a:ext uri="{FF2B5EF4-FFF2-40B4-BE49-F238E27FC236}">
                <a16:creationId xmlns:a16="http://schemas.microsoft.com/office/drawing/2014/main" id="{7F1FDBB6-9136-7B91-7115-7B023D753D1F}"/>
              </a:ext>
            </a:extLst>
          </p:cNvPr>
          <p:cNvPicPr>
            <a:picLocks noChangeAspect="1"/>
          </p:cNvPicPr>
          <p:nvPr/>
        </p:nvPicPr>
        <p:blipFill>
          <a:blip r:embed="rId8"/>
          <a:stretch>
            <a:fillRect/>
          </a:stretch>
        </p:blipFill>
        <p:spPr>
          <a:xfrm flipH="1">
            <a:off x="2624687" y="6337948"/>
            <a:ext cx="331679" cy="331679"/>
          </a:xfrm>
          <a:prstGeom prst="rect">
            <a:avLst/>
          </a:prstGeom>
        </p:spPr>
      </p:pic>
      <p:pic>
        <p:nvPicPr>
          <p:cNvPr id="11" name="Afbeelding 10">
            <a:hlinkClick r:id="rId9" action="ppaction://hlinksldjump"/>
            <a:extLst>
              <a:ext uri="{FF2B5EF4-FFF2-40B4-BE49-F238E27FC236}">
                <a16:creationId xmlns:a16="http://schemas.microsoft.com/office/drawing/2014/main" id="{9FD99894-07A7-2DA6-E167-EDD55725D575}"/>
              </a:ext>
            </a:extLst>
          </p:cNvPr>
          <p:cNvPicPr>
            <a:picLocks noChangeAspect="1"/>
          </p:cNvPicPr>
          <p:nvPr/>
        </p:nvPicPr>
        <p:blipFill>
          <a:blip r:embed="rId10"/>
          <a:stretch>
            <a:fillRect/>
          </a:stretch>
        </p:blipFill>
        <p:spPr>
          <a:xfrm flipH="1">
            <a:off x="3024195" y="6337948"/>
            <a:ext cx="331679" cy="331679"/>
          </a:xfrm>
          <a:prstGeom prst="rect">
            <a:avLst/>
          </a:prstGeom>
        </p:spPr>
      </p:pic>
      <p:pic>
        <p:nvPicPr>
          <p:cNvPr id="13" name="Afbeelding 12">
            <a:hlinkClick r:id="rId11" action="ppaction://hlinksldjump"/>
            <a:extLst>
              <a:ext uri="{FF2B5EF4-FFF2-40B4-BE49-F238E27FC236}">
                <a16:creationId xmlns:a16="http://schemas.microsoft.com/office/drawing/2014/main" id="{46D60A08-6695-4D89-4C8A-004BF4B7BD16}"/>
              </a:ext>
            </a:extLst>
          </p:cNvPr>
          <p:cNvPicPr>
            <a:picLocks noChangeAspect="1"/>
          </p:cNvPicPr>
          <p:nvPr/>
        </p:nvPicPr>
        <p:blipFill>
          <a:blip r:embed="rId12"/>
          <a:stretch>
            <a:fillRect/>
          </a:stretch>
        </p:blipFill>
        <p:spPr>
          <a:xfrm flipH="1">
            <a:off x="3421749" y="6321405"/>
            <a:ext cx="361654" cy="361654"/>
          </a:xfrm>
          <a:prstGeom prst="rect">
            <a:avLst/>
          </a:prstGeom>
        </p:spPr>
      </p:pic>
      <p:pic>
        <p:nvPicPr>
          <p:cNvPr id="14" name="Afbeelding 13" descr="Afbeelding met tekst, logo, schermopname, ontwerp&#10;&#10;Automatisch gegenereerde beschrijving">
            <a:hlinkClick r:id="rId13" action="ppaction://hlinksldjump"/>
            <a:extLst>
              <a:ext uri="{FF2B5EF4-FFF2-40B4-BE49-F238E27FC236}">
                <a16:creationId xmlns:a16="http://schemas.microsoft.com/office/drawing/2014/main" id="{43B3E89F-07A2-330A-4B68-181ECCB14B7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5" name="Afbeelding 14" descr="Afbeelding met tekst, logo, Graphics, Lettertype&#10;&#10;Automatisch gegenereerde beschrijving">
            <a:hlinkClick r:id="rId15" action="ppaction://hlinksldjump"/>
            <a:extLst>
              <a:ext uri="{FF2B5EF4-FFF2-40B4-BE49-F238E27FC236}">
                <a16:creationId xmlns:a16="http://schemas.microsoft.com/office/drawing/2014/main" id="{7A479632-DE58-641E-AB72-A3A326E6477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6" name="Afbeelding 15">
            <a:hlinkClick r:id="rId17" action="ppaction://hlinksldjump"/>
            <a:extLst>
              <a:ext uri="{FF2B5EF4-FFF2-40B4-BE49-F238E27FC236}">
                <a16:creationId xmlns:a16="http://schemas.microsoft.com/office/drawing/2014/main" id="{98E44C47-1892-DF7C-7D89-83AF9A87E20C}"/>
              </a:ext>
            </a:extLst>
          </p:cNvPr>
          <p:cNvPicPr>
            <a:picLocks noChangeAspect="1"/>
          </p:cNvPicPr>
          <p:nvPr/>
        </p:nvPicPr>
        <p:blipFill>
          <a:blip r:embed="rId18"/>
          <a:stretch>
            <a:fillRect/>
          </a:stretch>
        </p:blipFill>
        <p:spPr>
          <a:xfrm>
            <a:off x="1421440" y="6343395"/>
            <a:ext cx="331680" cy="326373"/>
          </a:xfrm>
          <a:prstGeom prst="rect">
            <a:avLst/>
          </a:prstGeom>
        </p:spPr>
      </p:pic>
      <p:pic>
        <p:nvPicPr>
          <p:cNvPr id="17" name="Afbeelding 16">
            <a:hlinkClick r:id="rId19" action="ppaction://hlinksldjump"/>
            <a:extLst>
              <a:ext uri="{FF2B5EF4-FFF2-40B4-BE49-F238E27FC236}">
                <a16:creationId xmlns:a16="http://schemas.microsoft.com/office/drawing/2014/main" id="{AF16280A-2665-28F6-B2AC-908F3744B403}"/>
              </a:ext>
            </a:extLst>
          </p:cNvPr>
          <p:cNvPicPr>
            <a:picLocks noChangeAspect="1"/>
          </p:cNvPicPr>
          <p:nvPr/>
        </p:nvPicPr>
        <p:blipFill>
          <a:blip r:embed="rId20"/>
          <a:stretch>
            <a:fillRect/>
          </a:stretch>
        </p:blipFill>
        <p:spPr>
          <a:xfrm flipH="1">
            <a:off x="634022" y="6341577"/>
            <a:ext cx="325344" cy="329489"/>
          </a:xfrm>
          <a:prstGeom prst="rect">
            <a:avLst/>
          </a:prstGeom>
        </p:spPr>
      </p:pic>
      <p:pic>
        <p:nvPicPr>
          <p:cNvPr id="19" name="Afbeelding 18">
            <a:extLst>
              <a:ext uri="{FF2B5EF4-FFF2-40B4-BE49-F238E27FC236}">
                <a16:creationId xmlns:a16="http://schemas.microsoft.com/office/drawing/2014/main" id="{29155452-9EBF-EC84-4C03-E4E5CEC2F2E0}"/>
              </a:ext>
            </a:extLst>
          </p:cNvPr>
          <p:cNvPicPr>
            <a:picLocks noChangeAspect="1"/>
          </p:cNvPicPr>
          <p:nvPr/>
        </p:nvPicPr>
        <p:blipFill>
          <a:blip r:embed="rId21"/>
          <a:stretch>
            <a:fillRect/>
          </a:stretch>
        </p:blipFill>
        <p:spPr>
          <a:xfrm>
            <a:off x="819681" y="8439"/>
            <a:ext cx="1197964" cy="1210762"/>
          </a:xfrm>
          <a:prstGeom prst="rect">
            <a:avLst/>
          </a:prstGeom>
        </p:spPr>
      </p:pic>
      <p:sp>
        <p:nvSpPr>
          <p:cNvPr id="3" name="Tekstvak 2">
            <a:extLst>
              <a:ext uri="{FF2B5EF4-FFF2-40B4-BE49-F238E27FC236}">
                <a16:creationId xmlns:a16="http://schemas.microsoft.com/office/drawing/2014/main" id="{A09BF846-B515-BCA7-E74B-A4DC941DB66B}"/>
              </a:ext>
            </a:extLst>
          </p:cNvPr>
          <p:cNvSpPr txBox="1"/>
          <p:nvPr/>
        </p:nvSpPr>
        <p:spPr>
          <a:xfrm>
            <a:off x="8501270" y="6300125"/>
            <a:ext cx="3220278"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7" action="ppaction://hlinksldjump">
                  <a:extLst>
                    <a:ext uri="{A12FA001-AC4F-418D-AE19-62706E023703}">
                      <ahyp:hlinkClr xmlns:ahyp="http://schemas.microsoft.com/office/drawing/2018/hyperlinkcolor" val="tx"/>
                    </a:ext>
                  </a:extLst>
                </a:hlinkClick>
              </a:rPr>
              <a:t>Terug naar Onderzoek uitvoeren</a:t>
            </a:r>
            <a:endParaRPr lang="nl-NL" dirty="0">
              <a:solidFill>
                <a:srgbClr val="0070C0"/>
              </a:solidFill>
              <a:latin typeface="MuseoSans"/>
            </a:endParaRPr>
          </a:p>
        </p:txBody>
      </p:sp>
      <p:sp>
        <p:nvSpPr>
          <p:cNvPr id="9" name="Tijdelijke aanduiding voor inhoud 2">
            <a:extLst>
              <a:ext uri="{FF2B5EF4-FFF2-40B4-BE49-F238E27FC236}">
                <a16:creationId xmlns:a16="http://schemas.microsoft.com/office/drawing/2014/main" id="{AC270C03-E84F-A0AF-1D20-E88B56E37C25}"/>
              </a:ext>
            </a:extLst>
          </p:cNvPr>
          <p:cNvSpPr txBox="1">
            <a:spLocks/>
          </p:cNvSpPr>
          <p:nvPr/>
        </p:nvSpPr>
        <p:spPr>
          <a:xfrm>
            <a:off x="838201" y="1420754"/>
            <a:ext cx="8415527" cy="4243445"/>
          </a:xfrm>
          <a:prstGeom prst="rect">
            <a:avLst/>
          </a:prstGeom>
        </p:spPr>
        <p:txBody>
          <a:bodyPr vert="horz" lIns="0" tIns="0" rIns="0" bIns="0" rtlCol="0">
            <a:noAutofit/>
          </a:bodyPr>
          <a:lstStyle>
            <a:lvl1pPr marL="216000" indent="-216000" algn="l" defTabSz="914400" rtl="0" eaLnBrk="1" latinLnBrk="0" hangingPunct="1">
              <a:lnSpc>
                <a:spcPct val="135000"/>
              </a:lnSpc>
              <a:spcBef>
                <a:spcPts val="0"/>
              </a:spcBef>
              <a:buFont typeface="Arial" panose="020B0604020202020204" pitchFamily="34" charset="0"/>
              <a:buChar char="•"/>
              <a:defRPr sz="1800" kern="1200" baseline="0">
                <a:solidFill>
                  <a:schemeClr val="tx1"/>
                </a:solidFill>
                <a:latin typeface="+mn-lt"/>
                <a:ea typeface="+mn-ea"/>
                <a:cs typeface="+mn-cs"/>
              </a:defRPr>
            </a:lvl1pPr>
            <a:lvl2pPr marL="432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a:lnSpc>
                <a:spcPct val="100000"/>
              </a:lnSpc>
              <a:buNone/>
              <a:tabLst>
                <a:tab pos="38100" algn="l"/>
              </a:tabLst>
            </a:pPr>
            <a:r>
              <a:rPr lang="nl-NL" dirty="0">
                <a:latin typeface="Calibri" panose="020F0502020204030204" pitchFamily="34" charset="0"/>
                <a:cs typeface="Calibri" panose="020F0502020204030204" pitchFamily="34" charset="0"/>
              </a:rPr>
              <a:t>Doel:	</a:t>
            </a:r>
            <a:r>
              <a:rPr lang="nl-NL" sz="1800" dirty="0">
                <a:effectLst/>
                <a:latin typeface="MuseoSans"/>
              </a:rPr>
              <a:t>Je maakt overzichtelijk hoe je je gegevens gaat ordenen en met welk middel je ze gaat ordenen.  </a:t>
            </a:r>
            <a:r>
              <a:rPr lang="nl-NL" dirty="0">
                <a:latin typeface="Calibri" panose="020F0502020204030204" pitchFamily="34" charset="0"/>
                <a:cs typeface="Calibri" panose="020F0502020204030204" pitchFamily="34" charset="0"/>
              </a:rPr>
              <a:t>  </a:t>
            </a:r>
          </a:p>
          <a:p>
            <a:pPr marL="0" indent="0">
              <a:lnSpc>
                <a:spcPct val="100000"/>
              </a:lnSpc>
              <a:buFont typeface="Arial" panose="020B0604020202020204" pitchFamily="34" charset="0"/>
              <a:buNone/>
            </a:pPr>
            <a:endParaRPr lang="nl-NL" dirty="0">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r>
              <a:rPr lang="nl-NL" dirty="0">
                <a:latin typeface="Calibri" panose="020F0502020204030204" pitchFamily="34" charset="0"/>
                <a:cs typeface="Calibri" panose="020F0502020204030204" pitchFamily="34" charset="0"/>
              </a:rPr>
              <a:t>Benodigdheden: pen en papier of digitaal</a:t>
            </a:r>
            <a:endParaRPr lang="nl-NL" dirty="0">
              <a:solidFill>
                <a:srgbClr val="0070C0"/>
              </a:solidFill>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endParaRPr lang="nl-NL" dirty="0">
              <a:solidFill>
                <a:srgbClr val="0070C0"/>
              </a:solidFill>
              <a:latin typeface="Calibri" panose="020F0502020204030204" pitchFamily="34" charset="0"/>
              <a:cs typeface="Calibri" panose="020F0502020204030204" pitchFamily="34" charset="0"/>
            </a:endParaRPr>
          </a:p>
          <a:p>
            <a:pPr marL="0" indent="0">
              <a:lnSpc>
                <a:spcPct val="100000"/>
              </a:lnSpc>
              <a:buNone/>
            </a:pPr>
            <a:r>
              <a:rPr lang="nl-NL" sz="1800" dirty="0">
                <a:effectLst/>
                <a:latin typeface="Calibri" panose="020F0502020204030204" pitchFamily="34" charset="0"/>
                <a:cs typeface="Calibri" panose="020F0502020204030204" pitchFamily="34" charset="0"/>
              </a:rPr>
              <a:t>Nadat je je gegevens hebt vastgelegd is het de bedoeling dat je je gegevens overzichtelijk ordent, zodat je je analyses kan uitvoeren en je uiteindelijk gemakkelijker de antwoorden op je (</a:t>
            </a:r>
            <a:r>
              <a:rPr lang="nl-NL" sz="1800" dirty="0" err="1">
                <a:effectLst/>
                <a:latin typeface="Calibri" panose="020F0502020204030204" pitchFamily="34" charset="0"/>
                <a:cs typeface="Calibri" panose="020F0502020204030204" pitchFamily="34" charset="0"/>
              </a:rPr>
              <a:t>onderzoeks</a:t>
            </a:r>
            <a:r>
              <a:rPr lang="nl-NL" sz="1800" dirty="0">
                <a:effectLst/>
                <a:latin typeface="Calibri" panose="020F0502020204030204" pitchFamily="34" charset="0"/>
                <a:cs typeface="Calibri" panose="020F0502020204030204" pitchFamily="34" charset="0"/>
              </a:rPr>
              <a:t>)vragen kunt aflezen. Bedenk dus:</a:t>
            </a:r>
            <a:endParaRPr lang="nl-NL" dirty="0">
              <a:latin typeface="Calibri" panose="020F0502020204030204" pitchFamily="34" charset="0"/>
              <a:cs typeface="Calibri" panose="020F0502020204030204" pitchFamily="34" charset="0"/>
            </a:endParaRPr>
          </a:p>
          <a:p>
            <a:pPr>
              <a:lnSpc>
                <a:spcPct val="100000"/>
              </a:lnSpc>
              <a:buFont typeface="+mj-lt"/>
              <a:buAutoNum type="arabicPeriod"/>
            </a:pPr>
            <a:r>
              <a:rPr lang="nl-NL" sz="1800" dirty="0">
                <a:effectLst/>
                <a:latin typeface="Calibri" panose="020F0502020204030204" pitchFamily="34" charset="0"/>
                <a:cs typeface="Calibri" panose="020F0502020204030204" pitchFamily="34" charset="0"/>
              </a:rPr>
              <a:t>Bij welke gegevens (variabelen) het nodig is om je data te ordenen</a:t>
            </a:r>
          </a:p>
          <a:p>
            <a:pPr>
              <a:lnSpc>
                <a:spcPct val="100000"/>
              </a:lnSpc>
              <a:buFont typeface="+mj-lt"/>
              <a:buAutoNum type="arabicPeriod"/>
            </a:pPr>
            <a:r>
              <a:rPr lang="nl-NL" sz="1800" dirty="0">
                <a:effectLst/>
                <a:latin typeface="Calibri" panose="020F0502020204030204" pitchFamily="34" charset="0"/>
                <a:cs typeface="Calibri" panose="020F0502020204030204" pitchFamily="34" charset="0"/>
              </a:rPr>
              <a:t>Waarop of hoe je deze gegevens wilt ordenen.</a:t>
            </a:r>
            <a:endParaRPr lang="nl-NL" dirty="0">
              <a:latin typeface="Calibri" panose="020F0502020204030204" pitchFamily="34" charset="0"/>
              <a:cs typeface="Calibri" panose="020F0502020204030204" pitchFamily="34" charset="0"/>
            </a:endParaRPr>
          </a:p>
          <a:p>
            <a:pPr>
              <a:lnSpc>
                <a:spcPct val="100000"/>
              </a:lnSpc>
              <a:buFont typeface="+mj-lt"/>
              <a:buAutoNum type="arabicPeriod"/>
            </a:pPr>
            <a:r>
              <a:rPr lang="nl-NL" sz="1800" dirty="0">
                <a:effectLst/>
                <a:latin typeface="Calibri" panose="020F0502020204030204" pitchFamily="34" charset="0"/>
                <a:cs typeface="Calibri" panose="020F0502020204030204" pitchFamily="34" charset="0"/>
              </a:rPr>
              <a:t>Welke middelen je hiervoor wilt gebruiken. </a:t>
            </a:r>
            <a:endParaRPr lang="nl-NL" dirty="0">
              <a:latin typeface="Calibri" panose="020F0502020204030204" pitchFamily="34" charset="0"/>
              <a:cs typeface="Calibri" panose="020F0502020204030204" pitchFamily="34" charset="0"/>
            </a:endParaRPr>
          </a:p>
          <a:p>
            <a:pPr>
              <a:lnSpc>
                <a:spcPct val="100000"/>
              </a:lnSpc>
              <a:buFont typeface="+mj-lt"/>
              <a:buAutoNum type="arabicPeriod"/>
            </a:pPr>
            <a:endParaRPr lang="nl-NL" dirty="0">
              <a:solidFill>
                <a:srgbClr val="0070C0"/>
              </a:solidFill>
              <a:latin typeface="Calibri" panose="020F0502020204030204" pitchFamily="34" charset="0"/>
              <a:cs typeface="Calibri" panose="020F0502020204030204" pitchFamily="34" charset="0"/>
            </a:endParaRPr>
          </a:p>
          <a:p>
            <a:pPr marL="6350" indent="-6350">
              <a:lnSpc>
                <a:spcPct val="100000"/>
              </a:lnSpc>
              <a:buNone/>
            </a:pPr>
            <a:r>
              <a:rPr lang="nl-NL" sz="1800" dirty="0">
                <a:effectLst/>
                <a:latin typeface="Calibri" panose="020F0502020204030204" pitchFamily="34" charset="0"/>
                <a:cs typeface="Calibri" panose="020F0502020204030204" pitchFamily="34" charset="0"/>
              </a:rPr>
              <a:t>Schrijf je antwoorden in de tabel en beargumenteer je keuze.</a:t>
            </a:r>
            <a:endParaRPr lang="nl-NL" dirty="0">
              <a:latin typeface="Calibri" panose="020F0502020204030204" pitchFamily="34" charset="0"/>
              <a:cs typeface="Calibri" panose="020F0502020204030204" pitchFamily="34" charset="0"/>
            </a:endParaRPr>
          </a:p>
          <a:p>
            <a:pPr marL="711200" indent="-711200">
              <a:lnSpc>
                <a:spcPct val="100000"/>
              </a:lnSpc>
              <a:buFont typeface="Arial" panose="020B0604020202020204" pitchFamily="34" charset="0"/>
              <a:buNone/>
            </a:pPr>
            <a:endParaRPr lang="nl-NL" dirty="0"/>
          </a:p>
          <a:p>
            <a:pPr marL="0" indent="0">
              <a:lnSpc>
                <a:spcPct val="100000"/>
              </a:lnSpc>
              <a:buFont typeface="Arial" panose="020B0604020202020204" pitchFamily="34" charset="0"/>
              <a:buNone/>
            </a:pPr>
            <a:endParaRPr lang="nl-NL" dirty="0">
              <a:solidFill>
                <a:srgbClr val="0070C0"/>
              </a:solidFill>
              <a:latin typeface="Arial" panose="020B0604020202020204" pitchFamily="34" charset="0"/>
              <a:cs typeface="Arial" panose="020B0604020202020204" pitchFamily="34" charset="0"/>
            </a:endParaRPr>
          </a:p>
        </p:txBody>
      </p:sp>
      <p:pic>
        <p:nvPicPr>
          <p:cNvPr id="12" name="Afbeelding 11">
            <a:extLst>
              <a:ext uri="{FF2B5EF4-FFF2-40B4-BE49-F238E27FC236}">
                <a16:creationId xmlns:a16="http://schemas.microsoft.com/office/drawing/2014/main" id="{F759552B-8C00-D4B0-6616-40DDBBA52FFF}"/>
              </a:ext>
            </a:extLst>
          </p:cNvPr>
          <p:cNvPicPr>
            <a:picLocks noChangeAspect="1"/>
          </p:cNvPicPr>
          <p:nvPr/>
        </p:nvPicPr>
        <p:blipFill>
          <a:blip r:embed="rId22"/>
          <a:stretch>
            <a:fillRect/>
          </a:stretch>
        </p:blipFill>
        <p:spPr>
          <a:xfrm>
            <a:off x="838201" y="5244988"/>
            <a:ext cx="385630" cy="346455"/>
          </a:xfrm>
          <a:prstGeom prst="rect">
            <a:avLst/>
          </a:prstGeom>
        </p:spPr>
      </p:pic>
      <p:sp>
        <p:nvSpPr>
          <p:cNvPr id="20" name="Tekstvak 19">
            <a:extLst>
              <a:ext uri="{FF2B5EF4-FFF2-40B4-BE49-F238E27FC236}">
                <a16:creationId xmlns:a16="http://schemas.microsoft.com/office/drawing/2014/main" id="{E44785B4-4540-4EE3-C5D3-269FE185B6E9}"/>
              </a:ext>
            </a:extLst>
          </p:cNvPr>
          <p:cNvSpPr txBox="1"/>
          <p:nvPr/>
        </p:nvSpPr>
        <p:spPr>
          <a:xfrm>
            <a:off x="1159107" y="5222111"/>
            <a:ext cx="7416800" cy="369332"/>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Gegevens ordenen - Formulier.docx </a:t>
            </a:r>
            <a:r>
              <a:rPr lang="nl-NL" dirty="0">
                <a:solidFill>
                  <a:srgbClr val="FF0000"/>
                </a:solidFill>
                <a:latin typeface="Calibri" panose="020F0502020204030204" pitchFamily="34" charset="0"/>
                <a:ea typeface="Calibri" panose="020F0502020204030204" pitchFamily="34" charset="0"/>
                <a:cs typeface="Calibri" panose="020F0502020204030204" pitchFamily="34" charset="0"/>
              </a:rPr>
              <a:t>(nog niet beschikbaar)</a:t>
            </a:r>
            <a:endParaRPr lang="nl-NL" dirty="0"/>
          </a:p>
        </p:txBody>
      </p:sp>
    </p:spTree>
    <p:extLst>
      <p:ext uri="{BB962C8B-B14F-4D97-AF65-F5344CB8AC3E}">
        <p14:creationId xmlns:p14="http://schemas.microsoft.com/office/powerpoint/2010/main" val="423045747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Opdracht 16: maak je onderzoeksinstrument</a:t>
            </a:r>
          </a:p>
        </p:txBody>
      </p:sp>
      <p:pic>
        <p:nvPicPr>
          <p:cNvPr id="5" name="Afbeelding 4">
            <a:hlinkClick r:id="rId3" action="ppaction://hlinksldjump"/>
            <a:extLst>
              <a:ext uri="{FF2B5EF4-FFF2-40B4-BE49-F238E27FC236}">
                <a16:creationId xmlns:a16="http://schemas.microsoft.com/office/drawing/2014/main" id="{0D5AC535-94C7-39D3-62D2-1878737A5169}"/>
              </a:ext>
            </a:extLst>
          </p:cNvPr>
          <p:cNvPicPr>
            <a:picLocks noChangeAspect="1"/>
          </p:cNvPicPr>
          <p:nvPr/>
        </p:nvPicPr>
        <p:blipFill>
          <a:blip r:embed="rId4"/>
          <a:stretch>
            <a:fillRect/>
          </a:stretch>
        </p:blipFill>
        <p:spPr>
          <a:xfrm>
            <a:off x="1814173" y="6336180"/>
            <a:ext cx="331680" cy="331680"/>
          </a:xfrm>
          <a:prstGeom prst="rect">
            <a:avLst/>
          </a:prstGeom>
        </p:spPr>
      </p:pic>
      <p:pic>
        <p:nvPicPr>
          <p:cNvPr id="6" name="Afbeelding 5">
            <a:hlinkClick r:id="rId5" action="ppaction://hlinksldjump"/>
            <a:extLst>
              <a:ext uri="{FF2B5EF4-FFF2-40B4-BE49-F238E27FC236}">
                <a16:creationId xmlns:a16="http://schemas.microsoft.com/office/drawing/2014/main" id="{35148AAF-D0F7-DAD0-792B-BEDC22360206}"/>
              </a:ext>
            </a:extLst>
          </p:cNvPr>
          <p:cNvPicPr>
            <a:picLocks noChangeAspect="1"/>
          </p:cNvPicPr>
          <p:nvPr/>
        </p:nvPicPr>
        <p:blipFill>
          <a:blip r:embed="rId6"/>
          <a:stretch>
            <a:fillRect/>
          </a:stretch>
        </p:blipFill>
        <p:spPr>
          <a:xfrm>
            <a:off x="2200186" y="6331225"/>
            <a:ext cx="361656" cy="350084"/>
          </a:xfrm>
          <a:prstGeom prst="rect">
            <a:avLst/>
          </a:prstGeom>
        </p:spPr>
      </p:pic>
      <p:pic>
        <p:nvPicPr>
          <p:cNvPr id="8" name="Afbeelding 7">
            <a:hlinkClick r:id="rId7" action="ppaction://hlinksldjump"/>
            <a:extLst>
              <a:ext uri="{FF2B5EF4-FFF2-40B4-BE49-F238E27FC236}">
                <a16:creationId xmlns:a16="http://schemas.microsoft.com/office/drawing/2014/main" id="{7F1FDBB6-9136-7B91-7115-7B023D753D1F}"/>
              </a:ext>
            </a:extLst>
          </p:cNvPr>
          <p:cNvPicPr>
            <a:picLocks noChangeAspect="1"/>
          </p:cNvPicPr>
          <p:nvPr/>
        </p:nvPicPr>
        <p:blipFill>
          <a:blip r:embed="rId8"/>
          <a:stretch>
            <a:fillRect/>
          </a:stretch>
        </p:blipFill>
        <p:spPr>
          <a:xfrm flipH="1">
            <a:off x="2624687" y="6337948"/>
            <a:ext cx="331679" cy="331679"/>
          </a:xfrm>
          <a:prstGeom prst="rect">
            <a:avLst/>
          </a:prstGeom>
        </p:spPr>
      </p:pic>
      <p:pic>
        <p:nvPicPr>
          <p:cNvPr id="11" name="Afbeelding 10">
            <a:hlinkClick r:id="rId9" action="ppaction://hlinksldjump"/>
            <a:extLst>
              <a:ext uri="{FF2B5EF4-FFF2-40B4-BE49-F238E27FC236}">
                <a16:creationId xmlns:a16="http://schemas.microsoft.com/office/drawing/2014/main" id="{9FD99894-07A7-2DA6-E167-EDD55725D575}"/>
              </a:ext>
            </a:extLst>
          </p:cNvPr>
          <p:cNvPicPr>
            <a:picLocks noChangeAspect="1"/>
          </p:cNvPicPr>
          <p:nvPr/>
        </p:nvPicPr>
        <p:blipFill>
          <a:blip r:embed="rId10"/>
          <a:stretch>
            <a:fillRect/>
          </a:stretch>
        </p:blipFill>
        <p:spPr>
          <a:xfrm flipH="1">
            <a:off x="3024195" y="6337948"/>
            <a:ext cx="331679" cy="331679"/>
          </a:xfrm>
          <a:prstGeom prst="rect">
            <a:avLst/>
          </a:prstGeom>
        </p:spPr>
      </p:pic>
      <p:pic>
        <p:nvPicPr>
          <p:cNvPr id="13" name="Afbeelding 12">
            <a:hlinkClick r:id="rId11" action="ppaction://hlinksldjump"/>
            <a:extLst>
              <a:ext uri="{FF2B5EF4-FFF2-40B4-BE49-F238E27FC236}">
                <a16:creationId xmlns:a16="http://schemas.microsoft.com/office/drawing/2014/main" id="{46D60A08-6695-4D89-4C8A-004BF4B7BD16}"/>
              </a:ext>
            </a:extLst>
          </p:cNvPr>
          <p:cNvPicPr>
            <a:picLocks noChangeAspect="1"/>
          </p:cNvPicPr>
          <p:nvPr/>
        </p:nvPicPr>
        <p:blipFill>
          <a:blip r:embed="rId12"/>
          <a:stretch>
            <a:fillRect/>
          </a:stretch>
        </p:blipFill>
        <p:spPr>
          <a:xfrm flipH="1">
            <a:off x="3421749" y="6321405"/>
            <a:ext cx="361654" cy="361654"/>
          </a:xfrm>
          <a:prstGeom prst="rect">
            <a:avLst/>
          </a:prstGeom>
        </p:spPr>
      </p:pic>
      <p:pic>
        <p:nvPicPr>
          <p:cNvPr id="14" name="Afbeelding 13" descr="Afbeelding met tekst, logo, schermopname, ontwerp&#10;&#10;Automatisch gegenereerde beschrijving">
            <a:hlinkClick r:id="rId13" action="ppaction://hlinksldjump"/>
            <a:extLst>
              <a:ext uri="{FF2B5EF4-FFF2-40B4-BE49-F238E27FC236}">
                <a16:creationId xmlns:a16="http://schemas.microsoft.com/office/drawing/2014/main" id="{43B3E89F-07A2-330A-4B68-181ECCB14B7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5" name="Afbeelding 14" descr="Afbeelding met tekst, logo, Graphics, Lettertype&#10;&#10;Automatisch gegenereerde beschrijving">
            <a:hlinkClick r:id="rId15" action="ppaction://hlinksldjump"/>
            <a:extLst>
              <a:ext uri="{FF2B5EF4-FFF2-40B4-BE49-F238E27FC236}">
                <a16:creationId xmlns:a16="http://schemas.microsoft.com/office/drawing/2014/main" id="{7A479632-DE58-641E-AB72-A3A326E6477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6" name="Afbeelding 15">
            <a:hlinkClick r:id="rId17" action="ppaction://hlinksldjump"/>
            <a:extLst>
              <a:ext uri="{FF2B5EF4-FFF2-40B4-BE49-F238E27FC236}">
                <a16:creationId xmlns:a16="http://schemas.microsoft.com/office/drawing/2014/main" id="{98E44C47-1892-DF7C-7D89-83AF9A87E20C}"/>
              </a:ext>
            </a:extLst>
          </p:cNvPr>
          <p:cNvPicPr>
            <a:picLocks noChangeAspect="1"/>
          </p:cNvPicPr>
          <p:nvPr/>
        </p:nvPicPr>
        <p:blipFill>
          <a:blip r:embed="rId18"/>
          <a:stretch>
            <a:fillRect/>
          </a:stretch>
        </p:blipFill>
        <p:spPr>
          <a:xfrm>
            <a:off x="1421440" y="6343395"/>
            <a:ext cx="331680" cy="326373"/>
          </a:xfrm>
          <a:prstGeom prst="rect">
            <a:avLst/>
          </a:prstGeom>
        </p:spPr>
      </p:pic>
      <p:pic>
        <p:nvPicPr>
          <p:cNvPr id="17" name="Afbeelding 16">
            <a:hlinkClick r:id="rId19" action="ppaction://hlinksldjump"/>
            <a:extLst>
              <a:ext uri="{FF2B5EF4-FFF2-40B4-BE49-F238E27FC236}">
                <a16:creationId xmlns:a16="http://schemas.microsoft.com/office/drawing/2014/main" id="{AF16280A-2665-28F6-B2AC-908F3744B403}"/>
              </a:ext>
            </a:extLst>
          </p:cNvPr>
          <p:cNvPicPr>
            <a:picLocks noChangeAspect="1"/>
          </p:cNvPicPr>
          <p:nvPr/>
        </p:nvPicPr>
        <p:blipFill>
          <a:blip r:embed="rId20"/>
          <a:stretch>
            <a:fillRect/>
          </a:stretch>
        </p:blipFill>
        <p:spPr>
          <a:xfrm flipH="1">
            <a:off x="634022" y="6341577"/>
            <a:ext cx="325344" cy="329489"/>
          </a:xfrm>
          <a:prstGeom prst="rect">
            <a:avLst/>
          </a:prstGeom>
        </p:spPr>
      </p:pic>
      <p:sp>
        <p:nvSpPr>
          <p:cNvPr id="18" name="Tekstvak 17">
            <a:extLst>
              <a:ext uri="{FF2B5EF4-FFF2-40B4-BE49-F238E27FC236}">
                <a16:creationId xmlns:a16="http://schemas.microsoft.com/office/drawing/2014/main" id="{9CF5CA78-EB49-70E0-36E0-67E01DEACB87}"/>
              </a:ext>
            </a:extLst>
          </p:cNvPr>
          <p:cNvSpPr txBox="1"/>
          <p:nvPr/>
        </p:nvSpPr>
        <p:spPr>
          <a:xfrm>
            <a:off x="8501270" y="6300125"/>
            <a:ext cx="3220278"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7" action="ppaction://hlinksldjump">
                  <a:extLst>
                    <a:ext uri="{A12FA001-AC4F-418D-AE19-62706E023703}">
                      <ahyp:hlinkClr xmlns:ahyp="http://schemas.microsoft.com/office/drawing/2018/hyperlinkcolor" val="tx"/>
                    </a:ext>
                  </a:extLst>
                </a:hlinkClick>
              </a:rPr>
              <a:t>Terug naar Onderzoek uitvoeren</a:t>
            </a:r>
            <a:endParaRPr lang="nl-NL" dirty="0">
              <a:solidFill>
                <a:srgbClr val="0070C0"/>
              </a:solidFill>
              <a:latin typeface="MuseoSans"/>
            </a:endParaRPr>
          </a:p>
        </p:txBody>
      </p:sp>
      <p:pic>
        <p:nvPicPr>
          <p:cNvPr id="19" name="Afbeelding 18">
            <a:extLst>
              <a:ext uri="{FF2B5EF4-FFF2-40B4-BE49-F238E27FC236}">
                <a16:creationId xmlns:a16="http://schemas.microsoft.com/office/drawing/2014/main" id="{29155452-9EBF-EC84-4C03-E4E5CEC2F2E0}"/>
              </a:ext>
            </a:extLst>
          </p:cNvPr>
          <p:cNvPicPr>
            <a:picLocks noChangeAspect="1"/>
          </p:cNvPicPr>
          <p:nvPr/>
        </p:nvPicPr>
        <p:blipFill>
          <a:blip r:embed="rId21"/>
          <a:stretch>
            <a:fillRect/>
          </a:stretch>
        </p:blipFill>
        <p:spPr>
          <a:xfrm>
            <a:off x="819681" y="8439"/>
            <a:ext cx="1197964" cy="1210762"/>
          </a:xfrm>
          <a:prstGeom prst="rect">
            <a:avLst/>
          </a:prstGeom>
        </p:spPr>
      </p:pic>
      <p:sp>
        <p:nvSpPr>
          <p:cNvPr id="9" name="Tijdelijke aanduiding voor inhoud 2">
            <a:extLst>
              <a:ext uri="{FF2B5EF4-FFF2-40B4-BE49-F238E27FC236}">
                <a16:creationId xmlns:a16="http://schemas.microsoft.com/office/drawing/2014/main" id="{A25A1A9A-83C2-4730-187C-A29C798F8484}"/>
              </a:ext>
            </a:extLst>
          </p:cNvPr>
          <p:cNvSpPr txBox="1">
            <a:spLocks/>
          </p:cNvSpPr>
          <p:nvPr/>
        </p:nvSpPr>
        <p:spPr>
          <a:xfrm>
            <a:off x="838201" y="1420754"/>
            <a:ext cx="8415527" cy="4243445"/>
          </a:xfrm>
          <a:prstGeom prst="rect">
            <a:avLst/>
          </a:prstGeom>
        </p:spPr>
        <p:txBody>
          <a:bodyPr vert="horz" lIns="0" tIns="0" rIns="0" bIns="0" rtlCol="0">
            <a:noAutofit/>
          </a:bodyPr>
          <a:lstStyle>
            <a:lvl1pPr marL="216000" indent="-216000" algn="l" defTabSz="914400" rtl="0" eaLnBrk="1" latinLnBrk="0" hangingPunct="1">
              <a:lnSpc>
                <a:spcPct val="135000"/>
              </a:lnSpc>
              <a:spcBef>
                <a:spcPts val="0"/>
              </a:spcBef>
              <a:buFont typeface="Arial" panose="020B0604020202020204" pitchFamily="34" charset="0"/>
              <a:buChar char="•"/>
              <a:defRPr sz="1800" kern="1200" baseline="0">
                <a:solidFill>
                  <a:schemeClr val="tx1"/>
                </a:solidFill>
                <a:latin typeface="+mn-lt"/>
                <a:ea typeface="+mn-ea"/>
                <a:cs typeface="+mn-cs"/>
              </a:defRPr>
            </a:lvl1pPr>
            <a:lvl2pPr marL="432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a:lnSpc>
                <a:spcPct val="100000"/>
              </a:lnSpc>
              <a:buNone/>
              <a:tabLst>
                <a:tab pos="38100" algn="l"/>
              </a:tabLst>
            </a:pPr>
            <a:r>
              <a:rPr lang="nl-NL" dirty="0">
                <a:latin typeface="Calibri" panose="020F0502020204030204" pitchFamily="34" charset="0"/>
                <a:cs typeface="Calibri" panose="020F0502020204030204" pitchFamily="34" charset="0"/>
              </a:rPr>
              <a:t>Doel:	</a:t>
            </a:r>
            <a:r>
              <a:rPr lang="nl-NL" sz="1800" dirty="0">
                <a:effectLst/>
                <a:latin typeface="MuseoSans"/>
              </a:rPr>
              <a:t>Je bepaalt hoe je onderzoeksinstrument eruit komt te zien.  </a:t>
            </a:r>
            <a:r>
              <a:rPr lang="nl-NL" dirty="0">
                <a:latin typeface="Calibri" panose="020F0502020204030204" pitchFamily="34" charset="0"/>
                <a:cs typeface="Calibri" panose="020F0502020204030204" pitchFamily="34" charset="0"/>
              </a:rPr>
              <a:t>  </a:t>
            </a:r>
          </a:p>
          <a:p>
            <a:pPr marL="0" indent="0">
              <a:lnSpc>
                <a:spcPct val="100000"/>
              </a:lnSpc>
              <a:buFont typeface="Arial" panose="020B0604020202020204" pitchFamily="34" charset="0"/>
              <a:buNone/>
            </a:pPr>
            <a:endParaRPr lang="nl-NL" dirty="0">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r>
              <a:rPr lang="nl-NL" dirty="0">
                <a:latin typeface="Calibri" panose="020F0502020204030204" pitchFamily="34" charset="0"/>
                <a:cs typeface="Calibri" panose="020F0502020204030204" pitchFamily="34" charset="0"/>
              </a:rPr>
              <a:t>Benodigdheden: pen en papier of digitaal</a:t>
            </a:r>
            <a:endParaRPr lang="nl-NL" dirty="0">
              <a:solidFill>
                <a:srgbClr val="0070C0"/>
              </a:solidFill>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endParaRPr lang="nl-NL" dirty="0">
              <a:solidFill>
                <a:srgbClr val="0070C0"/>
              </a:solidFill>
              <a:latin typeface="Calibri" panose="020F0502020204030204" pitchFamily="34" charset="0"/>
              <a:cs typeface="Calibri" panose="020F0502020204030204" pitchFamily="34" charset="0"/>
            </a:endParaRPr>
          </a:p>
          <a:p>
            <a:pPr marL="6350" indent="-6350">
              <a:lnSpc>
                <a:spcPct val="100000"/>
              </a:lnSpc>
              <a:buNone/>
            </a:pPr>
            <a:r>
              <a:rPr lang="nl-NL" sz="1800" dirty="0">
                <a:effectLst/>
                <a:latin typeface="Calibri" panose="020F0502020204030204" pitchFamily="34" charset="0"/>
                <a:cs typeface="Calibri" panose="020F0502020204030204" pitchFamily="34" charset="0"/>
              </a:rPr>
              <a:t>In de uitvoering van je onderzoek ga je gebruik maken van een onderzoeksinstrument (interviewvragen, </a:t>
            </a:r>
            <a:r>
              <a:rPr lang="nl-NL" sz="1800" dirty="0" err="1">
                <a:effectLst/>
                <a:latin typeface="Calibri" panose="020F0502020204030204" pitchFamily="34" charset="0"/>
                <a:cs typeface="Calibri" panose="020F0502020204030204" pitchFamily="34" charset="0"/>
              </a:rPr>
              <a:t>enquête</a:t>
            </a:r>
            <a:r>
              <a:rPr lang="nl-NL" sz="1800" dirty="0">
                <a:effectLst/>
                <a:latin typeface="Calibri" panose="020F0502020204030204" pitchFamily="34" charset="0"/>
                <a:cs typeface="Calibri" panose="020F0502020204030204" pitchFamily="34" charset="0"/>
              </a:rPr>
              <a:t>, observatieformulier etc.). Eerder in het methode hoofdstuk heb je al nagedacht over wat voor type onderzoek je gaat doen en welk(e) onderzoeksinstrument(en) je hiervoor gaat gebruiken.</a:t>
            </a:r>
            <a:r>
              <a:rPr lang="nl-NL" dirty="0">
                <a:latin typeface="Calibri" panose="020F0502020204030204" pitchFamily="34" charset="0"/>
                <a:cs typeface="Calibri" panose="020F0502020204030204" pitchFamily="34" charset="0"/>
              </a:rPr>
              <a:t> </a:t>
            </a:r>
          </a:p>
          <a:p>
            <a:pPr marL="711200" indent="-711200">
              <a:lnSpc>
                <a:spcPct val="100000"/>
              </a:lnSpc>
              <a:buFont typeface="Arial" panose="020B0604020202020204" pitchFamily="34" charset="0"/>
              <a:buNone/>
            </a:pPr>
            <a:endParaRPr lang="nl-NL" dirty="0">
              <a:latin typeface="Calibri" panose="020F0502020204030204" pitchFamily="34" charset="0"/>
              <a:cs typeface="Calibri" panose="020F0502020204030204" pitchFamily="34" charset="0"/>
            </a:endParaRPr>
          </a:p>
          <a:p>
            <a:pPr marL="6350" indent="-6350">
              <a:lnSpc>
                <a:spcPct val="100000"/>
              </a:lnSpc>
              <a:buNone/>
            </a:pPr>
            <a:r>
              <a:rPr lang="nl-NL" dirty="0">
                <a:latin typeface="Calibri" panose="020F0502020204030204" pitchFamily="34" charset="0"/>
                <a:cs typeface="Calibri" panose="020F0502020204030204" pitchFamily="34" charset="0"/>
              </a:rPr>
              <a:t>Maak jouw gekozen onderzoeksinstrument waarbij je rekening houdt met de gegevens die je wilt gaan vastleggen. Deze moeten namelijk terug komen in je onderzoeksinstrument. </a:t>
            </a:r>
          </a:p>
          <a:p>
            <a:pPr marL="711200" indent="-711200">
              <a:lnSpc>
                <a:spcPct val="100000"/>
              </a:lnSpc>
              <a:buFont typeface="Arial" panose="020B0604020202020204" pitchFamily="34" charset="0"/>
              <a:buNone/>
            </a:pPr>
            <a:endParaRPr lang="nl-NL" dirty="0">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endParaRPr lang="nl-NL"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727827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Opdracht 17: beïnvloedende factoren vaststellen</a:t>
            </a:r>
          </a:p>
        </p:txBody>
      </p:sp>
      <p:pic>
        <p:nvPicPr>
          <p:cNvPr id="5" name="Afbeelding 4">
            <a:hlinkClick r:id="rId3" action="ppaction://hlinksldjump"/>
            <a:extLst>
              <a:ext uri="{FF2B5EF4-FFF2-40B4-BE49-F238E27FC236}">
                <a16:creationId xmlns:a16="http://schemas.microsoft.com/office/drawing/2014/main" id="{0D5AC535-94C7-39D3-62D2-1878737A5169}"/>
              </a:ext>
            </a:extLst>
          </p:cNvPr>
          <p:cNvPicPr>
            <a:picLocks noChangeAspect="1"/>
          </p:cNvPicPr>
          <p:nvPr/>
        </p:nvPicPr>
        <p:blipFill>
          <a:blip r:embed="rId4"/>
          <a:stretch>
            <a:fillRect/>
          </a:stretch>
        </p:blipFill>
        <p:spPr>
          <a:xfrm>
            <a:off x="1814173" y="6336180"/>
            <a:ext cx="331680" cy="331680"/>
          </a:xfrm>
          <a:prstGeom prst="rect">
            <a:avLst/>
          </a:prstGeom>
        </p:spPr>
      </p:pic>
      <p:pic>
        <p:nvPicPr>
          <p:cNvPr id="6" name="Afbeelding 5">
            <a:hlinkClick r:id="rId5" action="ppaction://hlinksldjump"/>
            <a:extLst>
              <a:ext uri="{FF2B5EF4-FFF2-40B4-BE49-F238E27FC236}">
                <a16:creationId xmlns:a16="http://schemas.microsoft.com/office/drawing/2014/main" id="{35148AAF-D0F7-DAD0-792B-BEDC22360206}"/>
              </a:ext>
            </a:extLst>
          </p:cNvPr>
          <p:cNvPicPr>
            <a:picLocks noChangeAspect="1"/>
          </p:cNvPicPr>
          <p:nvPr/>
        </p:nvPicPr>
        <p:blipFill>
          <a:blip r:embed="rId6"/>
          <a:stretch>
            <a:fillRect/>
          </a:stretch>
        </p:blipFill>
        <p:spPr>
          <a:xfrm>
            <a:off x="2200186" y="6331225"/>
            <a:ext cx="361656" cy="350084"/>
          </a:xfrm>
          <a:prstGeom prst="rect">
            <a:avLst/>
          </a:prstGeom>
        </p:spPr>
      </p:pic>
      <p:pic>
        <p:nvPicPr>
          <p:cNvPr id="8" name="Afbeelding 7">
            <a:hlinkClick r:id="rId7" action="ppaction://hlinksldjump"/>
            <a:extLst>
              <a:ext uri="{FF2B5EF4-FFF2-40B4-BE49-F238E27FC236}">
                <a16:creationId xmlns:a16="http://schemas.microsoft.com/office/drawing/2014/main" id="{7F1FDBB6-9136-7B91-7115-7B023D753D1F}"/>
              </a:ext>
            </a:extLst>
          </p:cNvPr>
          <p:cNvPicPr>
            <a:picLocks noChangeAspect="1"/>
          </p:cNvPicPr>
          <p:nvPr/>
        </p:nvPicPr>
        <p:blipFill>
          <a:blip r:embed="rId8"/>
          <a:stretch>
            <a:fillRect/>
          </a:stretch>
        </p:blipFill>
        <p:spPr>
          <a:xfrm flipH="1">
            <a:off x="2624687" y="6337948"/>
            <a:ext cx="331679" cy="331679"/>
          </a:xfrm>
          <a:prstGeom prst="rect">
            <a:avLst/>
          </a:prstGeom>
        </p:spPr>
      </p:pic>
      <p:pic>
        <p:nvPicPr>
          <p:cNvPr id="11" name="Afbeelding 10">
            <a:hlinkClick r:id="rId9" action="ppaction://hlinksldjump"/>
            <a:extLst>
              <a:ext uri="{FF2B5EF4-FFF2-40B4-BE49-F238E27FC236}">
                <a16:creationId xmlns:a16="http://schemas.microsoft.com/office/drawing/2014/main" id="{9FD99894-07A7-2DA6-E167-EDD55725D575}"/>
              </a:ext>
            </a:extLst>
          </p:cNvPr>
          <p:cNvPicPr>
            <a:picLocks noChangeAspect="1"/>
          </p:cNvPicPr>
          <p:nvPr/>
        </p:nvPicPr>
        <p:blipFill>
          <a:blip r:embed="rId10"/>
          <a:stretch>
            <a:fillRect/>
          </a:stretch>
        </p:blipFill>
        <p:spPr>
          <a:xfrm flipH="1">
            <a:off x="3024195" y="6337948"/>
            <a:ext cx="331679" cy="331679"/>
          </a:xfrm>
          <a:prstGeom prst="rect">
            <a:avLst/>
          </a:prstGeom>
        </p:spPr>
      </p:pic>
      <p:pic>
        <p:nvPicPr>
          <p:cNvPr id="13" name="Afbeelding 12">
            <a:hlinkClick r:id="rId11" action="ppaction://hlinksldjump"/>
            <a:extLst>
              <a:ext uri="{FF2B5EF4-FFF2-40B4-BE49-F238E27FC236}">
                <a16:creationId xmlns:a16="http://schemas.microsoft.com/office/drawing/2014/main" id="{46D60A08-6695-4D89-4C8A-004BF4B7BD16}"/>
              </a:ext>
            </a:extLst>
          </p:cNvPr>
          <p:cNvPicPr>
            <a:picLocks noChangeAspect="1"/>
          </p:cNvPicPr>
          <p:nvPr/>
        </p:nvPicPr>
        <p:blipFill>
          <a:blip r:embed="rId12"/>
          <a:stretch>
            <a:fillRect/>
          </a:stretch>
        </p:blipFill>
        <p:spPr>
          <a:xfrm flipH="1">
            <a:off x="3421749" y="6321405"/>
            <a:ext cx="361654" cy="361654"/>
          </a:xfrm>
          <a:prstGeom prst="rect">
            <a:avLst/>
          </a:prstGeom>
        </p:spPr>
      </p:pic>
      <p:pic>
        <p:nvPicPr>
          <p:cNvPr id="14" name="Afbeelding 13" descr="Afbeelding met tekst, logo, schermopname, ontwerp&#10;&#10;Automatisch gegenereerde beschrijving">
            <a:hlinkClick r:id="rId13" action="ppaction://hlinksldjump"/>
            <a:extLst>
              <a:ext uri="{FF2B5EF4-FFF2-40B4-BE49-F238E27FC236}">
                <a16:creationId xmlns:a16="http://schemas.microsoft.com/office/drawing/2014/main" id="{43B3E89F-07A2-330A-4B68-181ECCB14B7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5" name="Afbeelding 14" descr="Afbeelding met tekst, logo, Graphics, Lettertype&#10;&#10;Automatisch gegenereerde beschrijving">
            <a:hlinkClick r:id="rId15" action="ppaction://hlinksldjump"/>
            <a:extLst>
              <a:ext uri="{FF2B5EF4-FFF2-40B4-BE49-F238E27FC236}">
                <a16:creationId xmlns:a16="http://schemas.microsoft.com/office/drawing/2014/main" id="{7A479632-DE58-641E-AB72-A3A326E6477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6" name="Afbeelding 15">
            <a:hlinkClick r:id="rId17" action="ppaction://hlinksldjump"/>
            <a:extLst>
              <a:ext uri="{FF2B5EF4-FFF2-40B4-BE49-F238E27FC236}">
                <a16:creationId xmlns:a16="http://schemas.microsoft.com/office/drawing/2014/main" id="{98E44C47-1892-DF7C-7D89-83AF9A87E20C}"/>
              </a:ext>
            </a:extLst>
          </p:cNvPr>
          <p:cNvPicPr>
            <a:picLocks noChangeAspect="1"/>
          </p:cNvPicPr>
          <p:nvPr/>
        </p:nvPicPr>
        <p:blipFill>
          <a:blip r:embed="rId18"/>
          <a:stretch>
            <a:fillRect/>
          </a:stretch>
        </p:blipFill>
        <p:spPr>
          <a:xfrm>
            <a:off x="1421440" y="6343395"/>
            <a:ext cx="331680" cy="326373"/>
          </a:xfrm>
          <a:prstGeom prst="rect">
            <a:avLst/>
          </a:prstGeom>
        </p:spPr>
      </p:pic>
      <p:pic>
        <p:nvPicPr>
          <p:cNvPr id="17" name="Afbeelding 16">
            <a:hlinkClick r:id="rId19" action="ppaction://hlinksldjump"/>
            <a:extLst>
              <a:ext uri="{FF2B5EF4-FFF2-40B4-BE49-F238E27FC236}">
                <a16:creationId xmlns:a16="http://schemas.microsoft.com/office/drawing/2014/main" id="{AF16280A-2665-28F6-B2AC-908F3744B403}"/>
              </a:ext>
            </a:extLst>
          </p:cNvPr>
          <p:cNvPicPr>
            <a:picLocks noChangeAspect="1"/>
          </p:cNvPicPr>
          <p:nvPr/>
        </p:nvPicPr>
        <p:blipFill>
          <a:blip r:embed="rId20"/>
          <a:stretch>
            <a:fillRect/>
          </a:stretch>
        </p:blipFill>
        <p:spPr>
          <a:xfrm flipH="1">
            <a:off x="634022" y="6341577"/>
            <a:ext cx="325344" cy="329489"/>
          </a:xfrm>
          <a:prstGeom prst="rect">
            <a:avLst/>
          </a:prstGeom>
        </p:spPr>
      </p:pic>
      <p:sp>
        <p:nvSpPr>
          <p:cNvPr id="18" name="Tekstvak 17">
            <a:extLst>
              <a:ext uri="{FF2B5EF4-FFF2-40B4-BE49-F238E27FC236}">
                <a16:creationId xmlns:a16="http://schemas.microsoft.com/office/drawing/2014/main" id="{9CF5CA78-EB49-70E0-36E0-67E01DEACB87}"/>
              </a:ext>
            </a:extLst>
          </p:cNvPr>
          <p:cNvSpPr txBox="1"/>
          <p:nvPr/>
        </p:nvSpPr>
        <p:spPr>
          <a:xfrm>
            <a:off x="8501270" y="6300125"/>
            <a:ext cx="3220278"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7" action="ppaction://hlinksldjump">
                  <a:extLst>
                    <a:ext uri="{A12FA001-AC4F-418D-AE19-62706E023703}">
                      <ahyp:hlinkClr xmlns:ahyp="http://schemas.microsoft.com/office/drawing/2018/hyperlinkcolor" val="tx"/>
                    </a:ext>
                  </a:extLst>
                </a:hlinkClick>
              </a:rPr>
              <a:t>Terug naar Onderzoek uitvoeren</a:t>
            </a:r>
            <a:endParaRPr lang="nl-NL" dirty="0">
              <a:solidFill>
                <a:srgbClr val="0070C0"/>
              </a:solidFill>
              <a:latin typeface="MuseoSans"/>
            </a:endParaRPr>
          </a:p>
        </p:txBody>
      </p:sp>
      <p:pic>
        <p:nvPicPr>
          <p:cNvPr id="19" name="Afbeelding 18">
            <a:extLst>
              <a:ext uri="{FF2B5EF4-FFF2-40B4-BE49-F238E27FC236}">
                <a16:creationId xmlns:a16="http://schemas.microsoft.com/office/drawing/2014/main" id="{29155452-9EBF-EC84-4C03-E4E5CEC2F2E0}"/>
              </a:ext>
            </a:extLst>
          </p:cNvPr>
          <p:cNvPicPr>
            <a:picLocks noChangeAspect="1"/>
          </p:cNvPicPr>
          <p:nvPr/>
        </p:nvPicPr>
        <p:blipFill>
          <a:blip r:embed="rId21"/>
          <a:stretch>
            <a:fillRect/>
          </a:stretch>
        </p:blipFill>
        <p:spPr>
          <a:xfrm>
            <a:off x="819681" y="8439"/>
            <a:ext cx="1197964" cy="1210762"/>
          </a:xfrm>
          <a:prstGeom prst="rect">
            <a:avLst/>
          </a:prstGeom>
        </p:spPr>
      </p:pic>
      <p:sp>
        <p:nvSpPr>
          <p:cNvPr id="7" name="Tijdelijke aanduiding voor inhoud 2">
            <a:extLst>
              <a:ext uri="{FF2B5EF4-FFF2-40B4-BE49-F238E27FC236}">
                <a16:creationId xmlns:a16="http://schemas.microsoft.com/office/drawing/2014/main" id="{B565D7FB-892F-0070-9981-A9605A8C1603}"/>
              </a:ext>
            </a:extLst>
          </p:cNvPr>
          <p:cNvSpPr txBox="1">
            <a:spLocks/>
          </p:cNvSpPr>
          <p:nvPr/>
        </p:nvSpPr>
        <p:spPr>
          <a:xfrm>
            <a:off x="838201" y="1420754"/>
            <a:ext cx="10552042" cy="4243445"/>
          </a:xfrm>
          <a:prstGeom prst="rect">
            <a:avLst/>
          </a:prstGeom>
        </p:spPr>
        <p:txBody>
          <a:bodyPr vert="horz" lIns="0" tIns="0" rIns="0" bIns="0" rtlCol="0">
            <a:noAutofit/>
          </a:bodyPr>
          <a:lstStyle>
            <a:lvl1pPr marL="216000" indent="-216000" algn="l" defTabSz="914400" rtl="0" eaLnBrk="1" latinLnBrk="0" hangingPunct="1">
              <a:lnSpc>
                <a:spcPct val="135000"/>
              </a:lnSpc>
              <a:spcBef>
                <a:spcPts val="0"/>
              </a:spcBef>
              <a:buFont typeface="Arial" panose="020B0604020202020204" pitchFamily="34" charset="0"/>
              <a:buChar char="•"/>
              <a:defRPr sz="1800" kern="1200" baseline="0">
                <a:solidFill>
                  <a:schemeClr val="tx1"/>
                </a:solidFill>
                <a:latin typeface="+mn-lt"/>
                <a:ea typeface="+mn-ea"/>
                <a:cs typeface="+mn-cs"/>
              </a:defRPr>
            </a:lvl1pPr>
            <a:lvl2pPr marL="432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a:lnSpc>
                <a:spcPct val="100000"/>
              </a:lnSpc>
              <a:buNone/>
              <a:tabLst>
                <a:tab pos="38100" algn="l"/>
              </a:tabLst>
            </a:pPr>
            <a:r>
              <a:rPr lang="nl-NL" dirty="0">
                <a:latin typeface="Calibri" panose="020F0502020204030204" pitchFamily="34" charset="0"/>
                <a:cs typeface="Calibri" panose="020F0502020204030204" pitchFamily="34" charset="0"/>
              </a:rPr>
              <a:t>Doel:	</a:t>
            </a:r>
            <a:r>
              <a:rPr lang="nl-NL" sz="1800" dirty="0">
                <a:effectLst/>
                <a:latin typeface="MuseoSans"/>
              </a:rPr>
              <a:t>Je denkt na over hoe jij in je onderzoek rekening kan houden met factoren als representativiteit, betrouwbaarheid, validiteit en (eventueel) placebo-effect.  </a:t>
            </a:r>
            <a:r>
              <a:rPr lang="nl-NL" dirty="0">
                <a:latin typeface="Calibri" panose="020F0502020204030204" pitchFamily="34" charset="0"/>
                <a:cs typeface="Calibri" panose="020F0502020204030204" pitchFamily="34" charset="0"/>
              </a:rPr>
              <a:t>  </a:t>
            </a:r>
          </a:p>
          <a:p>
            <a:pPr marL="0" indent="0">
              <a:lnSpc>
                <a:spcPct val="100000"/>
              </a:lnSpc>
              <a:buFont typeface="Arial" panose="020B0604020202020204" pitchFamily="34" charset="0"/>
              <a:buNone/>
            </a:pPr>
            <a:endParaRPr lang="nl-NL" dirty="0">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r>
              <a:rPr lang="nl-NL" dirty="0">
                <a:latin typeface="Calibri" panose="020F0502020204030204" pitchFamily="34" charset="0"/>
                <a:cs typeface="Calibri" panose="020F0502020204030204" pitchFamily="34" charset="0"/>
              </a:rPr>
              <a:t>Benodigdheden: pen en papier of digitaal</a:t>
            </a:r>
            <a:endParaRPr lang="nl-NL" dirty="0">
              <a:solidFill>
                <a:srgbClr val="0070C0"/>
              </a:solidFill>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endParaRPr lang="nl-NL" dirty="0">
              <a:solidFill>
                <a:srgbClr val="0070C0"/>
              </a:solidFill>
              <a:latin typeface="Calibri" panose="020F0502020204030204" pitchFamily="34" charset="0"/>
              <a:cs typeface="Calibri" panose="020F0502020204030204" pitchFamily="34" charset="0"/>
            </a:endParaRPr>
          </a:p>
          <a:p>
            <a:pPr marL="0" indent="0">
              <a:lnSpc>
                <a:spcPct val="100000"/>
              </a:lnSpc>
              <a:buNone/>
            </a:pPr>
            <a:r>
              <a:rPr lang="nl-NL" sz="1800" dirty="0">
                <a:effectLst/>
                <a:latin typeface="Calibri" panose="020F0502020204030204" pitchFamily="34" charset="0"/>
                <a:cs typeface="Calibri" panose="020F0502020204030204" pitchFamily="34" charset="0"/>
              </a:rPr>
              <a:t>Er bestaan een aantal factoren die je verzamelde gegevens en daarmee je resultaten kunnen beïnvloeden, namelijk:</a:t>
            </a:r>
          </a:p>
          <a:p>
            <a:pPr>
              <a:lnSpc>
                <a:spcPct val="100000"/>
              </a:lnSpc>
              <a:buFont typeface="Wingdings" pitchFamily="2" charset="2"/>
              <a:buChar char="§"/>
              <a:tabLst>
                <a:tab pos="1905000" algn="l"/>
              </a:tabLst>
            </a:pPr>
            <a:r>
              <a:rPr lang="nl-NL" dirty="0">
                <a:solidFill>
                  <a:srgbClr val="0070C0"/>
                </a:solidFill>
                <a:latin typeface="Calibri" panose="020F0502020204030204" pitchFamily="34" charset="0"/>
                <a:cs typeface="Calibri" panose="020F0502020204030204" pitchFamily="34" charset="0"/>
                <a:hlinkClick r:id="rId22" action="ppaction://hlinksldjump">
                  <a:extLst>
                    <a:ext uri="{A12FA001-AC4F-418D-AE19-62706E023703}">
                      <ahyp:hlinkClr xmlns:ahyp="http://schemas.microsoft.com/office/drawing/2018/hyperlinkcolor" val="tx"/>
                    </a:ext>
                  </a:extLst>
                </a:hlinkClick>
              </a:rPr>
              <a:t>Representativiteit</a:t>
            </a:r>
            <a:r>
              <a:rPr lang="nl-NL" dirty="0">
                <a:latin typeface="Calibri" panose="020F0502020204030204" pitchFamily="34" charset="0"/>
                <a:cs typeface="Calibri" panose="020F0502020204030204" pitchFamily="34" charset="0"/>
              </a:rPr>
              <a:t>	= Je gaat hierbij na of de steekproef in je onderzoek voldoende lijkt op de populatie waar je</a:t>
            </a:r>
          </a:p>
          <a:p>
            <a:pPr marL="0" indent="0">
              <a:lnSpc>
                <a:spcPct val="100000"/>
              </a:lnSpc>
              <a:buNone/>
              <a:tabLst>
                <a:tab pos="2082800" algn="l"/>
              </a:tabLst>
            </a:pPr>
            <a:r>
              <a:rPr lang="nl-NL" dirty="0">
                <a:latin typeface="Calibri" panose="020F0502020204030204" pitchFamily="34" charset="0"/>
                <a:cs typeface="Calibri" panose="020F0502020204030204" pitchFamily="34" charset="0"/>
              </a:rPr>
              <a:t>	een uitspraak over wil doen </a:t>
            </a:r>
          </a:p>
          <a:p>
            <a:pPr>
              <a:lnSpc>
                <a:spcPct val="100000"/>
              </a:lnSpc>
              <a:buFont typeface="Wingdings" pitchFamily="2" charset="2"/>
              <a:buChar char="§"/>
              <a:tabLst>
                <a:tab pos="1905000" algn="l"/>
              </a:tabLst>
            </a:pPr>
            <a:r>
              <a:rPr lang="nl-NL" sz="1800" dirty="0">
                <a:solidFill>
                  <a:srgbClr val="0070C0"/>
                </a:solidFill>
                <a:effectLst/>
                <a:latin typeface="Calibri" panose="020F0502020204030204" pitchFamily="34" charset="0"/>
                <a:cs typeface="Calibri" panose="020F0502020204030204" pitchFamily="34" charset="0"/>
                <a:hlinkClick r:id="rId23" action="ppaction://hlinksldjump">
                  <a:extLst>
                    <a:ext uri="{A12FA001-AC4F-418D-AE19-62706E023703}">
                      <ahyp:hlinkClr xmlns:ahyp="http://schemas.microsoft.com/office/drawing/2018/hyperlinkcolor" val="tx"/>
                    </a:ext>
                  </a:extLst>
                </a:hlinkClick>
              </a:rPr>
              <a:t>Betrouwbaarheid</a:t>
            </a:r>
            <a:r>
              <a:rPr lang="nl-NL" sz="1800" dirty="0">
                <a:effectLst/>
                <a:latin typeface="Calibri" panose="020F0502020204030204" pitchFamily="34" charset="0"/>
                <a:cs typeface="Calibri" panose="020F0502020204030204" pitchFamily="34" charset="0"/>
              </a:rPr>
              <a:t> 	= </a:t>
            </a:r>
            <a:r>
              <a:rPr lang="nl-NL" sz="1800" dirty="0">
                <a:effectLst/>
                <a:latin typeface="MuseoSans"/>
              </a:rPr>
              <a:t>Je gaat hierbij na of de resultaten van je onderzoek hetzelfde zouden zijn wanneer je he</a:t>
            </a:r>
          </a:p>
          <a:p>
            <a:pPr marL="0" indent="0">
              <a:lnSpc>
                <a:spcPct val="100000"/>
              </a:lnSpc>
              <a:buNone/>
              <a:tabLst>
                <a:tab pos="2082800" algn="l"/>
              </a:tabLst>
            </a:pPr>
            <a:r>
              <a:rPr lang="nl-NL" dirty="0">
                <a:latin typeface="Calibri" panose="020F0502020204030204" pitchFamily="34" charset="0"/>
                <a:cs typeface="Calibri" panose="020F0502020204030204" pitchFamily="34" charset="0"/>
              </a:rPr>
              <a:t>	onderzoek nog een keer zou herhalen. </a:t>
            </a:r>
          </a:p>
          <a:p>
            <a:pPr>
              <a:lnSpc>
                <a:spcPct val="100000"/>
              </a:lnSpc>
              <a:buFont typeface="Wingdings" pitchFamily="2" charset="2"/>
              <a:buChar char="§"/>
              <a:tabLst>
                <a:tab pos="1905000" algn="l"/>
              </a:tabLst>
            </a:pPr>
            <a:r>
              <a:rPr lang="nl-NL" sz="1800" dirty="0">
                <a:solidFill>
                  <a:srgbClr val="0070C0"/>
                </a:solidFill>
                <a:effectLst/>
                <a:latin typeface="Calibri" panose="020F0502020204030204" pitchFamily="34" charset="0"/>
                <a:cs typeface="Calibri" panose="020F0502020204030204" pitchFamily="34" charset="0"/>
                <a:hlinkClick r:id="rId24" action="ppaction://hlinksldjump">
                  <a:extLst>
                    <a:ext uri="{A12FA001-AC4F-418D-AE19-62706E023703}">
                      <ahyp:hlinkClr xmlns:ahyp="http://schemas.microsoft.com/office/drawing/2018/hyperlinkcolor" val="tx"/>
                    </a:ext>
                  </a:extLst>
                </a:hlinkClick>
              </a:rPr>
              <a:t>Validiteit</a:t>
            </a:r>
            <a:r>
              <a:rPr lang="nl-NL" sz="1800" dirty="0">
                <a:effectLst/>
                <a:latin typeface="Calibri" panose="020F0502020204030204" pitchFamily="34" charset="0"/>
                <a:cs typeface="Calibri" panose="020F0502020204030204" pitchFamily="34" charset="0"/>
              </a:rPr>
              <a:t>	= </a:t>
            </a:r>
            <a:r>
              <a:rPr lang="nl-NL" sz="1800" dirty="0">
                <a:effectLst/>
                <a:latin typeface="MuseoSans"/>
              </a:rPr>
              <a:t>Je gaat hierbij na of je in het onderzoek hebt gemeten wat je wilde meten. </a:t>
            </a:r>
            <a:endParaRPr lang="nl-NL" sz="1800" dirty="0">
              <a:effectLst/>
              <a:latin typeface="Calibri" panose="020F0502020204030204" pitchFamily="34" charset="0"/>
              <a:cs typeface="Calibri" panose="020F0502020204030204" pitchFamily="34" charset="0"/>
            </a:endParaRPr>
          </a:p>
          <a:p>
            <a:pPr>
              <a:lnSpc>
                <a:spcPct val="100000"/>
              </a:lnSpc>
              <a:buFont typeface="Wingdings" pitchFamily="2" charset="2"/>
              <a:buChar char="§"/>
              <a:tabLst>
                <a:tab pos="1905000" algn="l"/>
              </a:tabLst>
            </a:pPr>
            <a:r>
              <a:rPr lang="nl-NL" dirty="0">
                <a:solidFill>
                  <a:srgbClr val="0070C0"/>
                </a:solidFill>
                <a:latin typeface="Calibri" panose="020F0502020204030204" pitchFamily="34" charset="0"/>
                <a:cs typeface="Calibri" panose="020F0502020204030204" pitchFamily="34" charset="0"/>
                <a:hlinkClick r:id="rId25" action="ppaction://hlinksldjump">
                  <a:extLst>
                    <a:ext uri="{A12FA001-AC4F-418D-AE19-62706E023703}">
                      <ahyp:hlinkClr xmlns:ahyp="http://schemas.microsoft.com/office/drawing/2018/hyperlinkcolor" val="tx"/>
                    </a:ext>
                  </a:extLst>
                </a:hlinkClick>
              </a:rPr>
              <a:t>P</a:t>
            </a:r>
            <a:r>
              <a:rPr lang="nl-NL" sz="1800" dirty="0">
                <a:solidFill>
                  <a:srgbClr val="0070C0"/>
                </a:solidFill>
                <a:effectLst/>
                <a:latin typeface="Calibri" panose="020F0502020204030204" pitchFamily="34" charset="0"/>
                <a:cs typeface="Calibri" panose="020F0502020204030204" pitchFamily="34" charset="0"/>
                <a:hlinkClick r:id="rId25" action="ppaction://hlinksldjump">
                  <a:extLst>
                    <a:ext uri="{A12FA001-AC4F-418D-AE19-62706E023703}">
                      <ahyp:hlinkClr xmlns:ahyp="http://schemas.microsoft.com/office/drawing/2018/hyperlinkcolor" val="tx"/>
                    </a:ext>
                  </a:extLst>
                </a:hlinkClick>
              </a:rPr>
              <a:t>lacebo effect</a:t>
            </a:r>
            <a:r>
              <a:rPr lang="nl-NL" sz="1800" dirty="0">
                <a:effectLst/>
                <a:latin typeface="Calibri" panose="020F0502020204030204" pitchFamily="34" charset="0"/>
                <a:cs typeface="Calibri" panose="020F0502020204030204" pitchFamily="34" charset="0"/>
              </a:rPr>
              <a:t>	= </a:t>
            </a:r>
            <a:r>
              <a:rPr lang="nl-NL" sz="1800" dirty="0">
                <a:effectLst/>
                <a:latin typeface="MuseoSans"/>
              </a:rPr>
              <a:t>Je gaat hierbij na of er een variabele in je onderzoek aanwezig is die ervoor kan zorgen dat</a:t>
            </a:r>
          </a:p>
          <a:p>
            <a:pPr marL="0" indent="0">
              <a:lnSpc>
                <a:spcPct val="100000"/>
              </a:lnSpc>
              <a:buNone/>
              <a:tabLst>
                <a:tab pos="2082800" algn="l"/>
              </a:tabLst>
            </a:pPr>
            <a:r>
              <a:rPr lang="nl-NL" dirty="0">
                <a:latin typeface="Calibri" panose="020F0502020204030204" pitchFamily="34" charset="0"/>
                <a:cs typeface="Calibri" panose="020F0502020204030204" pitchFamily="34" charset="0"/>
              </a:rPr>
              <a:t>	de participanten in je onderzoek verwachtingen hebben die de resultaten van je onderzoek</a:t>
            </a:r>
          </a:p>
          <a:p>
            <a:pPr marL="0" indent="0">
              <a:lnSpc>
                <a:spcPct val="100000"/>
              </a:lnSpc>
              <a:buNone/>
              <a:tabLst>
                <a:tab pos="2082800" algn="l"/>
              </a:tabLst>
            </a:pPr>
            <a:r>
              <a:rPr lang="nl-NL" dirty="0">
                <a:latin typeface="Calibri" panose="020F0502020204030204" pitchFamily="34" charset="0"/>
                <a:cs typeface="Calibri" panose="020F0502020204030204" pitchFamily="34" charset="0"/>
              </a:rPr>
              <a:t>	kunnen </a:t>
            </a:r>
            <a:r>
              <a:rPr lang="nl-NL" dirty="0" err="1">
                <a:latin typeface="Calibri" panose="020F0502020204030204" pitchFamily="34" charset="0"/>
                <a:cs typeface="Calibri" panose="020F0502020204030204" pitchFamily="34" charset="0"/>
              </a:rPr>
              <a:t>beïnvloeden</a:t>
            </a:r>
            <a:r>
              <a:rPr lang="nl-NL" dirty="0">
                <a:latin typeface="Calibri" panose="020F0502020204030204" pitchFamily="34" charset="0"/>
                <a:cs typeface="Calibri" panose="020F0502020204030204" pitchFamily="34" charset="0"/>
              </a:rPr>
              <a:t>. </a:t>
            </a:r>
          </a:p>
          <a:p>
            <a:pPr marL="215900" indent="-215900">
              <a:lnSpc>
                <a:spcPct val="100000"/>
              </a:lnSpc>
              <a:buFont typeface="Wingdings" pitchFamily="2" charset="2"/>
              <a:buChar char="§"/>
              <a:tabLst>
                <a:tab pos="1905000" algn="l"/>
              </a:tabLst>
            </a:pPr>
            <a:endParaRPr lang="nl-NL" sz="1800" dirty="0">
              <a:effectLst/>
              <a:latin typeface="Calibri" panose="020F0502020204030204" pitchFamily="34" charset="0"/>
              <a:cs typeface="Calibri" panose="020F0502020204030204" pitchFamily="34" charset="0"/>
            </a:endParaRPr>
          </a:p>
          <a:p>
            <a:pPr marL="0" indent="0">
              <a:lnSpc>
                <a:spcPct val="100000"/>
              </a:lnSpc>
              <a:buNone/>
            </a:pPr>
            <a:endParaRPr lang="nl-NL" dirty="0"/>
          </a:p>
          <a:p>
            <a:pPr marL="711200" indent="-711200">
              <a:lnSpc>
                <a:spcPct val="100000"/>
              </a:lnSpc>
              <a:buFont typeface="Arial" panose="020B0604020202020204" pitchFamily="34" charset="0"/>
              <a:buNone/>
            </a:pPr>
            <a:endParaRPr lang="nl-NL" dirty="0"/>
          </a:p>
          <a:p>
            <a:pPr marL="0" indent="0">
              <a:lnSpc>
                <a:spcPct val="100000"/>
              </a:lnSpc>
              <a:buFont typeface="Arial" panose="020B0604020202020204" pitchFamily="34" charset="0"/>
              <a:buNone/>
            </a:pPr>
            <a:endParaRPr lang="nl-NL" dirty="0">
              <a:solidFill>
                <a:srgbClr val="0070C0"/>
              </a:solidFill>
              <a:latin typeface="Arial" panose="020B0604020202020204" pitchFamily="34" charset="0"/>
              <a:cs typeface="Arial" panose="020B0604020202020204" pitchFamily="34" charset="0"/>
            </a:endParaRPr>
          </a:p>
        </p:txBody>
      </p:sp>
      <p:pic>
        <p:nvPicPr>
          <p:cNvPr id="9" name="Afbeelding 8">
            <a:extLst>
              <a:ext uri="{FF2B5EF4-FFF2-40B4-BE49-F238E27FC236}">
                <a16:creationId xmlns:a16="http://schemas.microsoft.com/office/drawing/2014/main" id="{D349FA8B-5E64-2AB6-9232-CCA66804AEC5}"/>
              </a:ext>
            </a:extLst>
          </p:cNvPr>
          <p:cNvPicPr>
            <a:picLocks noChangeAspect="1"/>
          </p:cNvPicPr>
          <p:nvPr/>
        </p:nvPicPr>
        <p:blipFill>
          <a:blip r:embed="rId26"/>
          <a:stretch>
            <a:fillRect/>
          </a:stretch>
        </p:blipFill>
        <p:spPr>
          <a:xfrm>
            <a:off x="838201" y="5702186"/>
            <a:ext cx="385630" cy="346455"/>
          </a:xfrm>
          <a:prstGeom prst="rect">
            <a:avLst/>
          </a:prstGeom>
        </p:spPr>
      </p:pic>
      <p:sp>
        <p:nvSpPr>
          <p:cNvPr id="12" name="Tekstvak 11">
            <a:extLst>
              <a:ext uri="{FF2B5EF4-FFF2-40B4-BE49-F238E27FC236}">
                <a16:creationId xmlns:a16="http://schemas.microsoft.com/office/drawing/2014/main" id="{23C58BEB-FDF9-8D4D-F508-FEDE26D63FC1}"/>
              </a:ext>
            </a:extLst>
          </p:cNvPr>
          <p:cNvSpPr txBox="1"/>
          <p:nvPr/>
        </p:nvSpPr>
        <p:spPr>
          <a:xfrm>
            <a:off x="1159107" y="5679309"/>
            <a:ext cx="7416800" cy="369332"/>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Beïnvloedende factoren vastleggen - </a:t>
            </a:r>
            <a:r>
              <a:rPr lang="nl-NL" dirty="0" err="1">
                <a:solidFill>
                  <a:srgbClr val="007250"/>
                </a:solidFill>
                <a:latin typeface="Calibri" panose="020F0502020204030204" pitchFamily="34" charset="0"/>
                <a:cs typeface="Calibri" panose="020F0502020204030204" pitchFamily="34" charset="0"/>
              </a:rPr>
              <a:t>Formulier.docx</a:t>
            </a:r>
            <a:endParaRPr lang="nl-NL" dirty="0"/>
          </a:p>
        </p:txBody>
      </p:sp>
    </p:spTree>
    <p:extLst>
      <p:ext uri="{BB962C8B-B14F-4D97-AF65-F5344CB8AC3E}">
        <p14:creationId xmlns:p14="http://schemas.microsoft.com/office/powerpoint/2010/main" val="395155032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Opdracht 17a: representativiteit</a:t>
            </a:r>
          </a:p>
        </p:txBody>
      </p:sp>
      <p:pic>
        <p:nvPicPr>
          <p:cNvPr id="5" name="Afbeelding 4">
            <a:hlinkClick r:id="rId3" action="ppaction://hlinksldjump"/>
            <a:extLst>
              <a:ext uri="{FF2B5EF4-FFF2-40B4-BE49-F238E27FC236}">
                <a16:creationId xmlns:a16="http://schemas.microsoft.com/office/drawing/2014/main" id="{0D5AC535-94C7-39D3-62D2-1878737A5169}"/>
              </a:ext>
            </a:extLst>
          </p:cNvPr>
          <p:cNvPicPr>
            <a:picLocks noChangeAspect="1"/>
          </p:cNvPicPr>
          <p:nvPr/>
        </p:nvPicPr>
        <p:blipFill>
          <a:blip r:embed="rId4"/>
          <a:stretch>
            <a:fillRect/>
          </a:stretch>
        </p:blipFill>
        <p:spPr>
          <a:xfrm>
            <a:off x="1814173" y="6336180"/>
            <a:ext cx="331680" cy="331680"/>
          </a:xfrm>
          <a:prstGeom prst="rect">
            <a:avLst/>
          </a:prstGeom>
        </p:spPr>
      </p:pic>
      <p:pic>
        <p:nvPicPr>
          <p:cNvPr id="6" name="Afbeelding 5">
            <a:hlinkClick r:id="rId5" action="ppaction://hlinksldjump"/>
            <a:extLst>
              <a:ext uri="{FF2B5EF4-FFF2-40B4-BE49-F238E27FC236}">
                <a16:creationId xmlns:a16="http://schemas.microsoft.com/office/drawing/2014/main" id="{35148AAF-D0F7-DAD0-792B-BEDC22360206}"/>
              </a:ext>
            </a:extLst>
          </p:cNvPr>
          <p:cNvPicPr>
            <a:picLocks noChangeAspect="1"/>
          </p:cNvPicPr>
          <p:nvPr/>
        </p:nvPicPr>
        <p:blipFill>
          <a:blip r:embed="rId6"/>
          <a:stretch>
            <a:fillRect/>
          </a:stretch>
        </p:blipFill>
        <p:spPr>
          <a:xfrm>
            <a:off x="2200186" y="6331225"/>
            <a:ext cx="361656" cy="350084"/>
          </a:xfrm>
          <a:prstGeom prst="rect">
            <a:avLst/>
          </a:prstGeom>
        </p:spPr>
      </p:pic>
      <p:pic>
        <p:nvPicPr>
          <p:cNvPr id="8" name="Afbeelding 7">
            <a:hlinkClick r:id="rId7" action="ppaction://hlinksldjump"/>
            <a:extLst>
              <a:ext uri="{FF2B5EF4-FFF2-40B4-BE49-F238E27FC236}">
                <a16:creationId xmlns:a16="http://schemas.microsoft.com/office/drawing/2014/main" id="{7F1FDBB6-9136-7B91-7115-7B023D753D1F}"/>
              </a:ext>
            </a:extLst>
          </p:cNvPr>
          <p:cNvPicPr>
            <a:picLocks noChangeAspect="1"/>
          </p:cNvPicPr>
          <p:nvPr/>
        </p:nvPicPr>
        <p:blipFill>
          <a:blip r:embed="rId8"/>
          <a:stretch>
            <a:fillRect/>
          </a:stretch>
        </p:blipFill>
        <p:spPr>
          <a:xfrm flipH="1">
            <a:off x="2624687" y="6337948"/>
            <a:ext cx="331679" cy="331679"/>
          </a:xfrm>
          <a:prstGeom prst="rect">
            <a:avLst/>
          </a:prstGeom>
        </p:spPr>
      </p:pic>
      <p:pic>
        <p:nvPicPr>
          <p:cNvPr id="11" name="Afbeelding 10">
            <a:hlinkClick r:id="rId9" action="ppaction://hlinksldjump"/>
            <a:extLst>
              <a:ext uri="{FF2B5EF4-FFF2-40B4-BE49-F238E27FC236}">
                <a16:creationId xmlns:a16="http://schemas.microsoft.com/office/drawing/2014/main" id="{9FD99894-07A7-2DA6-E167-EDD55725D575}"/>
              </a:ext>
            </a:extLst>
          </p:cNvPr>
          <p:cNvPicPr>
            <a:picLocks noChangeAspect="1"/>
          </p:cNvPicPr>
          <p:nvPr/>
        </p:nvPicPr>
        <p:blipFill>
          <a:blip r:embed="rId10"/>
          <a:stretch>
            <a:fillRect/>
          </a:stretch>
        </p:blipFill>
        <p:spPr>
          <a:xfrm flipH="1">
            <a:off x="3024195" y="6337948"/>
            <a:ext cx="331679" cy="331679"/>
          </a:xfrm>
          <a:prstGeom prst="rect">
            <a:avLst/>
          </a:prstGeom>
        </p:spPr>
      </p:pic>
      <p:pic>
        <p:nvPicPr>
          <p:cNvPr id="13" name="Afbeelding 12">
            <a:hlinkClick r:id="rId11" action="ppaction://hlinksldjump"/>
            <a:extLst>
              <a:ext uri="{FF2B5EF4-FFF2-40B4-BE49-F238E27FC236}">
                <a16:creationId xmlns:a16="http://schemas.microsoft.com/office/drawing/2014/main" id="{46D60A08-6695-4D89-4C8A-004BF4B7BD16}"/>
              </a:ext>
            </a:extLst>
          </p:cNvPr>
          <p:cNvPicPr>
            <a:picLocks noChangeAspect="1"/>
          </p:cNvPicPr>
          <p:nvPr/>
        </p:nvPicPr>
        <p:blipFill>
          <a:blip r:embed="rId12"/>
          <a:stretch>
            <a:fillRect/>
          </a:stretch>
        </p:blipFill>
        <p:spPr>
          <a:xfrm flipH="1">
            <a:off x="3421749" y="6321405"/>
            <a:ext cx="361654" cy="361654"/>
          </a:xfrm>
          <a:prstGeom prst="rect">
            <a:avLst/>
          </a:prstGeom>
        </p:spPr>
      </p:pic>
      <p:pic>
        <p:nvPicPr>
          <p:cNvPr id="14" name="Afbeelding 13" descr="Afbeelding met tekst, logo, schermopname, ontwerp&#10;&#10;Automatisch gegenereerde beschrijving">
            <a:hlinkClick r:id="rId13" action="ppaction://hlinksldjump"/>
            <a:extLst>
              <a:ext uri="{FF2B5EF4-FFF2-40B4-BE49-F238E27FC236}">
                <a16:creationId xmlns:a16="http://schemas.microsoft.com/office/drawing/2014/main" id="{43B3E89F-07A2-330A-4B68-181ECCB14B7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5" name="Afbeelding 14" descr="Afbeelding met tekst, logo, Graphics, Lettertype&#10;&#10;Automatisch gegenereerde beschrijving">
            <a:hlinkClick r:id="rId15" action="ppaction://hlinksldjump"/>
            <a:extLst>
              <a:ext uri="{FF2B5EF4-FFF2-40B4-BE49-F238E27FC236}">
                <a16:creationId xmlns:a16="http://schemas.microsoft.com/office/drawing/2014/main" id="{7A479632-DE58-641E-AB72-A3A326E6477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6" name="Afbeelding 15">
            <a:hlinkClick r:id="rId17" action="ppaction://hlinksldjump"/>
            <a:extLst>
              <a:ext uri="{FF2B5EF4-FFF2-40B4-BE49-F238E27FC236}">
                <a16:creationId xmlns:a16="http://schemas.microsoft.com/office/drawing/2014/main" id="{98E44C47-1892-DF7C-7D89-83AF9A87E20C}"/>
              </a:ext>
            </a:extLst>
          </p:cNvPr>
          <p:cNvPicPr>
            <a:picLocks noChangeAspect="1"/>
          </p:cNvPicPr>
          <p:nvPr/>
        </p:nvPicPr>
        <p:blipFill>
          <a:blip r:embed="rId18"/>
          <a:stretch>
            <a:fillRect/>
          </a:stretch>
        </p:blipFill>
        <p:spPr>
          <a:xfrm>
            <a:off x="1421440" y="6343395"/>
            <a:ext cx="331680" cy="326373"/>
          </a:xfrm>
          <a:prstGeom prst="rect">
            <a:avLst/>
          </a:prstGeom>
        </p:spPr>
      </p:pic>
      <p:pic>
        <p:nvPicPr>
          <p:cNvPr id="17" name="Afbeelding 16">
            <a:hlinkClick r:id="rId19" action="ppaction://hlinksldjump"/>
            <a:extLst>
              <a:ext uri="{FF2B5EF4-FFF2-40B4-BE49-F238E27FC236}">
                <a16:creationId xmlns:a16="http://schemas.microsoft.com/office/drawing/2014/main" id="{AF16280A-2665-28F6-B2AC-908F3744B403}"/>
              </a:ext>
            </a:extLst>
          </p:cNvPr>
          <p:cNvPicPr>
            <a:picLocks noChangeAspect="1"/>
          </p:cNvPicPr>
          <p:nvPr/>
        </p:nvPicPr>
        <p:blipFill>
          <a:blip r:embed="rId20"/>
          <a:stretch>
            <a:fillRect/>
          </a:stretch>
        </p:blipFill>
        <p:spPr>
          <a:xfrm flipH="1">
            <a:off x="634022" y="6341577"/>
            <a:ext cx="325344" cy="329489"/>
          </a:xfrm>
          <a:prstGeom prst="rect">
            <a:avLst/>
          </a:prstGeom>
        </p:spPr>
      </p:pic>
      <p:sp>
        <p:nvSpPr>
          <p:cNvPr id="18" name="Tekstvak 17">
            <a:extLst>
              <a:ext uri="{FF2B5EF4-FFF2-40B4-BE49-F238E27FC236}">
                <a16:creationId xmlns:a16="http://schemas.microsoft.com/office/drawing/2014/main" id="{9CF5CA78-EB49-70E0-36E0-67E01DEACB87}"/>
              </a:ext>
            </a:extLst>
          </p:cNvPr>
          <p:cNvSpPr txBox="1"/>
          <p:nvPr/>
        </p:nvSpPr>
        <p:spPr>
          <a:xfrm>
            <a:off x="7136296" y="6300125"/>
            <a:ext cx="4585252"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21" action="ppaction://hlinksldjump">
                  <a:extLst>
                    <a:ext uri="{A12FA001-AC4F-418D-AE19-62706E023703}">
                      <ahyp:hlinkClr xmlns:ahyp="http://schemas.microsoft.com/office/drawing/2018/hyperlinkcolor" val="tx"/>
                    </a:ext>
                  </a:extLst>
                </a:hlinkClick>
              </a:rPr>
              <a:t>Terug naar </a:t>
            </a:r>
            <a:r>
              <a:rPr lang="nl-NL" dirty="0">
                <a:solidFill>
                  <a:srgbClr val="0070C0"/>
                </a:solidFill>
                <a:latin typeface="Calibri" panose="020F0502020204030204" pitchFamily="34" charset="0"/>
                <a:cs typeface="Calibri" panose="020F0502020204030204" pitchFamily="34" charset="0"/>
                <a:hlinkClick r:id="rId21" action="ppaction://hlinksldjump">
                  <a:extLst>
                    <a:ext uri="{A12FA001-AC4F-418D-AE19-62706E023703}">
                      <ahyp:hlinkClr xmlns:ahyp="http://schemas.microsoft.com/office/drawing/2018/hyperlinkcolor" val="tx"/>
                    </a:ext>
                  </a:extLst>
                </a:hlinkClick>
              </a:rPr>
              <a:t>beïnvloedende factoren vaststellen</a:t>
            </a:r>
            <a:endParaRPr lang="nl-NL" dirty="0">
              <a:solidFill>
                <a:srgbClr val="0070C0"/>
              </a:solidFill>
              <a:latin typeface="MuseoSans"/>
            </a:endParaRPr>
          </a:p>
        </p:txBody>
      </p:sp>
      <p:pic>
        <p:nvPicPr>
          <p:cNvPr id="19" name="Afbeelding 18">
            <a:extLst>
              <a:ext uri="{FF2B5EF4-FFF2-40B4-BE49-F238E27FC236}">
                <a16:creationId xmlns:a16="http://schemas.microsoft.com/office/drawing/2014/main" id="{29155452-9EBF-EC84-4C03-E4E5CEC2F2E0}"/>
              </a:ext>
            </a:extLst>
          </p:cNvPr>
          <p:cNvPicPr>
            <a:picLocks noChangeAspect="1"/>
          </p:cNvPicPr>
          <p:nvPr/>
        </p:nvPicPr>
        <p:blipFill>
          <a:blip r:embed="rId22"/>
          <a:stretch>
            <a:fillRect/>
          </a:stretch>
        </p:blipFill>
        <p:spPr>
          <a:xfrm>
            <a:off x="819681" y="8439"/>
            <a:ext cx="1197964" cy="1210762"/>
          </a:xfrm>
          <a:prstGeom prst="rect">
            <a:avLst/>
          </a:prstGeom>
        </p:spPr>
      </p:pic>
      <p:sp>
        <p:nvSpPr>
          <p:cNvPr id="7" name="Tijdelijke aanduiding voor inhoud 2">
            <a:extLst>
              <a:ext uri="{FF2B5EF4-FFF2-40B4-BE49-F238E27FC236}">
                <a16:creationId xmlns:a16="http://schemas.microsoft.com/office/drawing/2014/main" id="{B565D7FB-892F-0070-9981-A9605A8C1603}"/>
              </a:ext>
            </a:extLst>
          </p:cNvPr>
          <p:cNvSpPr txBox="1">
            <a:spLocks/>
          </p:cNvSpPr>
          <p:nvPr/>
        </p:nvSpPr>
        <p:spPr>
          <a:xfrm>
            <a:off x="838201" y="1420754"/>
            <a:ext cx="10552042" cy="4243445"/>
          </a:xfrm>
          <a:prstGeom prst="rect">
            <a:avLst/>
          </a:prstGeom>
        </p:spPr>
        <p:txBody>
          <a:bodyPr vert="horz" lIns="0" tIns="0" rIns="0" bIns="0" rtlCol="0">
            <a:noAutofit/>
          </a:bodyPr>
          <a:lstStyle>
            <a:lvl1pPr marL="216000" indent="-216000" algn="l" defTabSz="914400" rtl="0" eaLnBrk="1" latinLnBrk="0" hangingPunct="1">
              <a:lnSpc>
                <a:spcPct val="135000"/>
              </a:lnSpc>
              <a:spcBef>
                <a:spcPts val="0"/>
              </a:spcBef>
              <a:buFont typeface="Arial" panose="020B0604020202020204" pitchFamily="34" charset="0"/>
              <a:buChar char="•"/>
              <a:defRPr sz="1800" kern="1200" baseline="0">
                <a:solidFill>
                  <a:schemeClr val="tx1"/>
                </a:solidFill>
                <a:latin typeface="+mn-lt"/>
                <a:ea typeface="+mn-ea"/>
                <a:cs typeface="+mn-cs"/>
              </a:defRPr>
            </a:lvl1pPr>
            <a:lvl2pPr marL="432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NL" sz="1800" dirty="0">
                <a:effectLst/>
                <a:latin typeface="Calibri" panose="020F0502020204030204" pitchFamily="34" charset="0"/>
                <a:cs typeface="Calibri" panose="020F0502020204030204" pitchFamily="34" charset="0"/>
              </a:rPr>
              <a:t>Representativiteit is alleen van belang als je proefpersonen of respondenten gebruikt in je onderzoek, anders mag je de opdracht overslaan. </a:t>
            </a:r>
            <a:endParaRPr lang="nl-NL" dirty="0">
              <a:latin typeface="Calibri" panose="020F0502020204030204" pitchFamily="34" charset="0"/>
              <a:cs typeface="Calibri" panose="020F0502020204030204" pitchFamily="34" charset="0"/>
            </a:endParaRPr>
          </a:p>
          <a:p>
            <a:pPr marL="0" indent="0">
              <a:lnSpc>
                <a:spcPct val="100000"/>
              </a:lnSpc>
              <a:buNone/>
              <a:tabLst>
                <a:tab pos="1905000" algn="l"/>
              </a:tabLst>
            </a:pPr>
            <a:r>
              <a:rPr lang="nl-NL" dirty="0">
                <a:latin typeface="Calibri" panose="020F0502020204030204" pitchFamily="34" charset="0"/>
                <a:cs typeface="Calibri" panose="020F0502020204030204" pitchFamily="34" charset="0"/>
              </a:rPr>
              <a:t>Hoe ga je zorgen dat je onderzoek representatief is? Beantwoord hiervoor de volgende vragen:</a:t>
            </a:r>
          </a:p>
          <a:p>
            <a:pPr>
              <a:lnSpc>
                <a:spcPct val="100000"/>
              </a:lnSpc>
              <a:buFont typeface="Wingdings" pitchFamily="2" charset="2"/>
              <a:buChar char="§"/>
              <a:tabLst>
                <a:tab pos="1905000" algn="l"/>
              </a:tabLst>
            </a:pPr>
            <a:r>
              <a:rPr lang="nl-NL" sz="1800" dirty="0">
                <a:effectLst/>
                <a:latin typeface="Calibri" panose="020F0502020204030204" pitchFamily="34" charset="0"/>
                <a:cs typeface="Calibri" panose="020F0502020204030204" pitchFamily="34" charset="0"/>
              </a:rPr>
              <a:t>Welke eigenschappen van de populatie die je onderzoekt, kunnen invloed hebben op de resultaten van je onderzoek? </a:t>
            </a:r>
            <a:endParaRPr lang="nl-NL" dirty="0">
              <a:latin typeface="Calibri" panose="020F0502020204030204" pitchFamily="34" charset="0"/>
              <a:cs typeface="Calibri" panose="020F0502020204030204" pitchFamily="34" charset="0"/>
            </a:endParaRPr>
          </a:p>
          <a:p>
            <a:pPr>
              <a:lnSpc>
                <a:spcPct val="100000"/>
              </a:lnSpc>
              <a:buFont typeface="Wingdings" pitchFamily="2" charset="2"/>
              <a:buChar char="§"/>
              <a:tabLst>
                <a:tab pos="1905000" algn="l"/>
              </a:tabLst>
            </a:pPr>
            <a:r>
              <a:rPr lang="nl-NL" sz="1800" dirty="0">
                <a:effectLst/>
                <a:latin typeface="Calibri" panose="020F0502020204030204" pitchFamily="34" charset="0"/>
                <a:cs typeface="Calibri" panose="020F0502020204030204" pitchFamily="34" charset="0"/>
              </a:rPr>
              <a:t>Hoe ga je zorgen dat de eigenschappen van de populatie overeenkomt met jouw steekproef? </a:t>
            </a:r>
            <a:endParaRPr lang="nl-NL" dirty="0">
              <a:latin typeface="Calibri" panose="020F0502020204030204" pitchFamily="34" charset="0"/>
              <a:cs typeface="Calibri" panose="020F0502020204030204" pitchFamily="34" charset="0"/>
            </a:endParaRPr>
          </a:p>
          <a:p>
            <a:pPr marL="0" indent="0">
              <a:lnSpc>
                <a:spcPct val="100000"/>
              </a:lnSpc>
              <a:buNone/>
              <a:tabLst>
                <a:tab pos="1905000" algn="l"/>
              </a:tabLst>
            </a:pPr>
            <a:endParaRPr lang="nl-NL" dirty="0">
              <a:latin typeface="Calibri" panose="020F0502020204030204" pitchFamily="34" charset="0"/>
              <a:cs typeface="Calibri" panose="020F0502020204030204" pitchFamily="34" charset="0"/>
            </a:endParaRPr>
          </a:p>
          <a:p>
            <a:pPr marL="0" indent="0">
              <a:lnSpc>
                <a:spcPct val="100000"/>
              </a:lnSpc>
              <a:buNone/>
              <a:tabLst>
                <a:tab pos="1905000" algn="l"/>
              </a:tabLst>
            </a:pPr>
            <a:endParaRPr lang="nl-NL" sz="1800" dirty="0">
              <a:effectLst/>
              <a:latin typeface="Calibri" panose="020F0502020204030204" pitchFamily="34" charset="0"/>
              <a:cs typeface="Calibri" panose="020F0502020204030204" pitchFamily="34" charset="0"/>
            </a:endParaRPr>
          </a:p>
          <a:p>
            <a:pPr marL="0" indent="0">
              <a:lnSpc>
                <a:spcPct val="100000"/>
              </a:lnSpc>
              <a:buNone/>
            </a:pPr>
            <a:endParaRPr lang="nl-NL" dirty="0"/>
          </a:p>
          <a:p>
            <a:pPr marL="711200" indent="-711200">
              <a:lnSpc>
                <a:spcPct val="100000"/>
              </a:lnSpc>
              <a:buFont typeface="Arial" panose="020B0604020202020204" pitchFamily="34" charset="0"/>
              <a:buNone/>
            </a:pPr>
            <a:endParaRPr lang="nl-NL" dirty="0"/>
          </a:p>
          <a:p>
            <a:pPr marL="0" indent="0">
              <a:lnSpc>
                <a:spcPct val="100000"/>
              </a:lnSpc>
              <a:buFont typeface="Arial" panose="020B0604020202020204" pitchFamily="34" charset="0"/>
              <a:buNone/>
            </a:pPr>
            <a:endParaRPr lang="nl-NL" dirty="0">
              <a:solidFill>
                <a:srgbClr val="0070C0"/>
              </a:solidFill>
              <a:latin typeface="Arial" panose="020B0604020202020204" pitchFamily="34" charset="0"/>
              <a:cs typeface="Arial" panose="020B0604020202020204" pitchFamily="34" charset="0"/>
            </a:endParaRPr>
          </a:p>
        </p:txBody>
      </p:sp>
      <p:pic>
        <p:nvPicPr>
          <p:cNvPr id="9" name="Afbeelding 8">
            <a:extLst>
              <a:ext uri="{FF2B5EF4-FFF2-40B4-BE49-F238E27FC236}">
                <a16:creationId xmlns:a16="http://schemas.microsoft.com/office/drawing/2014/main" id="{D349FA8B-5E64-2AB6-9232-CCA66804AEC5}"/>
              </a:ext>
            </a:extLst>
          </p:cNvPr>
          <p:cNvPicPr>
            <a:picLocks noChangeAspect="1"/>
          </p:cNvPicPr>
          <p:nvPr/>
        </p:nvPicPr>
        <p:blipFill>
          <a:blip r:embed="rId23"/>
          <a:stretch>
            <a:fillRect/>
          </a:stretch>
        </p:blipFill>
        <p:spPr>
          <a:xfrm>
            <a:off x="838201" y="3686780"/>
            <a:ext cx="385630" cy="346455"/>
          </a:xfrm>
          <a:prstGeom prst="rect">
            <a:avLst/>
          </a:prstGeom>
        </p:spPr>
      </p:pic>
      <p:sp>
        <p:nvSpPr>
          <p:cNvPr id="12" name="Tekstvak 11">
            <a:extLst>
              <a:ext uri="{FF2B5EF4-FFF2-40B4-BE49-F238E27FC236}">
                <a16:creationId xmlns:a16="http://schemas.microsoft.com/office/drawing/2014/main" id="{23C58BEB-FDF9-8D4D-F508-FEDE26D63FC1}"/>
              </a:ext>
            </a:extLst>
          </p:cNvPr>
          <p:cNvSpPr txBox="1"/>
          <p:nvPr/>
        </p:nvSpPr>
        <p:spPr>
          <a:xfrm>
            <a:off x="1159107" y="3663903"/>
            <a:ext cx="7416800" cy="369332"/>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Beïnvloedende factoren vastleggen - Formulier.docx </a:t>
            </a:r>
            <a:r>
              <a:rPr lang="nl-NL" dirty="0">
                <a:solidFill>
                  <a:srgbClr val="FF0000"/>
                </a:solidFill>
                <a:latin typeface="Calibri" panose="020F0502020204030204" pitchFamily="34" charset="0"/>
                <a:ea typeface="Calibri" panose="020F0502020204030204" pitchFamily="34" charset="0"/>
                <a:cs typeface="Calibri" panose="020F0502020204030204" pitchFamily="34" charset="0"/>
              </a:rPr>
              <a:t>(nog niet beschikbaar)</a:t>
            </a:r>
            <a:endParaRPr lang="nl-NL" dirty="0"/>
          </a:p>
        </p:txBody>
      </p:sp>
    </p:spTree>
    <p:extLst>
      <p:ext uri="{BB962C8B-B14F-4D97-AF65-F5344CB8AC3E}">
        <p14:creationId xmlns:p14="http://schemas.microsoft.com/office/powerpoint/2010/main" val="1717794958"/>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Opdracht 17b: betrouwbaarheid</a:t>
            </a:r>
          </a:p>
        </p:txBody>
      </p:sp>
      <p:pic>
        <p:nvPicPr>
          <p:cNvPr id="5" name="Afbeelding 4">
            <a:hlinkClick r:id="rId3" action="ppaction://hlinksldjump"/>
            <a:extLst>
              <a:ext uri="{FF2B5EF4-FFF2-40B4-BE49-F238E27FC236}">
                <a16:creationId xmlns:a16="http://schemas.microsoft.com/office/drawing/2014/main" id="{0D5AC535-94C7-39D3-62D2-1878737A5169}"/>
              </a:ext>
            </a:extLst>
          </p:cNvPr>
          <p:cNvPicPr>
            <a:picLocks noChangeAspect="1"/>
          </p:cNvPicPr>
          <p:nvPr/>
        </p:nvPicPr>
        <p:blipFill>
          <a:blip r:embed="rId4"/>
          <a:stretch>
            <a:fillRect/>
          </a:stretch>
        </p:blipFill>
        <p:spPr>
          <a:xfrm>
            <a:off x="1814173" y="6336180"/>
            <a:ext cx="331680" cy="331680"/>
          </a:xfrm>
          <a:prstGeom prst="rect">
            <a:avLst/>
          </a:prstGeom>
        </p:spPr>
      </p:pic>
      <p:pic>
        <p:nvPicPr>
          <p:cNvPr id="6" name="Afbeelding 5">
            <a:hlinkClick r:id="rId5" action="ppaction://hlinksldjump"/>
            <a:extLst>
              <a:ext uri="{FF2B5EF4-FFF2-40B4-BE49-F238E27FC236}">
                <a16:creationId xmlns:a16="http://schemas.microsoft.com/office/drawing/2014/main" id="{35148AAF-D0F7-DAD0-792B-BEDC22360206}"/>
              </a:ext>
            </a:extLst>
          </p:cNvPr>
          <p:cNvPicPr>
            <a:picLocks noChangeAspect="1"/>
          </p:cNvPicPr>
          <p:nvPr/>
        </p:nvPicPr>
        <p:blipFill>
          <a:blip r:embed="rId6"/>
          <a:stretch>
            <a:fillRect/>
          </a:stretch>
        </p:blipFill>
        <p:spPr>
          <a:xfrm>
            <a:off x="2200186" y="6331225"/>
            <a:ext cx="361656" cy="350084"/>
          </a:xfrm>
          <a:prstGeom prst="rect">
            <a:avLst/>
          </a:prstGeom>
        </p:spPr>
      </p:pic>
      <p:pic>
        <p:nvPicPr>
          <p:cNvPr id="8" name="Afbeelding 7">
            <a:hlinkClick r:id="rId7" action="ppaction://hlinksldjump"/>
            <a:extLst>
              <a:ext uri="{FF2B5EF4-FFF2-40B4-BE49-F238E27FC236}">
                <a16:creationId xmlns:a16="http://schemas.microsoft.com/office/drawing/2014/main" id="{7F1FDBB6-9136-7B91-7115-7B023D753D1F}"/>
              </a:ext>
            </a:extLst>
          </p:cNvPr>
          <p:cNvPicPr>
            <a:picLocks noChangeAspect="1"/>
          </p:cNvPicPr>
          <p:nvPr/>
        </p:nvPicPr>
        <p:blipFill>
          <a:blip r:embed="rId8"/>
          <a:stretch>
            <a:fillRect/>
          </a:stretch>
        </p:blipFill>
        <p:spPr>
          <a:xfrm flipH="1">
            <a:off x="2624687" y="6337948"/>
            <a:ext cx="331679" cy="331679"/>
          </a:xfrm>
          <a:prstGeom prst="rect">
            <a:avLst/>
          </a:prstGeom>
        </p:spPr>
      </p:pic>
      <p:pic>
        <p:nvPicPr>
          <p:cNvPr id="11" name="Afbeelding 10">
            <a:hlinkClick r:id="rId9" action="ppaction://hlinksldjump"/>
            <a:extLst>
              <a:ext uri="{FF2B5EF4-FFF2-40B4-BE49-F238E27FC236}">
                <a16:creationId xmlns:a16="http://schemas.microsoft.com/office/drawing/2014/main" id="{9FD99894-07A7-2DA6-E167-EDD55725D575}"/>
              </a:ext>
            </a:extLst>
          </p:cNvPr>
          <p:cNvPicPr>
            <a:picLocks noChangeAspect="1"/>
          </p:cNvPicPr>
          <p:nvPr/>
        </p:nvPicPr>
        <p:blipFill>
          <a:blip r:embed="rId10"/>
          <a:stretch>
            <a:fillRect/>
          </a:stretch>
        </p:blipFill>
        <p:spPr>
          <a:xfrm flipH="1">
            <a:off x="3024195" y="6337948"/>
            <a:ext cx="331679" cy="331679"/>
          </a:xfrm>
          <a:prstGeom prst="rect">
            <a:avLst/>
          </a:prstGeom>
        </p:spPr>
      </p:pic>
      <p:pic>
        <p:nvPicPr>
          <p:cNvPr id="13" name="Afbeelding 12">
            <a:hlinkClick r:id="rId11" action="ppaction://hlinksldjump"/>
            <a:extLst>
              <a:ext uri="{FF2B5EF4-FFF2-40B4-BE49-F238E27FC236}">
                <a16:creationId xmlns:a16="http://schemas.microsoft.com/office/drawing/2014/main" id="{46D60A08-6695-4D89-4C8A-004BF4B7BD16}"/>
              </a:ext>
            </a:extLst>
          </p:cNvPr>
          <p:cNvPicPr>
            <a:picLocks noChangeAspect="1"/>
          </p:cNvPicPr>
          <p:nvPr/>
        </p:nvPicPr>
        <p:blipFill>
          <a:blip r:embed="rId12"/>
          <a:stretch>
            <a:fillRect/>
          </a:stretch>
        </p:blipFill>
        <p:spPr>
          <a:xfrm flipH="1">
            <a:off x="3421749" y="6321405"/>
            <a:ext cx="361654" cy="361654"/>
          </a:xfrm>
          <a:prstGeom prst="rect">
            <a:avLst/>
          </a:prstGeom>
        </p:spPr>
      </p:pic>
      <p:pic>
        <p:nvPicPr>
          <p:cNvPr id="14" name="Afbeelding 13" descr="Afbeelding met tekst, logo, schermopname, ontwerp&#10;&#10;Automatisch gegenereerde beschrijving">
            <a:hlinkClick r:id="rId13" action="ppaction://hlinksldjump"/>
            <a:extLst>
              <a:ext uri="{FF2B5EF4-FFF2-40B4-BE49-F238E27FC236}">
                <a16:creationId xmlns:a16="http://schemas.microsoft.com/office/drawing/2014/main" id="{43B3E89F-07A2-330A-4B68-181ECCB14B7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5" name="Afbeelding 14" descr="Afbeelding met tekst, logo, Graphics, Lettertype&#10;&#10;Automatisch gegenereerde beschrijving">
            <a:hlinkClick r:id="rId15" action="ppaction://hlinksldjump"/>
            <a:extLst>
              <a:ext uri="{FF2B5EF4-FFF2-40B4-BE49-F238E27FC236}">
                <a16:creationId xmlns:a16="http://schemas.microsoft.com/office/drawing/2014/main" id="{7A479632-DE58-641E-AB72-A3A326E6477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6" name="Afbeelding 15">
            <a:hlinkClick r:id="rId17" action="ppaction://hlinksldjump"/>
            <a:extLst>
              <a:ext uri="{FF2B5EF4-FFF2-40B4-BE49-F238E27FC236}">
                <a16:creationId xmlns:a16="http://schemas.microsoft.com/office/drawing/2014/main" id="{98E44C47-1892-DF7C-7D89-83AF9A87E20C}"/>
              </a:ext>
            </a:extLst>
          </p:cNvPr>
          <p:cNvPicPr>
            <a:picLocks noChangeAspect="1"/>
          </p:cNvPicPr>
          <p:nvPr/>
        </p:nvPicPr>
        <p:blipFill>
          <a:blip r:embed="rId18"/>
          <a:stretch>
            <a:fillRect/>
          </a:stretch>
        </p:blipFill>
        <p:spPr>
          <a:xfrm>
            <a:off x="1421440" y="6343395"/>
            <a:ext cx="331680" cy="326373"/>
          </a:xfrm>
          <a:prstGeom prst="rect">
            <a:avLst/>
          </a:prstGeom>
        </p:spPr>
      </p:pic>
      <p:pic>
        <p:nvPicPr>
          <p:cNvPr id="17" name="Afbeelding 16">
            <a:hlinkClick r:id="rId19" action="ppaction://hlinksldjump"/>
            <a:extLst>
              <a:ext uri="{FF2B5EF4-FFF2-40B4-BE49-F238E27FC236}">
                <a16:creationId xmlns:a16="http://schemas.microsoft.com/office/drawing/2014/main" id="{AF16280A-2665-28F6-B2AC-908F3744B403}"/>
              </a:ext>
            </a:extLst>
          </p:cNvPr>
          <p:cNvPicPr>
            <a:picLocks noChangeAspect="1"/>
          </p:cNvPicPr>
          <p:nvPr/>
        </p:nvPicPr>
        <p:blipFill>
          <a:blip r:embed="rId20"/>
          <a:stretch>
            <a:fillRect/>
          </a:stretch>
        </p:blipFill>
        <p:spPr>
          <a:xfrm flipH="1">
            <a:off x="634022" y="6341577"/>
            <a:ext cx="325344" cy="329489"/>
          </a:xfrm>
          <a:prstGeom prst="rect">
            <a:avLst/>
          </a:prstGeom>
        </p:spPr>
      </p:pic>
      <p:sp>
        <p:nvSpPr>
          <p:cNvPr id="18" name="Tekstvak 17">
            <a:extLst>
              <a:ext uri="{FF2B5EF4-FFF2-40B4-BE49-F238E27FC236}">
                <a16:creationId xmlns:a16="http://schemas.microsoft.com/office/drawing/2014/main" id="{9CF5CA78-EB49-70E0-36E0-67E01DEACB87}"/>
              </a:ext>
            </a:extLst>
          </p:cNvPr>
          <p:cNvSpPr txBox="1"/>
          <p:nvPr/>
        </p:nvSpPr>
        <p:spPr>
          <a:xfrm>
            <a:off x="7136296" y="6300125"/>
            <a:ext cx="4585252"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21" action="ppaction://hlinksldjump">
                  <a:extLst>
                    <a:ext uri="{A12FA001-AC4F-418D-AE19-62706E023703}">
                      <ahyp:hlinkClr xmlns:ahyp="http://schemas.microsoft.com/office/drawing/2018/hyperlinkcolor" val="tx"/>
                    </a:ext>
                  </a:extLst>
                </a:hlinkClick>
              </a:rPr>
              <a:t>Terug naar </a:t>
            </a:r>
            <a:r>
              <a:rPr lang="nl-NL" dirty="0">
                <a:solidFill>
                  <a:srgbClr val="0070C0"/>
                </a:solidFill>
                <a:latin typeface="Calibri" panose="020F0502020204030204" pitchFamily="34" charset="0"/>
                <a:cs typeface="Calibri" panose="020F0502020204030204" pitchFamily="34" charset="0"/>
                <a:hlinkClick r:id="rId21" action="ppaction://hlinksldjump">
                  <a:extLst>
                    <a:ext uri="{A12FA001-AC4F-418D-AE19-62706E023703}">
                      <ahyp:hlinkClr xmlns:ahyp="http://schemas.microsoft.com/office/drawing/2018/hyperlinkcolor" val="tx"/>
                    </a:ext>
                  </a:extLst>
                </a:hlinkClick>
              </a:rPr>
              <a:t>beïnvloedende factoren vaststellen</a:t>
            </a:r>
            <a:endParaRPr lang="nl-NL" dirty="0">
              <a:solidFill>
                <a:srgbClr val="0070C0"/>
              </a:solidFill>
              <a:latin typeface="MuseoSans"/>
            </a:endParaRPr>
          </a:p>
        </p:txBody>
      </p:sp>
      <p:pic>
        <p:nvPicPr>
          <p:cNvPr id="19" name="Afbeelding 18">
            <a:extLst>
              <a:ext uri="{FF2B5EF4-FFF2-40B4-BE49-F238E27FC236}">
                <a16:creationId xmlns:a16="http://schemas.microsoft.com/office/drawing/2014/main" id="{29155452-9EBF-EC84-4C03-E4E5CEC2F2E0}"/>
              </a:ext>
            </a:extLst>
          </p:cNvPr>
          <p:cNvPicPr>
            <a:picLocks noChangeAspect="1"/>
          </p:cNvPicPr>
          <p:nvPr/>
        </p:nvPicPr>
        <p:blipFill>
          <a:blip r:embed="rId22"/>
          <a:stretch>
            <a:fillRect/>
          </a:stretch>
        </p:blipFill>
        <p:spPr>
          <a:xfrm>
            <a:off x="819681" y="8439"/>
            <a:ext cx="1197964" cy="1210762"/>
          </a:xfrm>
          <a:prstGeom prst="rect">
            <a:avLst/>
          </a:prstGeom>
        </p:spPr>
      </p:pic>
      <p:sp>
        <p:nvSpPr>
          <p:cNvPr id="7" name="Tijdelijke aanduiding voor inhoud 2">
            <a:extLst>
              <a:ext uri="{FF2B5EF4-FFF2-40B4-BE49-F238E27FC236}">
                <a16:creationId xmlns:a16="http://schemas.microsoft.com/office/drawing/2014/main" id="{B565D7FB-892F-0070-9981-A9605A8C1603}"/>
              </a:ext>
            </a:extLst>
          </p:cNvPr>
          <p:cNvSpPr txBox="1">
            <a:spLocks/>
          </p:cNvSpPr>
          <p:nvPr/>
        </p:nvSpPr>
        <p:spPr>
          <a:xfrm>
            <a:off x="838201" y="1420754"/>
            <a:ext cx="10552042" cy="4243445"/>
          </a:xfrm>
          <a:prstGeom prst="rect">
            <a:avLst/>
          </a:prstGeom>
        </p:spPr>
        <p:txBody>
          <a:bodyPr vert="horz" lIns="0" tIns="0" rIns="0" bIns="0" rtlCol="0">
            <a:noAutofit/>
          </a:bodyPr>
          <a:lstStyle>
            <a:lvl1pPr marL="216000" indent="-216000" algn="l" defTabSz="914400" rtl="0" eaLnBrk="1" latinLnBrk="0" hangingPunct="1">
              <a:lnSpc>
                <a:spcPct val="135000"/>
              </a:lnSpc>
              <a:spcBef>
                <a:spcPts val="0"/>
              </a:spcBef>
              <a:buFont typeface="Arial" panose="020B0604020202020204" pitchFamily="34" charset="0"/>
              <a:buChar char="•"/>
              <a:defRPr sz="1800" kern="1200" baseline="0">
                <a:solidFill>
                  <a:schemeClr val="tx1"/>
                </a:solidFill>
                <a:latin typeface="+mn-lt"/>
                <a:ea typeface="+mn-ea"/>
                <a:cs typeface="+mn-cs"/>
              </a:defRPr>
            </a:lvl1pPr>
            <a:lvl2pPr marL="432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NL" dirty="0">
                <a:latin typeface="Calibri" panose="020F0502020204030204" pitchFamily="34" charset="0"/>
                <a:cs typeface="Calibri" panose="020F0502020204030204" pitchFamily="34" charset="0"/>
              </a:rPr>
              <a:t>Hoe ga je zorgen dat je onderzoek betrouwbaar is? </a:t>
            </a:r>
          </a:p>
          <a:p>
            <a:pPr>
              <a:lnSpc>
                <a:spcPct val="100000"/>
              </a:lnSpc>
              <a:buFont typeface="Wingdings" pitchFamily="2" charset="2"/>
              <a:buChar char="q"/>
            </a:pPr>
            <a:r>
              <a:rPr lang="nl-NL" sz="1800" dirty="0">
                <a:effectLst/>
                <a:latin typeface="Calibri" panose="020F0502020204030204" pitchFamily="34" charset="0"/>
                <a:cs typeface="Calibri" panose="020F0502020204030204" pitchFamily="34" charset="0"/>
              </a:rPr>
              <a:t>Ik zorg voor een representatieve steekproef.</a:t>
            </a:r>
          </a:p>
          <a:p>
            <a:pPr>
              <a:lnSpc>
                <a:spcPct val="100000"/>
              </a:lnSpc>
              <a:buFont typeface="Wingdings" pitchFamily="2" charset="2"/>
              <a:buChar char="q"/>
            </a:pPr>
            <a:r>
              <a:rPr lang="nl-NL" sz="1800" dirty="0">
                <a:effectLst/>
                <a:latin typeface="Calibri" panose="020F0502020204030204" pitchFamily="34" charset="0"/>
                <a:cs typeface="Calibri" panose="020F0502020204030204" pitchFamily="34" charset="0"/>
              </a:rPr>
              <a:t>Ik werk systematisch en kritisch.</a:t>
            </a:r>
          </a:p>
          <a:p>
            <a:pPr>
              <a:lnSpc>
                <a:spcPct val="100000"/>
              </a:lnSpc>
              <a:buFont typeface="Wingdings" pitchFamily="2" charset="2"/>
              <a:buChar char="q"/>
            </a:pPr>
            <a:r>
              <a:rPr lang="nl-NL" sz="1800" dirty="0">
                <a:effectLst/>
                <a:latin typeface="Calibri" panose="020F0502020204030204" pitchFamily="34" charset="0"/>
                <a:cs typeface="Calibri" panose="020F0502020204030204" pitchFamily="34" charset="0"/>
              </a:rPr>
              <a:t>Ik pas de methode elke keer op dezelfde manier toe.</a:t>
            </a:r>
          </a:p>
          <a:p>
            <a:pPr>
              <a:lnSpc>
                <a:spcPct val="100000"/>
              </a:lnSpc>
              <a:buFont typeface="Wingdings" pitchFamily="2" charset="2"/>
              <a:buChar char="q"/>
            </a:pPr>
            <a:r>
              <a:rPr lang="nl-NL" sz="1800" dirty="0">
                <a:effectLst/>
                <a:latin typeface="Calibri" panose="020F0502020204030204" pitchFamily="34" charset="0"/>
                <a:cs typeface="Calibri" panose="020F0502020204030204" pitchFamily="34" charset="0"/>
              </a:rPr>
              <a:t>Ik houd mijn stappen goed bij.</a:t>
            </a:r>
          </a:p>
          <a:p>
            <a:pPr>
              <a:lnSpc>
                <a:spcPct val="100000"/>
              </a:lnSpc>
              <a:buFont typeface="Wingdings" pitchFamily="2" charset="2"/>
              <a:buChar char="q"/>
            </a:pPr>
            <a:r>
              <a:rPr lang="nl-NL" sz="1800" dirty="0">
                <a:effectLst/>
                <a:latin typeface="Calibri" panose="020F0502020204030204" pitchFamily="34" charset="0"/>
                <a:cs typeface="Calibri" panose="020F0502020204030204" pitchFamily="34" charset="0"/>
              </a:rPr>
              <a:t>Ik ben objectief. </a:t>
            </a:r>
            <a:endParaRPr lang="nl-NL" dirty="0">
              <a:latin typeface="Calibri" panose="020F0502020204030204" pitchFamily="34" charset="0"/>
              <a:cs typeface="Calibri" panose="020F0502020204030204" pitchFamily="34" charset="0"/>
            </a:endParaRPr>
          </a:p>
          <a:p>
            <a:pPr marL="0" indent="0">
              <a:buNone/>
            </a:pPr>
            <a:endParaRPr lang="nl-NL" sz="1800" dirty="0">
              <a:effectLst/>
              <a:latin typeface="MuseoSans"/>
            </a:endParaRPr>
          </a:p>
          <a:p>
            <a:pPr marL="0" indent="0">
              <a:buNone/>
            </a:pPr>
            <a:r>
              <a:rPr lang="nl-NL" sz="1800" dirty="0">
                <a:effectLst/>
                <a:latin typeface="Calibri" panose="020F0502020204030204" pitchFamily="34" charset="0"/>
                <a:cs typeface="Calibri" panose="020F0502020204030204" pitchFamily="34" charset="0"/>
              </a:rPr>
              <a:t>Vink in het bijgevoegde document aan wat voor jouw onderzoek geldt en b</a:t>
            </a:r>
            <a:r>
              <a:rPr lang="nl-NL" sz="1800" dirty="0">
                <a:effectLst/>
                <a:latin typeface="MuseoSans"/>
              </a:rPr>
              <a:t>eargumenteer je keuze. </a:t>
            </a:r>
            <a:endParaRPr lang="nl-NL" dirty="0"/>
          </a:p>
          <a:p>
            <a:pPr marL="0" indent="0">
              <a:lnSpc>
                <a:spcPct val="100000"/>
              </a:lnSpc>
              <a:buNone/>
              <a:tabLst>
                <a:tab pos="1905000" algn="l"/>
              </a:tabLst>
            </a:pPr>
            <a:endParaRPr lang="nl-NL" dirty="0">
              <a:latin typeface="Calibri" panose="020F0502020204030204" pitchFamily="34" charset="0"/>
              <a:cs typeface="Calibri" panose="020F0502020204030204" pitchFamily="34" charset="0"/>
            </a:endParaRPr>
          </a:p>
          <a:p>
            <a:pPr marL="0" indent="0">
              <a:lnSpc>
                <a:spcPct val="100000"/>
              </a:lnSpc>
              <a:buNone/>
              <a:tabLst>
                <a:tab pos="1905000" algn="l"/>
              </a:tabLst>
            </a:pPr>
            <a:endParaRPr lang="nl-NL" sz="1800" dirty="0">
              <a:effectLst/>
              <a:latin typeface="Calibri" panose="020F0502020204030204" pitchFamily="34" charset="0"/>
              <a:cs typeface="Calibri" panose="020F0502020204030204" pitchFamily="34" charset="0"/>
            </a:endParaRPr>
          </a:p>
          <a:p>
            <a:pPr marL="0" indent="0">
              <a:lnSpc>
                <a:spcPct val="100000"/>
              </a:lnSpc>
              <a:buNone/>
            </a:pPr>
            <a:endParaRPr lang="nl-NL" dirty="0"/>
          </a:p>
          <a:p>
            <a:pPr marL="711200" indent="-711200">
              <a:lnSpc>
                <a:spcPct val="100000"/>
              </a:lnSpc>
              <a:buFont typeface="Arial" panose="020B0604020202020204" pitchFamily="34" charset="0"/>
              <a:buNone/>
            </a:pPr>
            <a:endParaRPr lang="nl-NL" dirty="0"/>
          </a:p>
          <a:p>
            <a:pPr marL="0" indent="0">
              <a:lnSpc>
                <a:spcPct val="100000"/>
              </a:lnSpc>
              <a:buFont typeface="Arial" panose="020B0604020202020204" pitchFamily="34" charset="0"/>
              <a:buNone/>
            </a:pPr>
            <a:endParaRPr lang="nl-NL" dirty="0">
              <a:solidFill>
                <a:srgbClr val="0070C0"/>
              </a:solidFill>
              <a:latin typeface="Arial" panose="020B0604020202020204" pitchFamily="34" charset="0"/>
              <a:cs typeface="Arial" panose="020B0604020202020204" pitchFamily="34" charset="0"/>
            </a:endParaRPr>
          </a:p>
        </p:txBody>
      </p:sp>
      <p:pic>
        <p:nvPicPr>
          <p:cNvPr id="9" name="Afbeelding 8">
            <a:extLst>
              <a:ext uri="{FF2B5EF4-FFF2-40B4-BE49-F238E27FC236}">
                <a16:creationId xmlns:a16="http://schemas.microsoft.com/office/drawing/2014/main" id="{D349FA8B-5E64-2AB6-9232-CCA66804AEC5}"/>
              </a:ext>
            </a:extLst>
          </p:cNvPr>
          <p:cNvPicPr>
            <a:picLocks noChangeAspect="1"/>
          </p:cNvPicPr>
          <p:nvPr/>
        </p:nvPicPr>
        <p:blipFill>
          <a:blip r:embed="rId23"/>
          <a:stretch>
            <a:fillRect/>
          </a:stretch>
        </p:blipFill>
        <p:spPr>
          <a:xfrm>
            <a:off x="838201" y="4371028"/>
            <a:ext cx="385630" cy="346455"/>
          </a:xfrm>
          <a:prstGeom prst="rect">
            <a:avLst/>
          </a:prstGeom>
        </p:spPr>
      </p:pic>
      <p:sp>
        <p:nvSpPr>
          <p:cNvPr id="12" name="Tekstvak 11">
            <a:extLst>
              <a:ext uri="{FF2B5EF4-FFF2-40B4-BE49-F238E27FC236}">
                <a16:creationId xmlns:a16="http://schemas.microsoft.com/office/drawing/2014/main" id="{23C58BEB-FDF9-8D4D-F508-FEDE26D63FC1}"/>
              </a:ext>
            </a:extLst>
          </p:cNvPr>
          <p:cNvSpPr txBox="1"/>
          <p:nvPr/>
        </p:nvSpPr>
        <p:spPr>
          <a:xfrm>
            <a:off x="1159107" y="4348151"/>
            <a:ext cx="7416800" cy="369332"/>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Beïnvloedende factoren vastleggen - Formulier.docx </a:t>
            </a:r>
            <a:r>
              <a:rPr lang="nl-NL" dirty="0">
                <a:solidFill>
                  <a:srgbClr val="FF0000"/>
                </a:solidFill>
                <a:latin typeface="Calibri" panose="020F0502020204030204" pitchFamily="34" charset="0"/>
                <a:ea typeface="Calibri" panose="020F0502020204030204" pitchFamily="34" charset="0"/>
                <a:cs typeface="Calibri" panose="020F0502020204030204" pitchFamily="34" charset="0"/>
              </a:rPr>
              <a:t>(nog niet beschikbaar)</a:t>
            </a:r>
            <a:endParaRPr lang="nl-NL" dirty="0"/>
          </a:p>
        </p:txBody>
      </p:sp>
    </p:spTree>
    <p:extLst>
      <p:ext uri="{BB962C8B-B14F-4D97-AF65-F5344CB8AC3E}">
        <p14:creationId xmlns:p14="http://schemas.microsoft.com/office/powerpoint/2010/main" val="279968164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Opdracht 17c: validiteit</a:t>
            </a:r>
          </a:p>
        </p:txBody>
      </p:sp>
      <p:pic>
        <p:nvPicPr>
          <p:cNvPr id="5" name="Afbeelding 4">
            <a:hlinkClick r:id="rId3" action="ppaction://hlinksldjump"/>
            <a:extLst>
              <a:ext uri="{FF2B5EF4-FFF2-40B4-BE49-F238E27FC236}">
                <a16:creationId xmlns:a16="http://schemas.microsoft.com/office/drawing/2014/main" id="{0D5AC535-94C7-39D3-62D2-1878737A5169}"/>
              </a:ext>
            </a:extLst>
          </p:cNvPr>
          <p:cNvPicPr>
            <a:picLocks noChangeAspect="1"/>
          </p:cNvPicPr>
          <p:nvPr/>
        </p:nvPicPr>
        <p:blipFill>
          <a:blip r:embed="rId4"/>
          <a:stretch>
            <a:fillRect/>
          </a:stretch>
        </p:blipFill>
        <p:spPr>
          <a:xfrm>
            <a:off x="1814173" y="6336180"/>
            <a:ext cx="331680" cy="331680"/>
          </a:xfrm>
          <a:prstGeom prst="rect">
            <a:avLst/>
          </a:prstGeom>
        </p:spPr>
      </p:pic>
      <p:pic>
        <p:nvPicPr>
          <p:cNvPr id="6" name="Afbeelding 5">
            <a:hlinkClick r:id="rId5" action="ppaction://hlinksldjump"/>
            <a:extLst>
              <a:ext uri="{FF2B5EF4-FFF2-40B4-BE49-F238E27FC236}">
                <a16:creationId xmlns:a16="http://schemas.microsoft.com/office/drawing/2014/main" id="{35148AAF-D0F7-DAD0-792B-BEDC22360206}"/>
              </a:ext>
            </a:extLst>
          </p:cNvPr>
          <p:cNvPicPr>
            <a:picLocks noChangeAspect="1"/>
          </p:cNvPicPr>
          <p:nvPr/>
        </p:nvPicPr>
        <p:blipFill>
          <a:blip r:embed="rId6"/>
          <a:stretch>
            <a:fillRect/>
          </a:stretch>
        </p:blipFill>
        <p:spPr>
          <a:xfrm>
            <a:off x="2200186" y="6331225"/>
            <a:ext cx="361656" cy="350084"/>
          </a:xfrm>
          <a:prstGeom prst="rect">
            <a:avLst/>
          </a:prstGeom>
        </p:spPr>
      </p:pic>
      <p:pic>
        <p:nvPicPr>
          <p:cNvPr id="8" name="Afbeelding 7">
            <a:hlinkClick r:id="rId7" action="ppaction://hlinksldjump"/>
            <a:extLst>
              <a:ext uri="{FF2B5EF4-FFF2-40B4-BE49-F238E27FC236}">
                <a16:creationId xmlns:a16="http://schemas.microsoft.com/office/drawing/2014/main" id="{7F1FDBB6-9136-7B91-7115-7B023D753D1F}"/>
              </a:ext>
            </a:extLst>
          </p:cNvPr>
          <p:cNvPicPr>
            <a:picLocks noChangeAspect="1"/>
          </p:cNvPicPr>
          <p:nvPr/>
        </p:nvPicPr>
        <p:blipFill>
          <a:blip r:embed="rId8"/>
          <a:stretch>
            <a:fillRect/>
          </a:stretch>
        </p:blipFill>
        <p:spPr>
          <a:xfrm flipH="1">
            <a:off x="2624687" y="6337948"/>
            <a:ext cx="331679" cy="331679"/>
          </a:xfrm>
          <a:prstGeom prst="rect">
            <a:avLst/>
          </a:prstGeom>
        </p:spPr>
      </p:pic>
      <p:pic>
        <p:nvPicPr>
          <p:cNvPr id="11" name="Afbeelding 10">
            <a:hlinkClick r:id="rId9" action="ppaction://hlinksldjump"/>
            <a:extLst>
              <a:ext uri="{FF2B5EF4-FFF2-40B4-BE49-F238E27FC236}">
                <a16:creationId xmlns:a16="http://schemas.microsoft.com/office/drawing/2014/main" id="{9FD99894-07A7-2DA6-E167-EDD55725D575}"/>
              </a:ext>
            </a:extLst>
          </p:cNvPr>
          <p:cNvPicPr>
            <a:picLocks noChangeAspect="1"/>
          </p:cNvPicPr>
          <p:nvPr/>
        </p:nvPicPr>
        <p:blipFill>
          <a:blip r:embed="rId10"/>
          <a:stretch>
            <a:fillRect/>
          </a:stretch>
        </p:blipFill>
        <p:spPr>
          <a:xfrm flipH="1">
            <a:off x="3024195" y="6337948"/>
            <a:ext cx="331679" cy="331679"/>
          </a:xfrm>
          <a:prstGeom prst="rect">
            <a:avLst/>
          </a:prstGeom>
        </p:spPr>
      </p:pic>
      <p:pic>
        <p:nvPicPr>
          <p:cNvPr id="13" name="Afbeelding 12">
            <a:hlinkClick r:id="rId11" action="ppaction://hlinksldjump"/>
            <a:extLst>
              <a:ext uri="{FF2B5EF4-FFF2-40B4-BE49-F238E27FC236}">
                <a16:creationId xmlns:a16="http://schemas.microsoft.com/office/drawing/2014/main" id="{46D60A08-6695-4D89-4C8A-004BF4B7BD16}"/>
              </a:ext>
            </a:extLst>
          </p:cNvPr>
          <p:cNvPicPr>
            <a:picLocks noChangeAspect="1"/>
          </p:cNvPicPr>
          <p:nvPr/>
        </p:nvPicPr>
        <p:blipFill>
          <a:blip r:embed="rId12"/>
          <a:stretch>
            <a:fillRect/>
          </a:stretch>
        </p:blipFill>
        <p:spPr>
          <a:xfrm flipH="1">
            <a:off x="3421749" y="6321405"/>
            <a:ext cx="361654" cy="361654"/>
          </a:xfrm>
          <a:prstGeom prst="rect">
            <a:avLst/>
          </a:prstGeom>
        </p:spPr>
      </p:pic>
      <p:pic>
        <p:nvPicPr>
          <p:cNvPr id="14" name="Afbeelding 13" descr="Afbeelding met tekst, logo, schermopname, ontwerp&#10;&#10;Automatisch gegenereerde beschrijving">
            <a:hlinkClick r:id="rId13" action="ppaction://hlinksldjump"/>
            <a:extLst>
              <a:ext uri="{FF2B5EF4-FFF2-40B4-BE49-F238E27FC236}">
                <a16:creationId xmlns:a16="http://schemas.microsoft.com/office/drawing/2014/main" id="{43B3E89F-07A2-330A-4B68-181ECCB14B7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5" name="Afbeelding 14" descr="Afbeelding met tekst, logo, Graphics, Lettertype&#10;&#10;Automatisch gegenereerde beschrijving">
            <a:hlinkClick r:id="rId15" action="ppaction://hlinksldjump"/>
            <a:extLst>
              <a:ext uri="{FF2B5EF4-FFF2-40B4-BE49-F238E27FC236}">
                <a16:creationId xmlns:a16="http://schemas.microsoft.com/office/drawing/2014/main" id="{7A479632-DE58-641E-AB72-A3A326E6477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6" name="Afbeelding 15">
            <a:hlinkClick r:id="rId17" action="ppaction://hlinksldjump"/>
            <a:extLst>
              <a:ext uri="{FF2B5EF4-FFF2-40B4-BE49-F238E27FC236}">
                <a16:creationId xmlns:a16="http://schemas.microsoft.com/office/drawing/2014/main" id="{98E44C47-1892-DF7C-7D89-83AF9A87E20C}"/>
              </a:ext>
            </a:extLst>
          </p:cNvPr>
          <p:cNvPicPr>
            <a:picLocks noChangeAspect="1"/>
          </p:cNvPicPr>
          <p:nvPr/>
        </p:nvPicPr>
        <p:blipFill>
          <a:blip r:embed="rId18"/>
          <a:stretch>
            <a:fillRect/>
          </a:stretch>
        </p:blipFill>
        <p:spPr>
          <a:xfrm>
            <a:off x="1421440" y="6343395"/>
            <a:ext cx="331680" cy="326373"/>
          </a:xfrm>
          <a:prstGeom prst="rect">
            <a:avLst/>
          </a:prstGeom>
        </p:spPr>
      </p:pic>
      <p:pic>
        <p:nvPicPr>
          <p:cNvPr id="17" name="Afbeelding 16">
            <a:hlinkClick r:id="rId19" action="ppaction://hlinksldjump"/>
            <a:extLst>
              <a:ext uri="{FF2B5EF4-FFF2-40B4-BE49-F238E27FC236}">
                <a16:creationId xmlns:a16="http://schemas.microsoft.com/office/drawing/2014/main" id="{AF16280A-2665-28F6-B2AC-908F3744B403}"/>
              </a:ext>
            </a:extLst>
          </p:cNvPr>
          <p:cNvPicPr>
            <a:picLocks noChangeAspect="1"/>
          </p:cNvPicPr>
          <p:nvPr/>
        </p:nvPicPr>
        <p:blipFill>
          <a:blip r:embed="rId20"/>
          <a:stretch>
            <a:fillRect/>
          </a:stretch>
        </p:blipFill>
        <p:spPr>
          <a:xfrm flipH="1">
            <a:off x="634022" y="6341577"/>
            <a:ext cx="325344" cy="329489"/>
          </a:xfrm>
          <a:prstGeom prst="rect">
            <a:avLst/>
          </a:prstGeom>
        </p:spPr>
      </p:pic>
      <p:sp>
        <p:nvSpPr>
          <p:cNvPr id="18" name="Tekstvak 17">
            <a:extLst>
              <a:ext uri="{FF2B5EF4-FFF2-40B4-BE49-F238E27FC236}">
                <a16:creationId xmlns:a16="http://schemas.microsoft.com/office/drawing/2014/main" id="{9CF5CA78-EB49-70E0-36E0-67E01DEACB87}"/>
              </a:ext>
            </a:extLst>
          </p:cNvPr>
          <p:cNvSpPr txBox="1"/>
          <p:nvPr/>
        </p:nvSpPr>
        <p:spPr>
          <a:xfrm>
            <a:off x="7136296" y="6300125"/>
            <a:ext cx="4585252"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21" action="ppaction://hlinksldjump">
                  <a:extLst>
                    <a:ext uri="{A12FA001-AC4F-418D-AE19-62706E023703}">
                      <ahyp:hlinkClr xmlns:ahyp="http://schemas.microsoft.com/office/drawing/2018/hyperlinkcolor" val="tx"/>
                    </a:ext>
                  </a:extLst>
                </a:hlinkClick>
              </a:rPr>
              <a:t>Terug naar </a:t>
            </a:r>
            <a:r>
              <a:rPr lang="nl-NL" dirty="0">
                <a:solidFill>
                  <a:srgbClr val="0070C0"/>
                </a:solidFill>
                <a:latin typeface="Calibri" panose="020F0502020204030204" pitchFamily="34" charset="0"/>
                <a:cs typeface="Calibri" panose="020F0502020204030204" pitchFamily="34" charset="0"/>
                <a:hlinkClick r:id="rId21" action="ppaction://hlinksldjump">
                  <a:extLst>
                    <a:ext uri="{A12FA001-AC4F-418D-AE19-62706E023703}">
                      <ahyp:hlinkClr xmlns:ahyp="http://schemas.microsoft.com/office/drawing/2018/hyperlinkcolor" val="tx"/>
                    </a:ext>
                  </a:extLst>
                </a:hlinkClick>
              </a:rPr>
              <a:t>beïnvloedende factoren vaststellen</a:t>
            </a:r>
            <a:endParaRPr lang="nl-NL" dirty="0">
              <a:solidFill>
                <a:srgbClr val="0070C0"/>
              </a:solidFill>
              <a:latin typeface="MuseoSans"/>
            </a:endParaRPr>
          </a:p>
        </p:txBody>
      </p:sp>
      <p:pic>
        <p:nvPicPr>
          <p:cNvPr id="19" name="Afbeelding 18">
            <a:extLst>
              <a:ext uri="{FF2B5EF4-FFF2-40B4-BE49-F238E27FC236}">
                <a16:creationId xmlns:a16="http://schemas.microsoft.com/office/drawing/2014/main" id="{29155452-9EBF-EC84-4C03-E4E5CEC2F2E0}"/>
              </a:ext>
            </a:extLst>
          </p:cNvPr>
          <p:cNvPicPr>
            <a:picLocks noChangeAspect="1"/>
          </p:cNvPicPr>
          <p:nvPr/>
        </p:nvPicPr>
        <p:blipFill>
          <a:blip r:embed="rId22"/>
          <a:stretch>
            <a:fillRect/>
          </a:stretch>
        </p:blipFill>
        <p:spPr>
          <a:xfrm>
            <a:off x="819681" y="8439"/>
            <a:ext cx="1197964" cy="1210762"/>
          </a:xfrm>
          <a:prstGeom prst="rect">
            <a:avLst/>
          </a:prstGeom>
        </p:spPr>
      </p:pic>
      <p:sp>
        <p:nvSpPr>
          <p:cNvPr id="7" name="Tijdelijke aanduiding voor inhoud 2">
            <a:extLst>
              <a:ext uri="{FF2B5EF4-FFF2-40B4-BE49-F238E27FC236}">
                <a16:creationId xmlns:a16="http://schemas.microsoft.com/office/drawing/2014/main" id="{B565D7FB-892F-0070-9981-A9605A8C1603}"/>
              </a:ext>
            </a:extLst>
          </p:cNvPr>
          <p:cNvSpPr txBox="1">
            <a:spLocks/>
          </p:cNvSpPr>
          <p:nvPr/>
        </p:nvSpPr>
        <p:spPr>
          <a:xfrm>
            <a:off x="838201" y="1420754"/>
            <a:ext cx="10552042" cy="4243445"/>
          </a:xfrm>
          <a:prstGeom prst="rect">
            <a:avLst/>
          </a:prstGeom>
        </p:spPr>
        <p:txBody>
          <a:bodyPr vert="horz" lIns="0" tIns="0" rIns="0" bIns="0" rtlCol="0">
            <a:noAutofit/>
          </a:bodyPr>
          <a:lstStyle>
            <a:lvl1pPr marL="216000" indent="-216000" algn="l" defTabSz="914400" rtl="0" eaLnBrk="1" latinLnBrk="0" hangingPunct="1">
              <a:lnSpc>
                <a:spcPct val="135000"/>
              </a:lnSpc>
              <a:spcBef>
                <a:spcPts val="0"/>
              </a:spcBef>
              <a:buFont typeface="Arial" panose="020B0604020202020204" pitchFamily="34" charset="0"/>
              <a:buChar char="•"/>
              <a:defRPr sz="1800" kern="1200" baseline="0">
                <a:solidFill>
                  <a:schemeClr val="tx1"/>
                </a:solidFill>
                <a:latin typeface="+mn-lt"/>
                <a:ea typeface="+mn-ea"/>
                <a:cs typeface="+mn-cs"/>
              </a:defRPr>
            </a:lvl1pPr>
            <a:lvl2pPr marL="432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NL" dirty="0">
                <a:latin typeface="Calibri" panose="020F0502020204030204" pitchFamily="34" charset="0"/>
                <a:cs typeface="Calibri" panose="020F0502020204030204" pitchFamily="34" charset="0"/>
              </a:rPr>
              <a:t>Hoe ga je zorgen dat je onderzoek valide is? </a:t>
            </a:r>
          </a:p>
          <a:p>
            <a:pPr>
              <a:lnSpc>
                <a:spcPct val="100000"/>
              </a:lnSpc>
              <a:buFont typeface="Wingdings" pitchFamily="2" charset="2"/>
              <a:buChar char="q"/>
            </a:pPr>
            <a:r>
              <a:rPr lang="nl-NL" dirty="0">
                <a:latin typeface="Calibri" panose="020F0502020204030204" pitchFamily="34" charset="0"/>
                <a:cs typeface="Calibri" panose="020F0502020204030204" pitchFamily="34" charset="0"/>
              </a:rPr>
              <a:t>Ik kies de juiste onderzoeksmethode.</a:t>
            </a:r>
          </a:p>
          <a:p>
            <a:pPr>
              <a:lnSpc>
                <a:spcPct val="100000"/>
              </a:lnSpc>
              <a:buFont typeface="Wingdings" pitchFamily="2" charset="2"/>
              <a:buChar char="q"/>
            </a:pPr>
            <a:r>
              <a:rPr lang="nl-NL" dirty="0">
                <a:latin typeface="Calibri" panose="020F0502020204030204" pitchFamily="34" charset="0"/>
                <a:cs typeface="Calibri" panose="020F0502020204030204" pitchFamily="34" charset="0"/>
              </a:rPr>
              <a:t>Ik maak mijn steekproef groot genoeg.</a:t>
            </a:r>
          </a:p>
          <a:p>
            <a:pPr>
              <a:lnSpc>
                <a:spcPct val="100000"/>
              </a:lnSpc>
              <a:buFont typeface="Wingdings" pitchFamily="2" charset="2"/>
              <a:buChar char="q"/>
            </a:pPr>
            <a:r>
              <a:rPr lang="nl-NL" dirty="0">
                <a:latin typeface="Calibri" panose="020F0502020204030204" pitchFamily="34" charset="0"/>
                <a:cs typeface="Calibri" panose="020F0502020204030204" pitchFamily="34" charset="0"/>
              </a:rPr>
              <a:t>Ik definieer de begrippen die in mijn onderzoeksvraag staan.</a:t>
            </a:r>
          </a:p>
          <a:p>
            <a:pPr>
              <a:lnSpc>
                <a:spcPct val="100000"/>
              </a:lnSpc>
              <a:buFont typeface="Wingdings" pitchFamily="2" charset="2"/>
              <a:buChar char="q"/>
            </a:pPr>
            <a:r>
              <a:rPr lang="nl-NL" dirty="0">
                <a:latin typeface="Calibri" panose="020F0502020204030204" pitchFamily="34" charset="0"/>
                <a:cs typeface="Calibri" panose="020F0502020204030204" pitchFamily="34" charset="0"/>
              </a:rPr>
              <a:t>Ik baseer mijn zelfgemaakte onderzoeksinstrumenten op theorie. Ik stel duidelijke vragen in mijn interview of enquête. </a:t>
            </a:r>
          </a:p>
          <a:p>
            <a:pPr>
              <a:lnSpc>
                <a:spcPct val="100000"/>
              </a:lnSpc>
              <a:buFont typeface="Wingdings" pitchFamily="2" charset="2"/>
              <a:buChar char="q"/>
            </a:pPr>
            <a:r>
              <a:rPr lang="nl-NL" dirty="0">
                <a:latin typeface="Calibri" panose="020F0502020204030204" pitchFamily="34" charset="0"/>
                <a:cs typeface="Calibri" panose="020F0502020204030204" pitchFamily="34" charset="0"/>
              </a:rPr>
              <a:t>Ik leg mijn vragen, enquête, instructies voor het experiment, observatie-instrument aan mensen voor om duidelijkheid te testen. </a:t>
            </a:r>
          </a:p>
          <a:p>
            <a:pPr>
              <a:lnSpc>
                <a:spcPct val="100000"/>
              </a:lnSpc>
              <a:buFont typeface="Wingdings" pitchFamily="2" charset="2"/>
              <a:buChar char="q"/>
            </a:pPr>
            <a:endParaRPr lang="nl-NL" sz="1800" dirty="0">
              <a:effectLst/>
              <a:latin typeface="MuseoSans"/>
            </a:endParaRPr>
          </a:p>
          <a:p>
            <a:pPr marL="0" indent="0">
              <a:buNone/>
            </a:pPr>
            <a:r>
              <a:rPr lang="nl-NL" sz="1800" dirty="0">
                <a:effectLst/>
                <a:latin typeface="Calibri" panose="020F0502020204030204" pitchFamily="34" charset="0"/>
                <a:cs typeface="Calibri" panose="020F0502020204030204" pitchFamily="34" charset="0"/>
              </a:rPr>
              <a:t>Vink in het bijgevoegde document aan wat voor jouw onderzoek geldt en b</a:t>
            </a:r>
            <a:r>
              <a:rPr lang="nl-NL" sz="1800" dirty="0">
                <a:effectLst/>
                <a:latin typeface="MuseoSans"/>
              </a:rPr>
              <a:t>eargumenteer je keuze.</a:t>
            </a:r>
            <a:endParaRPr lang="nl-NL" dirty="0">
              <a:latin typeface="Calibri" panose="020F0502020204030204" pitchFamily="34" charset="0"/>
              <a:cs typeface="Calibri" panose="020F0502020204030204" pitchFamily="34" charset="0"/>
            </a:endParaRPr>
          </a:p>
          <a:p>
            <a:pPr marL="0" indent="0">
              <a:lnSpc>
                <a:spcPct val="100000"/>
              </a:lnSpc>
              <a:buNone/>
              <a:tabLst>
                <a:tab pos="1905000" algn="l"/>
              </a:tabLst>
            </a:pPr>
            <a:endParaRPr lang="nl-NL" sz="1800" dirty="0">
              <a:effectLst/>
              <a:latin typeface="Calibri" panose="020F0502020204030204" pitchFamily="34" charset="0"/>
              <a:cs typeface="Calibri" panose="020F0502020204030204" pitchFamily="34" charset="0"/>
            </a:endParaRPr>
          </a:p>
          <a:p>
            <a:pPr marL="0" indent="0">
              <a:lnSpc>
                <a:spcPct val="100000"/>
              </a:lnSpc>
              <a:buNone/>
            </a:pPr>
            <a:endParaRPr lang="nl-NL" dirty="0"/>
          </a:p>
          <a:p>
            <a:pPr marL="711200" indent="-711200">
              <a:lnSpc>
                <a:spcPct val="100000"/>
              </a:lnSpc>
              <a:buFont typeface="Arial" panose="020B0604020202020204" pitchFamily="34" charset="0"/>
              <a:buNone/>
            </a:pPr>
            <a:endParaRPr lang="nl-NL" dirty="0"/>
          </a:p>
          <a:p>
            <a:pPr marL="0" indent="0">
              <a:lnSpc>
                <a:spcPct val="100000"/>
              </a:lnSpc>
              <a:buFont typeface="Arial" panose="020B0604020202020204" pitchFamily="34" charset="0"/>
              <a:buNone/>
            </a:pPr>
            <a:endParaRPr lang="nl-NL" dirty="0">
              <a:solidFill>
                <a:srgbClr val="0070C0"/>
              </a:solidFill>
              <a:latin typeface="Arial" panose="020B0604020202020204" pitchFamily="34" charset="0"/>
              <a:cs typeface="Arial" panose="020B0604020202020204" pitchFamily="34" charset="0"/>
            </a:endParaRPr>
          </a:p>
        </p:txBody>
      </p:sp>
      <p:pic>
        <p:nvPicPr>
          <p:cNvPr id="9" name="Afbeelding 8">
            <a:extLst>
              <a:ext uri="{FF2B5EF4-FFF2-40B4-BE49-F238E27FC236}">
                <a16:creationId xmlns:a16="http://schemas.microsoft.com/office/drawing/2014/main" id="{D349FA8B-5E64-2AB6-9232-CCA66804AEC5}"/>
              </a:ext>
            </a:extLst>
          </p:cNvPr>
          <p:cNvPicPr>
            <a:picLocks noChangeAspect="1"/>
          </p:cNvPicPr>
          <p:nvPr/>
        </p:nvPicPr>
        <p:blipFill>
          <a:blip r:embed="rId23"/>
          <a:stretch>
            <a:fillRect/>
          </a:stretch>
        </p:blipFill>
        <p:spPr>
          <a:xfrm>
            <a:off x="838201" y="4669600"/>
            <a:ext cx="385630" cy="346455"/>
          </a:xfrm>
          <a:prstGeom prst="rect">
            <a:avLst/>
          </a:prstGeom>
        </p:spPr>
      </p:pic>
      <p:sp>
        <p:nvSpPr>
          <p:cNvPr id="12" name="Tekstvak 11">
            <a:extLst>
              <a:ext uri="{FF2B5EF4-FFF2-40B4-BE49-F238E27FC236}">
                <a16:creationId xmlns:a16="http://schemas.microsoft.com/office/drawing/2014/main" id="{23C58BEB-FDF9-8D4D-F508-FEDE26D63FC1}"/>
              </a:ext>
            </a:extLst>
          </p:cNvPr>
          <p:cNvSpPr txBox="1"/>
          <p:nvPr/>
        </p:nvSpPr>
        <p:spPr>
          <a:xfrm>
            <a:off x="1159107" y="4646723"/>
            <a:ext cx="7416800" cy="369332"/>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Beïnvloedende factoren vastleggen - Formulier.docx </a:t>
            </a:r>
            <a:r>
              <a:rPr lang="nl-NL" dirty="0">
                <a:solidFill>
                  <a:srgbClr val="FF0000"/>
                </a:solidFill>
                <a:latin typeface="Calibri" panose="020F0502020204030204" pitchFamily="34" charset="0"/>
                <a:ea typeface="Calibri" panose="020F0502020204030204" pitchFamily="34" charset="0"/>
                <a:cs typeface="Calibri" panose="020F0502020204030204" pitchFamily="34" charset="0"/>
              </a:rPr>
              <a:t>(nog niet beschikbaar)</a:t>
            </a:r>
            <a:endParaRPr lang="nl-NL" dirty="0"/>
          </a:p>
        </p:txBody>
      </p:sp>
    </p:spTree>
    <p:extLst>
      <p:ext uri="{BB962C8B-B14F-4D97-AF65-F5344CB8AC3E}">
        <p14:creationId xmlns:p14="http://schemas.microsoft.com/office/powerpoint/2010/main" val="38517920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Opdracht 17d: placebo effect</a:t>
            </a:r>
          </a:p>
        </p:txBody>
      </p:sp>
      <p:pic>
        <p:nvPicPr>
          <p:cNvPr id="5" name="Afbeelding 4">
            <a:hlinkClick r:id="rId3" action="ppaction://hlinksldjump"/>
            <a:extLst>
              <a:ext uri="{FF2B5EF4-FFF2-40B4-BE49-F238E27FC236}">
                <a16:creationId xmlns:a16="http://schemas.microsoft.com/office/drawing/2014/main" id="{0D5AC535-94C7-39D3-62D2-1878737A5169}"/>
              </a:ext>
            </a:extLst>
          </p:cNvPr>
          <p:cNvPicPr>
            <a:picLocks noChangeAspect="1"/>
          </p:cNvPicPr>
          <p:nvPr/>
        </p:nvPicPr>
        <p:blipFill>
          <a:blip r:embed="rId4"/>
          <a:stretch>
            <a:fillRect/>
          </a:stretch>
        </p:blipFill>
        <p:spPr>
          <a:xfrm>
            <a:off x="1814173" y="6336180"/>
            <a:ext cx="331680" cy="331680"/>
          </a:xfrm>
          <a:prstGeom prst="rect">
            <a:avLst/>
          </a:prstGeom>
        </p:spPr>
      </p:pic>
      <p:pic>
        <p:nvPicPr>
          <p:cNvPr id="6" name="Afbeelding 5">
            <a:hlinkClick r:id="rId5" action="ppaction://hlinksldjump"/>
            <a:extLst>
              <a:ext uri="{FF2B5EF4-FFF2-40B4-BE49-F238E27FC236}">
                <a16:creationId xmlns:a16="http://schemas.microsoft.com/office/drawing/2014/main" id="{35148AAF-D0F7-DAD0-792B-BEDC22360206}"/>
              </a:ext>
            </a:extLst>
          </p:cNvPr>
          <p:cNvPicPr>
            <a:picLocks noChangeAspect="1"/>
          </p:cNvPicPr>
          <p:nvPr/>
        </p:nvPicPr>
        <p:blipFill>
          <a:blip r:embed="rId6"/>
          <a:stretch>
            <a:fillRect/>
          </a:stretch>
        </p:blipFill>
        <p:spPr>
          <a:xfrm>
            <a:off x="2200186" y="6331225"/>
            <a:ext cx="361656" cy="350084"/>
          </a:xfrm>
          <a:prstGeom prst="rect">
            <a:avLst/>
          </a:prstGeom>
        </p:spPr>
      </p:pic>
      <p:pic>
        <p:nvPicPr>
          <p:cNvPr id="8" name="Afbeelding 7">
            <a:hlinkClick r:id="rId7" action="ppaction://hlinksldjump"/>
            <a:extLst>
              <a:ext uri="{FF2B5EF4-FFF2-40B4-BE49-F238E27FC236}">
                <a16:creationId xmlns:a16="http://schemas.microsoft.com/office/drawing/2014/main" id="{7F1FDBB6-9136-7B91-7115-7B023D753D1F}"/>
              </a:ext>
            </a:extLst>
          </p:cNvPr>
          <p:cNvPicPr>
            <a:picLocks noChangeAspect="1"/>
          </p:cNvPicPr>
          <p:nvPr/>
        </p:nvPicPr>
        <p:blipFill>
          <a:blip r:embed="rId8"/>
          <a:stretch>
            <a:fillRect/>
          </a:stretch>
        </p:blipFill>
        <p:spPr>
          <a:xfrm flipH="1">
            <a:off x="2624687" y="6337948"/>
            <a:ext cx="331679" cy="331679"/>
          </a:xfrm>
          <a:prstGeom prst="rect">
            <a:avLst/>
          </a:prstGeom>
        </p:spPr>
      </p:pic>
      <p:pic>
        <p:nvPicPr>
          <p:cNvPr id="11" name="Afbeelding 10">
            <a:hlinkClick r:id="rId9" action="ppaction://hlinksldjump"/>
            <a:extLst>
              <a:ext uri="{FF2B5EF4-FFF2-40B4-BE49-F238E27FC236}">
                <a16:creationId xmlns:a16="http://schemas.microsoft.com/office/drawing/2014/main" id="{9FD99894-07A7-2DA6-E167-EDD55725D575}"/>
              </a:ext>
            </a:extLst>
          </p:cNvPr>
          <p:cNvPicPr>
            <a:picLocks noChangeAspect="1"/>
          </p:cNvPicPr>
          <p:nvPr/>
        </p:nvPicPr>
        <p:blipFill>
          <a:blip r:embed="rId10"/>
          <a:stretch>
            <a:fillRect/>
          </a:stretch>
        </p:blipFill>
        <p:spPr>
          <a:xfrm flipH="1">
            <a:off x="3024195" y="6337948"/>
            <a:ext cx="331679" cy="331679"/>
          </a:xfrm>
          <a:prstGeom prst="rect">
            <a:avLst/>
          </a:prstGeom>
        </p:spPr>
      </p:pic>
      <p:pic>
        <p:nvPicPr>
          <p:cNvPr id="13" name="Afbeelding 12">
            <a:hlinkClick r:id="rId11" action="ppaction://hlinksldjump"/>
            <a:extLst>
              <a:ext uri="{FF2B5EF4-FFF2-40B4-BE49-F238E27FC236}">
                <a16:creationId xmlns:a16="http://schemas.microsoft.com/office/drawing/2014/main" id="{46D60A08-6695-4D89-4C8A-004BF4B7BD16}"/>
              </a:ext>
            </a:extLst>
          </p:cNvPr>
          <p:cNvPicPr>
            <a:picLocks noChangeAspect="1"/>
          </p:cNvPicPr>
          <p:nvPr/>
        </p:nvPicPr>
        <p:blipFill>
          <a:blip r:embed="rId12"/>
          <a:stretch>
            <a:fillRect/>
          </a:stretch>
        </p:blipFill>
        <p:spPr>
          <a:xfrm flipH="1">
            <a:off x="3421749" y="6321405"/>
            <a:ext cx="361654" cy="361654"/>
          </a:xfrm>
          <a:prstGeom prst="rect">
            <a:avLst/>
          </a:prstGeom>
        </p:spPr>
      </p:pic>
      <p:pic>
        <p:nvPicPr>
          <p:cNvPr id="14" name="Afbeelding 13" descr="Afbeelding met tekst, logo, schermopname, ontwerp&#10;&#10;Automatisch gegenereerde beschrijving">
            <a:hlinkClick r:id="rId13" action="ppaction://hlinksldjump"/>
            <a:extLst>
              <a:ext uri="{FF2B5EF4-FFF2-40B4-BE49-F238E27FC236}">
                <a16:creationId xmlns:a16="http://schemas.microsoft.com/office/drawing/2014/main" id="{43B3E89F-07A2-330A-4B68-181ECCB14B7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5" name="Afbeelding 14" descr="Afbeelding met tekst, logo, Graphics, Lettertype&#10;&#10;Automatisch gegenereerde beschrijving">
            <a:hlinkClick r:id="rId15" action="ppaction://hlinksldjump"/>
            <a:extLst>
              <a:ext uri="{FF2B5EF4-FFF2-40B4-BE49-F238E27FC236}">
                <a16:creationId xmlns:a16="http://schemas.microsoft.com/office/drawing/2014/main" id="{7A479632-DE58-641E-AB72-A3A326E6477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6" name="Afbeelding 15">
            <a:hlinkClick r:id="rId17" action="ppaction://hlinksldjump"/>
            <a:extLst>
              <a:ext uri="{FF2B5EF4-FFF2-40B4-BE49-F238E27FC236}">
                <a16:creationId xmlns:a16="http://schemas.microsoft.com/office/drawing/2014/main" id="{98E44C47-1892-DF7C-7D89-83AF9A87E20C}"/>
              </a:ext>
            </a:extLst>
          </p:cNvPr>
          <p:cNvPicPr>
            <a:picLocks noChangeAspect="1"/>
          </p:cNvPicPr>
          <p:nvPr/>
        </p:nvPicPr>
        <p:blipFill>
          <a:blip r:embed="rId18"/>
          <a:stretch>
            <a:fillRect/>
          </a:stretch>
        </p:blipFill>
        <p:spPr>
          <a:xfrm>
            <a:off x="1421440" y="6343395"/>
            <a:ext cx="331680" cy="326373"/>
          </a:xfrm>
          <a:prstGeom prst="rect">
            <a:avLst/>
          </a:prstGeom>
        </p:spPr>
      </p:pic>
      <p:pic>
        <p:nvPicPr>
          <p:cNvPr id="17" name="Afbeelding 16">
            <a:hlinkClick r:id="rId19" action="ppaction://hlinksldjump"/>
            <a:extLst>
              <a:ext uri="{FF2B5EF4-FFF2-40B4-BE49-F238E27FC236}">
                <a16:creationId xmlns:a16="http://schemas.microsoft.com/office/drawing/2014/main" id="{AF16280A-2665-28F6-B2AC-908F3744B403}"/>
              </a:ext>
            </a:extLst>
          </p:cNvPr>
          <p:cNvPicPr>
            <a:picLocks noChangeAspect="1"/>
          </p:cNvPicPr>
          <p:nvPr/>
        </p:nvPicPr>
        <p:blipFill>
          <a:blip r:embed="rId20"/>
          <a:stretch>
            <a:fillRect/>
          </a:stretch>
        </p:blipFill>
        <p:spPr>
          <a:xfrm flipH="1">
            <a:off x="634022" y="6341577"/>
            <a:ext cx="325344" cy="329489"/>
          </a:xfrm>
          <a:prstGeom prst="rect">
            <a:avLst/>
          </a:prstGeom>
        </p:spPr>
      </p:pic>
      <p:sp>
        <p:nvSpPr>
          <p:cNvPr id="18" name="Tekstvak 17">
            <a:extLst>
              <a:ext uri="{FF2B5EF4-FFF2-40B4-BE49-F238E27FC236}">
                <a16:creationId xmlns:a16="http://schemas.microsoft.com/office/drawing/2014/main" id="{9CF5CA78-EB49-70E0-36E0-67E01DEACB87}"/>
              </a:ext>
            </a:extLst>
          </p:cNvPr>
          <p:cNvSpPr txBox="1"/>
          <p:nvPr/>
        </p:nvSpPr>
        <p:spPr>
          <a:xfrm>
            <a:off x="7136296" y="6300125"/>
            <a:ext cx="4585252"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21" action="ppaction://hlinksldjump">
                  <a:extLst>
                    <a:ext uri="{A12FA001-AC4F-418D-AE19-62706E023703}">
                      <ahyp:hlinkClr xmlns:ahyp="http://schemas.microsoft.com/office/drawing/2018/hyperlinkcolor" val="tx"/>
                    </a:ext>
                  </a:extLst>
                </a:hlinkClick>
              </a:rPr>
              <a:t>Terug naar </a:t>
            </a:r>
            <a:r>
              <a:rPr lang="nl-NL" dirty="0">
                <a:solidFill>
                  <a:srgbClr val="0070C0"/>
                </a:solidFill>
                <a:latin typeface="Calibri" panose="020F0502020204030204" pitchFamily="34" charset="0"/>
                <a:cs typeface="Calibri" panose="020F0502020204030204" pitchFamily="34" charset="0"/>
                <a:hlinkClick r:id="rId21" action="ppaction://hlinksldjump">
                  <a:extLst>
                    <a:ext uri="{A12FA001-AC4F-418D-AE19-62706E023703}">
                      <ahyp:hlinkClr xmlns:ahyp="http://schemas.microsoft.com/office/drawing/2018/hyperlinkcolor" val="tx"/>
                    </a:ext>
                  </a:extLst>
                </a:hlinkClick>
              </a:rPr>
              <a:t>beïnvloedende factoren vaststellen</a:t>
            </a:r>
            <a:endParaRPr lang="nl-NL" dirty="0">
              <a:solidFill>
                <a:srgbClr val="0070C0"/>
              </a:solidFill>
              <a:latin typeface="MuseoSans"/>
            </a:endParaRPr>
          </a:p>
        </p:txBody>
      </p:sp>
      <p:pic>
        <p:nvPicPr>
          <p:cNvPr id="19" name="Afbeelding 18">
            <a:extLst>
              <a:ext uri="{FF2B5EF4-FFF2-40B4-BE49-F238E27FC236}">
                <a16:creationId xmlns:a16="http://schemas.microsoft.com/office/drawing/2014/main" id="{29155452-9EBF-EC84-4C03-E4E5CEC2F2E0}"/>
              </a:ext>
            </a:extLst>
          </p:cNvPr>
          <p:cNvPicPr>
            <a:picLocks noChangeAspect="1"/>
          </p:cNvPicPr>
          <p:nvPr/>
        </p:nvPicPr>
        <p:blipFill>
          <a:blip r:embed="rId22"/>
          <a:stretch>
            <a:fillRect/>
          </a:stretch>
        </p:blipFill>
        <p:spPr>
          <a:xfrm>
            <a:off x="819681" y="8439"/>
            <a:ext cx="1197964" cy="1210762"/>
          </a:xfrm>
          <a:prstGeom prst="rect">
            <a:avLst/>
          </a:prstGeom>
        </p:spPr>
      </p:pic>
      <p:sp>
        <p:nvSpPr>
          <p:cNvPr id="7" name="Tijdelijke aanduiding voor inhoud 2">
            <a:extLst>
              <a:ext uri="{FF2B5EF4-FFF2-40B4-BE49-F238E27FC236}">
                <a16:creationId xmlns:a16="http://schemas.microsoft.com/office/drawing/2014/main" id="{B565D7FB-892F-0070-9981-A9605A8C1603}"/>
              </a:ext>
            </a:extLst>
          </p:cNvPr>
          <p:cNvSpPr txBox="1">
            <a:spLocks/>
          </p:cNvSpPr>
          <p:nvPr/>
        </p:nvSpPr>
        <p:spPr>
          <a:xfrm>
            <a:off x="838201" y="1420754"/>
            <a:ext cx="10552042" cy="4243445"/>
          </a:xfrm>
          <a:prstGeom prst="rect">
            <a:avLst/>
          </a:prstGeom>
        </p:spPr>
        <p:txBody>
          <a:bodyPr vert="horz" lIns="0" tIns="0" rIns="0" bIns="0" rtlCol="0">
            <a:noAutofit/>
          </a:bodyPr>
          <a:lstStyle>
            <a:lvl1pPr marL="216000" indent="-216000" algn="l" defTabSz="914400" rtl="0" eaLnBrk="1" latinLnBrk="0" hangingPunct="1">
              <a:lnSpc>
                <a:spcPct val="135000"/>
              </a:lnSpc>
              <a:spcBef>
                <a:spcPts val="0"/>
              </a:spcBef>
              <a:buFont typeface="Arial" panose="020B0604020202020204" pitchFamily="34" charset="0"/>
              <a:buChar char="•"/>
              <a:defRPr sz="1800" kern="1200" baseline="0">
                <a:solidFill>
                  <a:schemeClr val="tx1"/>
                </a:solidFill>
                <a:latin typeface="+mn-lt"/>
                <a:ea typeface="+mn-ea"/>
                <a:cs typeface="+mn-cs"/>
              </a:defRPr>
            </a:lvl1pPr>
            <a:lvl2pPr marL="432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NL" sz="1800" dirty="0">
                <a:effectLst/>
                <a:latin typeface="Calibri" panose="020F0502020204030204" pitchFamily="34" charset="0"/>
                <a:cs typeface="Calibri" panose="020F0502020204030204" pitchFamily="34" charset="0"/>
              </a:rPr>
              <a:t>Placebo is alleen van belang als je proefpersonen of respondenten gebruikt in je onderzoek, anders mag je de opdracht overslaan. </a:t>
            </a:r>
            <a:endParaRPr lang="nl-NL" dirty="0">
              <a:latin typeface="Calibri" panose="020F0502020204030204" pitchFamily="34" charset="0"/>
              <a:cs typeface="Calibri" panose="020F0502020204030204" pitchFamily="34" charset="0"/>
            </a:endParaRPr>
          </a:p>
          <a:p>
            <a:pPr marL="0" indent="0">
              <a:lnSpc>
                <a:spcPct val="100000"/>
              </a:lnSpc>
              <a:buNone/>
              <a:tabLst>
                <a:tab pos="1905000" algn="l"/>
              </a:tabLst>
            </a:pPr>
            <a:r>
              <a:rPr lang="nl-NL" dirty="0">
                <a:latin typeface="Calibri" panose="020F0502020204030204" pitchFamily="34" charset="0"/>
                <a:cs typeface="Calibri" panose="020F0502020204030204" pitchFamily="34" charset="0"/>
              </a:rPr>
              <a:t>Beschrijf in het bijgevoegde document hoe ga je zorgen dat je onderzoek geen placebo effect bevat? </a:t>
            </a:r>
          </a:p>
          <a:p>
            <a:pPr marL="0" indent="0">
              <a:lnSpc>
                <a:spcPct val="100000"/>
              </a:lnSpc>
              <a:buNone/>
              <a:tabLst>
                <a:tab pos="1905000" algn="l"/>
              </a:tabLst>
            </a:pPr>
            <a:endParaRPr lang="nl-NL" sz="1800" dirty="0">
              <a:effectLst/>
              <a:latin typeface="Calibri" panose="020F0502020204030204" pitchFamily="34" charset="0"/>
              <a:cs typeface="Calibri" panose="020F0502020204030204" pitchFamily="34" charset="0"/>
            </a:endParaRPr>
          </a:p>
          <a:p>
            <a:pPr marL="0" indent="0">
              <a:lnSpc>
                <a:spcPct val="100000"/>
              </a:lnSpc>
              <a:buNone/>
            </a:pPr>
            <a:endParaRPr lang="nl-NL" dirty="0"/>
          </a:p>
          <a:p>
            <a:pPr marL="711200" indent="-711200">
              <a:lnSpc>
                <a:spcPct val="100000"/>
              </a:lnSpc>
              <a:buFont typeface="Arial" panose="020B0604020202020204" pitchFamily="34" charset="0"/>
              <a:buNone/>
            </a:pPr>
            <a:endParaRPr lang="nl-NL" dirty="0"/>
          </a:p>
          <a:p>
            <a:pPr marL="0" indent="0">
              <a:lnSpc>
                <a:spcPct val="100000"/>
              </a:lnSpc>
              <a:buFont typeface="Arial" panose="020B0604020202020204" pitchFamily="34" charset="0"/>
              <a:buNone/>
            </a:pPr>
            <a:endParaRPr lang="nl-NL" dirty="0">
              <a:solidFill>
                <a:srgbClr val="0070C0"/>
              </a:solidFill>
              <a:latin typeface="Arial" panose="020B0604020202020204" pitchFamily="34" charset="0"/>
              <a:cs typeface="Arial" panose="020B0604020202020204" pitchFamily="34" charset="0"/>
            </a:endParaRPr>
          </a:p>
        </p:txBody>
      </p:sp>
      <p:pic>
        <p:nvPicPr>
          <p:cNvPr id="9" name="Afbeelding 8">
            <a:extLst>
              <a:ext uri="{FF2B5EF4-FFF2-40B4-BE49-F238E27FC236}">
                <a16:creationId xmlns:a16="http://schemas.microsoft.com/office/drawing/2014/main" id="{D349FA8B-5E64-2AB6-9232-CCA66804AEC5}"/>
              </a:ext>
            </a:extLst>
          </p:cNvPr>
          <p:cNvPicPr>
            <a:picLocks noChangeAspect="1"/>
          </p:cNvPicPr>
          <p:nvPr/>
        </p:nvPicPr>
        <p:blipFill>
          <a:blip r:embed="rId23"/>
          <a:stretch>
            <a:fillRect/>
          </a:stretch>
        </p:blipFill>
        <p:spPr>
          <a:xfrm>
            <a:off x="838201" y="2853246"/>
            <a:ext cx="385630" cy="346455"/>
          </a:xfrm>
          <a:prstGeom prst="rect">
            <a:avLst/>
          </a:prstGeom>
        </p:spPr>
      </p:pic>
      <p:sp>
        <p:nvSpPr>
          <p:cNvPr id="12" name="Tekstvak 11">
            <a:extLst>
              <a:ext uri="{FF2B5EF4-FFF2-40B4-BE49-F238E27FC236}">
                <a16:creationId xmlns:a16="http://schemas.microsoft.com/office/drawing/2014/main" id="{23C58BEB-FDF9-8D4D-F508-FEDE26D63FC1}"/>
              </a:ext>
            </a:extLst>
          </p:cNvPr>
          <p:cNvSpPr txBox="1"/>
          <p:nvPr/>
        </p:nvSpPr>
        <p:spPr>
          <a:xfrm>
            <a:off x="1159107" y="2830369"/>
            <a:ext cx="7416800" cy="369332"/>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Beïnvloedende factoren vastleggen - Formulier.docx </a:t>
            </a:r>
            <a:r>
              <a:rPr lang="nl-NL" dirty="0">
                <a:solidFill>
                  <a:srgbClr val="FF0000"/>
                </a:solidFill>
                <a:latin typeface="Calibri" panose="020F0502020204030204" pitchFamily="34" charset="0"/>
                <a:ea typeface="Calibri" panose="020F0502020204030204" pitchFamily="34" charset="0"/>
                <a:cs typeface="Calibri" panose="020F0502020204030204" pitchFamily="34" charset="0"/>
              </a:rPr>
              <a:t>(nog niet beschikbaar)</a:t>
            </a:r>
            <a:endParaRPr lang="nl-NL" dirty="0"/>
          </a:p>
        </p:txBody>
      </p:sp>
    </p:spTree>
    <p:extLst>
      <p:ext uri="{BB962C8B-B14F-4D97-AF65-F5344CB8AC3E}">
        <p14:creationId xmlns:p14="http://schemas.microsoft.com/office/powerpoint/2010/main" val="981807287"/>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Opdracht 18: gegevens analyseren</a:t>
            </a:r>
          </a:p>
        </p:txBody>
      </p:sp>
      <p:pic>
        <p:nvPicPr>
          <p:cNvPr id="5" name="Afbeelding 4">
            <a:hlinkClick r:id="rId3" action="ppaction://hlinksldjump"/>
            <a:extLst>
              <a:ext uri="{FF2B5EF4-FFF2-40B4-BE49-F238E27FC236}">
                <a16:creationId xmlns:a16="http://schemas.microsoft.com/office/drawing/2014/main" id="{0D5AC535-94C7-39D3-62D2-1878737A5169}"/>
              </a:ext>
            </a:extLst>
          </p:cNvPr>
          <p:cNvPicPr>
            <a:picLocks noChangeAspect="1"/>
          </p:cNvPicPr>
          <p:nvPr/>
        </p:nvPicPr>
        <p:blipFill>
          <a:blip r:embed="rId4"/>
          <a:stretch>
            <a:fillRect/>
          </a:stretch>
        </p:blipFill>
        <p:spPr>
          <a:xfrm>
            <a:off x="1814173" y="6336180"/>
            <a:ext cx="331680" cy="331680"/>
          </a:xfrm>
          <a:prstGeom prst="rect">
            <a:avLst/>
          </a:prstGeom>
        </p:spPr>
      </p:pic>
      <p:pic>
        <p:nvPicPr>
          <p:cNvPr id="6" name="Afbeelding 5">
            <a:hlinkClick r:id="rId5" action="ppaction://hlinksldjump"/>
            <a:extLst>
              <a:ext uri="{FF2B5EF4-FFF2-40B4-BE49-F238E27FC236}">
                <a16:creationId xmlns:a16="http://schemas.microsoft.com/office/drawing/2014/main" id="{35148AAF-D0F7-DAD0-792B-BEDC22360206}"/>
              </a:ext>
            </a:extLst>
          </p:cNvPr>
          <p:cNvPicPr>
            <a:picLocks noChangeAspect="1"/>
          </p:cNvPicPr>
          <p:nvPr/>
        </p:nvPicPr>
        <p:blipFill>
          <a:blip r:embed="rId6"/>
          <a:stretch>
            <a:fillRect/>
          </a:stretch>
        </p:blipFill>
        <p:spPr>
          <a:xfrm>
            <a:off x="2200186" y="6331225"/>
            <a:ext cx="361656" cy="350084"/>
          </a:xfrm>
          <a:prstGeom prst="rect">
            <a:avLst/>
          </a:prstGeom>
        </p:spPr>
      </p:pic>
      <p:pic>
        <p:nvPicPr>
          <p:cNvPr id="8" name="Afbeelding 7">
            <a:hlinkClick r:id="rId7" action="ppaction://hlinksldjump"/>
            <a:extLst>
              <a:ext uri="{FF2B5EF4-FFF2-40B4-BE49-F238E27FC236}">
                <a16:creationId xmlns:a16="http://schemas.microsoft.com/office/drawing/2014/main" id="{7F1FDBB6-9136-7B91-7115-7B023D753D1F}"/>
              </a:ext>
            </a:extLst>
          </p:cNvPr>
          <p:cNvPicPr>
            <a:picLocks noChangeAspect="1"/>
          </p:cNvPicPr>
          <p:nvPr/>
        </p:nvPicPr>
        <p:blipFill>
          <a:blip r:embed="rId8"/>
          <a:stretch>
            <a:fillRect/>
          </a:stretch>
        </p:blipFill>
        <p:spPr>
          <a:xfrm flipH="1">
            <a:off x="2624687" y="6337948"/>
            <a:ext cx="331679" cy="331679"/>
          </a:xfrm>
          <a:prstGeom prst="rect">
            <a:avLst/>
          </a:prstGeom>
        </p:spPr>
      </p:pic>
      <p:pic>
        <p:nvPicPr>
          <p:cNvPr id="11" name="Afbeelding 10">
            <a:hlinkClick r:id="rId9" action="ppaction://hlinksldjump"/>
            <a:extLst>
              <a:ext uri="{FF2B5EF4-FFF2-40B4-BE49-F238E27FC236}">
                <a16:creationId xmlns:a16="http://schemas.microsoft.com/office/drawing/2014/main" id="{9FD99894-07A7-2DA6-E167-EDD55725D575}"/>
              </a:ext>
            </a:extLst>
          </p:cNvPr>
          <p:cNvPicPr>
            <a:picLocks noChangeAspect="1"/>
          </p:cNvPicPr>
          <p:nvPr/>
        </p:nvPicPr>
        <p:blipFill>
          <a:blip r:embed="rId10"/>
          <a:stretch>
            <a:fillRect/>
          </a:stretch>
        </p:blipFill>
        <p:spPr>
          <a:xfrm flipH="1">
            <a:off x="3024195" y="6337948"/>
            <a:ext cx="331679" cy="331679"/>
          </a:xfrm>
          <a:prstGeom prst="rect">
            <a:avLst/>
          </a:prstGeom>
        </p:spPr>
      </p:pic>
      <p:pic>
        <p:nvPicPr>
          <p:cNvPr id="13" name="Afbeelding 12">
            <a:hlinkClick r:id="rId11" action="ppaction://hlinksldjump"/>
            <a:extLst>
              <a:ext uri="{FF2B5EF4-FFF2-40B4-BE49-F238E27FC236}">
                <a16:creationId xmlns:a16="http://schemas.microsoft.com/office/drawing/2014/main" id="{46D60A08-6695-4D89-4C8A-004BF4B7BD16}"/>
              </a:ext>
            </a:extLst>
          </p:cNvPr>
          <p:cNvPicPr>
            <a:picLocks noChangeAspect="1"/>
          </p:cNvPicPr>
          <p:nvPr/>
        </p:nvPicPr>
        <p:blipFill>
          <a:blip r:embed="rId12"/>
          <a:stretch>
            <a:fillRect/>
          </a:stretch>
        </p:blipFill>
        <p:spPr>
          <a:xfrm flipH="1">
            <a:off x="3421749" y="6321405"/>
            <a:ext cx="361654" cy="361654"/>
          </a:xfrm>
          <a:prstGeom prst="rect">
            <a:avLst/>
          </a:prstGeom>
        </p:spPr>
      </p:pic>
      <p:pic>
        <p:nvPicPr>
          <p:cNvPr id="14" name="Afbeelding 13" descr="Afbeelding met tekst, logo, schermopname, ontwerp&#10;&#10;Automatisch gegenereerde beschrijving">
            <a:hlinkClick r:id="rId13" action="ppaction://hlinksldjump"/>
            <a:extLst>
              <a:ext uri="{FF2B5EF4-FFF2-40B4-BE49-F238E27FC236}">
                <a16:creationId xmlns:a16="http://schemas.microsoft.com/office/drawing/2014/main" id="{43B3E89F-07A2-330A-4B68-181ECCB14B7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5" name="Afbeelding 14" descr="Afbeelding met tekst, logo, Graphics, Lettertype&#10;&#10;Automatisch gegenereerde beschrijving">
            <a:hlinkClick r:id="rId15" action="ppaction://hlinksldjump"/>
            <a:extLst>
              <a:ext uri="{FF2B5EF4-FFF2-40B4-BE49-F238E27FC236}">
                <a16:creationId xmlns:a16="http://schemas.microsoft.com/office/drawing/2014/main" id="{7A479632-DE58-641E-AB72-A3A326E6477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6" name="Afbeelding 15">
            <a:hlinkClick r:id="rId17" action="ppaction://hlinksldjump"/>
            <a:extLst>
              <a:ext uri="{FF2B5EF4-FFF2-40B4-BE49-F238E27FC236}">
                <a16:creationId xmlns:a16="http://schemas.microsoft.com/office/drawing/2014/main" id="{98E44C47-1892-DF7C-7D89-83AF9A87E20C}"/>
              </a:ext>
            </a:extLst>
          </p:cNvPr>
          <p:cNvPicPr>
            <a:picLocks noChangeAspect="1"/>
          </p:cNvPicPr>
          <p:nvPr/>
        </p:nvPicPr>
        <p:blipFill>
          <a:blip r:embed="rId18"/>
          <a:stretch>
            <a:fillRect/>
          </a:stretch>
        </p:blipFill>
        <p:spPr>
          <a:xfrm>
            <a:off x="1421440" y="6343395"/>
            <a:ext cx="331680" cy="326373"/>
          </a:xfrm>
          <a:prstGeom prst="rect">
            <a:avLst/>
          </a:prstGeom>
        </p:spPr>
      </p:pic>
      <p:pic>
        <p:nvPicPr>
          <p:cNvPr id="17" name="Afbeelding 16">
            <a:hlinkClick r:id="rId19" action="ppaction://hlinksldjump"/>
            <a:extLst>
              <a:ext uri="{FF2B5EF4-FFF2-40B4-BE49-F238E27FC236}">
                <a16:creationId xmlns:a16="http://schemas.microsoft.com/office/drawing/2014/main" id="{AF16280A-2665-28F6-B2AC-908F3744B403}"/>
              </a:ext>
            </a:extLst>
          </p:cNvPr>
          <p:cNvPicPr>
            <a:picLocks noChangeAspect="1"/>
          </p:cNvPicPr>
          <p:nvPr/>
        </p:nvPicPr>
        <p:blipFill>
          <a:blip r:embed="rId20"/>
          <a:stretch>
            <a:fillRect/>
          </a:stretch>
        </p:blipFill>
        <p:spPr>
          <a:xfrm flipH="1">
            <a:off x="634022" y="6341577"/>
            <a:ext cx="325344" cy="329489"/>
          </a:xfrm>
          <a:prstGeom prst="rect">
            <a:avLst/>
          </a:prstGeom>
        </p:spPr>
      </p:pic>
      <p:sp>
        <p:nvSpPr>
          <p:cNvPr id="18" name="Tekstvak 17">
            <a:extLst>
              <a:ext uri="{FF2B5EF4-FFF2-40B4-BE49-F238E27FC236}">
                <a16:creationId xmlns:a16="http://schemas.microsoft.com/office/drawing/2014/main" id="{9CF5CA78-EB49-70E0-36E0-67E01DEACB87}"/>
              </a:ext>
            </a:extLst>
          </p:cNvPr>
          <p:cNvSpPr txBox="1"/>
          <p:nvPr/>
        </p:nvSpPr>
        <p:spPr>
          <a:xfrm>
            <a:off x="8501270" y="6300125"/>
            <a:ext cx="3220278"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7" action="ppaction://hlinksldjump">
                  <a:extLst>
                    <a:ext uri="{A12FA001-AC4F-418D-AE19-62706E023703}">
                      <ahyp:hlinkClr xmlns:ahyp="http://schemas.microsoft.com/office/drawing/2018/hyperlinkcolor" val="tx"/>
                    </a:ext>
                  </a:extLst>
                </a:hlinkClick>
              </a:rPr>
              <a:t>Terug naar Onderzoek uitvoeren</a:t>
            </a:r>
            <a:endParaRPr lang="nl-NL" dirty="0">
              <a:solidFill>
                <a:srgbClr val="0070C0"/>
              </a:solidFill>
              <a:latin typeface="MuseoSans"/>
            </a:endParaRPr>
          </a:p>
        </p:txBody>
      </p:sp>
      <p:pic>
        <p:nvPicPr>
          <p:cNvPr id="19" name="Afbeelding 18">
            <a:extLst>
              <a:ext uri="{FF2B5EF4-FFF2-40B4-BE49-F238E27FC236}">
                <a16:creationId xmlns:a16="http://schemas.microsoft.com/office/drawing/2014/main" id="{29155452-9EBF-EC84-4C03-E4E5CEC2F2E0}"/>
              </a:ext>
            </a:extLst>
          </p:cNvPr>
          <p:cNvPicPr>
            <a:picLocks noChangeAspect="1"/>
          </p:cNvPicPr>
          <p:nvPr/>
        </p:nvPicPr>
        <p:blipFill>
          <a:blip r:embed="rId21"/>
          <a:stretch>
            <a:fillRect/>
          </a:stretch>
        </p:blipFill>
        <p:spPr>
          <a:xfrm>
            <a:off x="819681" y="8439"/>
            <a:ext cx="1197964" cy="1210762"/>
          </a:xfrm>
          <a:prstGeom prst="rect">
            <a:avLst/>
          </a:prstGeom>
        </p:spPr>
      </p:pic>
      <p:sp>
        <p:nvSpPr>
          <p:cNvPr id="7" name="Tijdelijke aanduiding voor inhoud 2">
            <a:extLst>
              <a:ext uri="{FF2B5EF4-FFF2-40B4-BE49-F238E27FC236}">
                <a16:creationId xmlns:a16="http://schemas.microsoft.com/office/drawing/2014/main" id="{A360F957-1ECA-87DD-E26B-9BDE7969680D}"/>
              </a:ext>
            </a:extLst>
          </p:cNvPr>
          <p:cNvSpPr txBox="1">
            <a:spLocks/>
          </p:cNvSpPr>
          <p:nvPr/>
        </p:nvSpPr>
        <p:spPr>
          <a:xfrm>
            <a:off x="838201" y="1420754"/>
            <a:ext cx="8415527" cy="4243445"/>
          </a:xfrm>
          <a:prstGeom prst="rect">
            <a:avLst/>
          </a:prstGeom>
        </p:spPr>
        <p:txBody>
          <a:bodyPr vert="horz" lIns="0" tIns="0" rIns="0" bIns="0" rtlCol="0">
            <a:noAutofit/>
          </a:bodyPr>
          <a:lstStyle>
            <a:lvl1pPr marL="216000" indent="-216000" algn="l" defTabSz="914400" rtl="0" eaLnBrk="1" latinLnBrk="0" hangingPunct="1">
              <a:lnSpc>
                <a:spcPct val="135000"/>
              </a:lnSpc>
              <a:spcBef>
                <a:spcPts val="0"/>
              </a:spcBef>
              <a:buFont typeface="Arial" panose="020B0604020202020204" pitchFamily="34" charset="0"/>
              <a:buChar char="•"/>
              <a:defRPr sz="1800" kern="1200" baseline="0">
                <a:solidFill>
                  <a:schemeClr val="tx1"/>
                </a:solidFill>
                <a:latin typeface="+mn-lt"/>
                <a:ea typeface="+mn-ea"/>
                <a:cs typeface="+mn-cs"/>
              </a:defRPr>
            </a:lvl1pPr>
            <a:lvl2pPr marL="432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3400" indent="-533400">
              <a:lnSpc>
                <a:spcPct val="100000"/>
              </a:lnSpc>
              <a:buNone/>
              <a:tabLst>
                <a:tab pos="38100" algn="l"/>
              </a:tabLst>
            </a:pPr>
            <a:r>
              <a:rPr lang="nl-NL" dirty="0">
                <a:latin typeface="Calibri" panose="020F0502020204030204" pitchFamily="34" charset="0"/>
                <a:cs typeface="Calibri" panose="020F0502020204030204" pitchFamily="34" charset="0"/>
              </a:rPr>
              <a:t>Doel:	</a:t>
            </a:r>
            <a:r>
              <a:rPr lang="nl-NL" sz="1800" dirty="0">
                <a:effectLst/>
                <a:latin typeface="Calibri" panose="020F0502020204030204" pitchFamily="34" charset="0"/>
                <a:cs typeface="Calibri" panose="020F0502020204030204" pitchFamily="34" charset="0"/>
              </a:rPr>
              <a:t>Je bekijkt je gegevens heel goed en denkt na over wat je allemaal kan zeggen over je gegevens. Je probeert antwoorden te vinden op je hoofd- en deelvragen. </a:t>
            </a:r>
            <a:r>
              <a:rPr lang="nl-NL" sz="1800" dirty="0">
                <a:effectLst/>
                <a:latin typeface="MuseoSans"/>
              </a:rPr>
              <a:t> </a:t>
            </a:r>
            <a:r>
              <a:rPr lang="nl-NL" dirty="0">
                <a:latin typeface="Calibri" panose="020F0502020204030204" pitchFamily="34" charset="0"/>
                <a:cs typeface="Calibri" panose="020F0502020204030204" pitchFamily="34" charset="0"/>
              </a:rPr>
              <a:t>  </a:t>
            </a:r>
          </a:p>
          <a:p>
            <a:pPr marL="0" indent="0">
              <a:lnSpc>
                <a:spcPct val="100000"/>
              </a:lnSpc>
              <a:buFont typeface="Arial" panose="020B0604020202020204" pitchFamily="34" charset="0"/>
              <a:buNone/>
            </a:pPr>
            <a:endParaRPr lang="nl-NL" dirty="0">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r>
              <a:rPr lang="nl-NL" dirty="0">
                <a:latin typeface="Calibri" panose="020F0502020204030204" pitchFamily="34" charset="0"/>
                <a:cs typeface="Calibri" panose="020F0502020204030204" pitchFamily="34" charset="0"/>
              </a:rPr>
              <a:t>Benodigdheden: pen en papier of digitaal</a:t>
            </a:r>
            <a:endParaRPr lang="nl-NL" dirty="0">
              <a:solidFill>
                <a:srgbClr val="0070C0"/>
              </a:solidFill>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endParaRPr lang="nl-NL" dirty="0">
              <a:solidFill>
                <a:srgbClr val="0070C0"/>
              </a:solidFill>
              <a:latin typeface="Calibri" panose="020F0502020204030204" pitchFamily="34" charset="0"/>
              <a:cs typeface="Calibri" panose="020F0502020204030204" pitchFamily="34" charset="0"/>
            </a:endParaRPr>
          </a:p>
          <a:p>
            <a:pPr marL="0" indent="0">
              <a:lnSpc>
                <a:spcPct val="100000"/>
              </a:lnSpc>
              <a:buNone/>
            </a:pPr>
            <a:r>
              <a:rPr lang="nl-NL" sz="1800" dirty="0">
                <a:effectLst/>
                <a:latin typeface="Calibri" panose="020F0502020204030204" pitchFamily="34" charset="0"/>
                <a:cs typeface="Calibri" panose="020F0502020204030204" pitchFamily="34" charset="0"/>
              </a:rPr>
              <a:t>Wanneer je je onderzoek hebt uitgevoerd en je gegevens daadwerkelijk hebt verzameld en geordend kun je je gegevens gaan analyseren. Geef hiervoor antwoord op de onderstaande vragen:</a:t>
            </a:r>
            <a:endParaRPr lang="nl-NL" dirty="0">
              <a:latin typeface="Calibri" panose="020F0502020204030204" pitchFamily="34" charset="0"/>
              <a:cs typeface="Calibri" panose="020F0502020204030204" pitchFamily="34" charset="0"/>
            </a:endParaRPr>
          </a:p>
          <a:p>
            <a:pPr marL="244475" lvl="1" indent="-244475">
              <a:lnSpc>
                <a:spcPct val="100000"/>
              </a:lnSpc>
              <a:buFont typeface="Wingdings" pitchFamily="2" charset="2"/>
              <a:buChar char="§"/>
            </a:pPr>
            <a:r>
              <a:rPr lang="nl-NL" sz="1800" dirty="0">
                <a:effectLst/>
                <a:latin typeface="Calibri" panose="020F0502020204030204" pitchFamily="34" charset="0"/>
                <a:cs typeface="Calibri" panose="020F0502020204030204" pitchFamily="34" charset="0"/>
              </a:rPr>
              <a:t>Welk antwoord op je onderzoeksvraag kan je uit je gegevens afleiden? </a:t>
            </a:r>
            <a:endParaRPr lang="nl-NL" dirty="0">
              <a:latin typeface="Calibri" panose="020F0502020204030204" pitchFamily="34" charset="0"/>
              <a:cs typeface="Calibri" panose="020F0502020204030204" pitchFamily="34" charset="0"/>
            </a:endParaRPr>
          </a:p>
          <a:p>
            <a:pPr marL="244475" lvl="1" indent="-244475">
              <a:lnSpc>
                <a:spcPct val="100000"/>
              </a:lnSpc>
              <a:buFont typeface="Wingdings" pitchFamily="2" charset="2"/>
              <a:buChar char="§"/>
            </a:pPr>
            <a:r>
              <a:rPr lang="nl-NL" sz="1800" dirty="0">
                <a:effectLst/>
                <a:latin typeface="Calibri" panose="020F0502020204030204" pitchFamily="34" charset="0"/>
                <a:cs typeface="Calibri" panose="020F0502020204030204" pitchFamily="34" charset="0"/>
              </a:rPr>
              <a:t>Welke algemene informatie kan je uit je gegevens afleiden? (Zoals totaal aantal proefpersonen, verdeling man/vrouw, leeftijdsverdeling etc.) </a:t>
            </a:r>
            <a:endParaRPr lang="nl-NL" dirty="0">
              <a:latin typeface="Calibri" panose="020F0502020204030204" pitchFamily="34" charset="0"/>
              <a:cs typeface="Calibri" panose="020F0502020204030204" pitchFamily="34" charset="0"/>
            </a:endParaRPr>
          </a:p>
          <a:p>
            <a:pPr marL="244475" lvl="1" indent="-244475">
              <a:lnSpc>
                <a:spcPct val="100000"/>
              </a:lnSpc>
              <a:buFont typeface="Wingdings" pitchFamily="2" charset="2"/>
              <a:buChar char="§"/>
            </a:pPr>
            <a:r>
              <a:rPr lang="nl-NL" sz="1800" dirty="0">
                <a:effectLst/>
                <a:latin typeface="Calibri" panose="020F0502020204030204" pitchFamily="34" charset="0"/>
                <a:cs typeface="Calibri" panose="020F0502020204030204" pitchFamily="34" charset="0"/>
              </a:rPr>
              <a:t>Welke gegevens vallen op of wijken af? En wat zegt dat? </a:t>
            </a:r>
            <a:endParaRPr lang="nl-NL" dirty="0">
              <a:latin typeface="Calibri" panose="020F0502020204030204" pitchFamily="34" charset="0"/>
              <a:cs typeface="Calibri" panose="020F0502020204030204" pitchFamily="34" charset="0"/>
            </a:endParaRPr>
          </a:p>
          <a:p>
            <a:pPr marL="244475" lvl="1" indent="-244475">
              <a:lnSpc>
                <a:spcPct val="100000"/>
              </a:lnSpc>
              <a:buFont typeface="Wingdings" pitchFamily="2" charset="2"/>
              <a:buChar char="§"/>
            </a:pPr>
            <a:r>
              <a:rPr lang="nl-NL" sz="1800" dirty="0">
                <a:effectLst/>
                <a:latin typeface="Calibri" panose="020F0502020204030204" pitchFamily="34" charset="0"/>
                <a:cs typeface="Calibri" panose="020F0502020204030204" pitchFamily="34" charset="0"/>
              </a:rPr>
              <a:t>Kloppen de gegevens met de verwachting? </a:t>
            </a:r>
            <a:endParaRPr lang="nl-NL" dirty="0"/>
          </a:p>
          <a:p>
            <a:pPr marL="0" indent="0">
              <a:lnSpc>
                <a:spcPct val="100000"/>
              </a:lnSpc>
              <a:buFont typeface="Arial" panose="020B0604020202020204" pitchFamily="34" charset="0"/>
              <a:buNone/>
            </a:pPr>
            <a:endParaRPr lang="nl-NL" dirty="0">
              <a:solidFill>
                <a:srgbClr val="0070C0"/>
              </a:solidFill>
              <a:latin typeface="Arial" panose="020B0604020202020204" pitchFamily="34" charset="0"/>
              <a:cs typeface="Arial" panose="020B0604020202020204" pitchFamily="34" charset="0"/>
            </a:endParaRPr>
          </a:p>
        </p:txBody>
      </p:sp>
      <p:pic>
        <p:nvPicPr>
          <p:cNvPr id="9" name="Afbeelding 8">
            <a:extLst>
              <a:ext uri="{FF2B5EF4-FFF2-40B4-BE49-F238E27FC236}">
                <a16:creationId xmlns:a16="http://schemas.microsoft.com/office/drawing/2014/main" id="{F0981DCD-EBFE-3CEC-5BFE-C4985E0FBC46}"/>
              </a:ext>
            </a:extLst>
          </p:cNvPr>
          <p:cNvPicPr>
            <a:picLocks noChangeAspect="1"/>
          </p:cNvPicPr>
          <p:nvPr/>
        </p:nvPicPr>
        <p:blipFill>
          <a:blip r:embed="rId22"/>
          <a:stretch>
            <a:fillRect/>
          </a:stretch>
        </p:blipFill>
        <p:spPr>
          <a:xfrm>
            <a:off x="838201" y="5167239"/>
            <a:ext cx="385630" cy="346455"/>
          </a:xfrm>
          <a:prstGeom prst="rect">
            <a:avLst/>
          </a:prstGeom>
        </p:spPr>
      </p:pic>
      <p:sp>
        <p:nvSpPr>
          <p:cNvPr id="12" name="Tekstvak 11">
            <a:extLst>
              <a:ext uri="{FF2B5EF4-FFF2-40B4-BE49-F238E27FC236}">
                <a16:creationId xmlns:a16="http://schemas.microsoft.com/office/drawing/2014/main" id="{D591B0A2-A88E-94DF-5137-E043DB6C4E42}"/>
              </a:ext>
            </a:extLst>
          </p:cNvPr>
          <p:cNvSpPr txBox="1"/>
          <p:nvPr/>
        </p:nvSpPr>
        <p:spPr>
          <a:xfrm>
            <a:off x="1159107" y="5144362"/>
            <a:ext cx="7416800" cy="369332"/>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Gegevens analyseren - Formulier.docx </a:t>
            </a:r>
            <a:r>
              <a:rPr lang="nl-NL" dirty="0">
                <a:solidFill>
                  <a:srgbClr val="FF0000"/>
                </a:solidFill>
                <a:latin typeface="Calibri" panose="020F0502020204030204" pitchFamily="34" charset="0"/>
                <a:ea typeface="Calibri" panose="020F0502020204030204" pitchFamily="34" charset="0"/>
                <a:cs typeface="Calibri" panose="020F0502020204030204" pitchFamily="34" charset="0"/>
              </a:rPr>
              <a:t>(nog niet beschikbaar)</a:t>
            </a:r>
            <a:endParaRPr lang="nl-NL" dirty="0"/>
          </a:p>
        </p:txBody>
      </p:sp>
      <p:sp>
        <p:nvSpPr>
          <p:cNvPr id="3" name="Tekstvak 2">
            <a:extLst>
              <a:ext uri="{FF2B5EF4-FFF2-40B4-BE49-F238E27FC236}">
                <a16:creationId xmlns:a16="http://schemas.microsoft.com/office/drawing/2014/main" id="{964D180D-2E22-A740-48BB-653C559D3A5F}"/>
              </a:ext>
            </a:extLst>
          </p:cNvPr>
          <p:cNvSpPr txBox="1"/>
          <p:nvPr/>
        </p:nvSpPr>
        <p:spPr>
          <a:xfrm>
            <a:off x="746931" y="5651631"/>
            <a:ext cx="7416800" cy="369332"/>
          </a:xfrm>
          <a:prstGeom prst="rect">
            <a:avLst/>
          </a:prstGeom>
          <a:noFill/>
        </p:spPr>
        <p:txBody>
          <a:bodyPr wrap="square">
            <a:spAutoFit/>
          </a:bodyPr>
          <a:lstStyle/>
          <a:p>
            <a:pPr marL="711200" indent="-711200"/>
            <a:r>
              <a:rPr lang="nl-NL" dirty="0">
                <a:solidFill>
                  <a:srgbClr val="0070C0"/>
                </a:solidFill>
                <a:latin typeface="Calibri" panose="020F0502020204030204" pitchFamily="34" charset="0"/>
                <a:cs typeface="Calibri" panose="020F0502020204030204" pitchFamily="34" charset="0"/>
                <a:hlinkClick r:id="rId9" action="ppaction://hlinksldjump">
                  <a:extLst>
                    <a:ext uri="{A12FA001-AC4F-418D-AE19-62706E023703}">
                      <ahyp:hlinkClr xmlns:ahyp="http://schemas.microsoft.com/office/drawing/2018/hyperlinkcolor" val="tx"/>
                    </a:ext>
                  </a:extLst>
                </a:hlinkClick>
              </a:rPr>
              <a:t>Ga door naar de volgende fase: Concluderen</a:t>
            </a:r>
            <a:endParaRPr lang="nl-NL"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6013442"/>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Onderzoek uitvoeren – Wees nieuwsgierig</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‘Wees nieuwsgierig’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‘Onderzoek uitvoeren’</a:t>
            </a:r>
          </a:p>
          <a:p>
            <a:pPr>
              <a:lnSpc>
                <a:spcPct val="100000"/>
              </a:lnSpc>
            </a:pPr>
            <a:r>
              <a:rPr lang="nl-NL" dirty="0">
                <a:solidFill>
                  <a:srgbClr val="00B0F0"/>
                </a:solidFill>
                <a:latin typeface="MuseoSans"/>
              </a:rPr>
              <a:t>vraagt zich af wat er uit het onderzoek zal komen. </a:t>
            </a:r>
          </a:p>
          <a:p>
            <a:pPr>
              <a:lnSpc>
                <a:spcPct val="100000"/>
              </a:lnSpc>
            </a:pPr>
            <a:r>
              <a:rPr lang="nl-NL" dirty="0">
                <a:solidFill>
                  <a:srgbClr val="00B0F0"/>
                </a:solidFill>
                <a:latin typeface="MuseoSans"/>
              </a:rPr>
              <a:t>probeert uit om tot verschillende antwoorden te komen. </a:t>
            </a:r>
          </a:p>
          <a:p>
            <a:pPr>
              <a:lnSpc>
                <a:spcPct val="100000"/>
              </a:lnSpc>
            </a:pPr>
            <a:r>
              <a:rPr lang="nl-NL" dirty="0">
                <a:solidFill>
                  <a:srgbClr val="00B0F0"/>
                </a:solidFill>
                <a:latin typeface="MuseoSans"/>
              </a:rPr>
              <a:t>zoekt nieuwsgierig naar het bijzondere in de uitkomsten van het het onderzoek.</a:t>
            </a:r>
          </a:p>
          <a:p>
            <a:pPr>
              <a:lnSpc>
                <a:spcPct val="100000"/>
              </a:lnSpc>
            </a:pPr>
            <a:endParaRPr lang="nl-NL" dirty="0">
              <a:solidFill>
                <a:srgbClr val="00B0F0"/>
              </a:solidFill>
              <a:effectLst/>
            </a:endParaRPr>
          </a:p>
          <a:p>
            <a:pPr marL="0" indent="0">
              <a:lnSpc>
                <a:spcPct val="100000"/>
              </a:lnSpc>
              <a:buNone/>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 name="Afbeelding 2">
            <a:hlinkClick r:id="rId3"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4"/>
          <a:stretch>
            <a:fillRect/>
          </a:stretch>
        </p:blipFill>
        <p:spPr>
          <a:xfrm>
            <a:off x="1814173" y="6336180"/>
            <a:ext cx="331680" cy="331680"/>
          </a:xfrm>
          <a:prstGeom prst="rect">
            <a:avLst/>
          </a:prstGeom>
        </p:spPr>
      </p:pic>
      <p:pic>
        <p:nvPicPr>
          <p:cNvPr id="5" name="Afbeelding 4">
            <a:hlinkClick r:id="rId5"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6"/>
          <a:stretch>
            <a:fillRect/>
          </a:stretch>
        </p:blipFill>
        <p:spPr>
          <a:xfrm>
            <a:off x="2200186" y="6331225"/>
            <a:ext cx="361656" cy="350084"/>
          </a:xfrm>
          <a:prstGeom prst="rect">
            <a:avLst/>
          </a:prstGeom>
        </p:spPr>
      </p:pic>
      <p:pic>
        <p:nvPicPr>
          <p:cNvPr id="13" name="Afbeelding 12">
            <a:hlinkClick r:id="rId7"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8"/>
          <a:stretch>
            <a:fillRect/>
          </a:stretch>
        </p:blipFill>
        <p:spPr>
          <a:xfrm flipH="1">
            <a:off x="2624687" y="6337948"/>
            <a:ext cx="331679" cy="331679"/>
          </a:xfrm>
          <a:prstGeom prst="rect">
            <a:avLst/>
          </a:prstGeom>
        </p:spPr>
      </p:pic>
      <p:pic>
        <p:nvPicPr>
          <p:cNvPr id="15" name="Afbeelding 14">
            <a:hlinkClick r:id="rId9"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0"/>
          <a:stretch>
            <a:fillRect/>
          </a:stretch>
        </p:blipFill>
        <p:spPr>
          <a:xfrm flipH="1">
            <a:off x="3024195" y="6337948"/>
            <a:ext cx="331679" cy="331679"/>
          </a:xfrm>
          <a:prstGeom prst="rect">
            <a:avLst/>
          </a:prstGeom>
        </p:spPr>
      </p:pic>
      <p:pic>
        <p:nvPicPr>
          <p:cNvPr id="16" name="Afbeelding 15">
            <a:hlinkClick r:id="rId11"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2"/>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3"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5"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7"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18"/>
          <a:stretch>
            <a:fillRect/>
          </a:stretch>
        </p:blipFill>
        <p:spPr>
          <a:xfrm>
            <a:off x="1421440" y="6343395"/>
            <a:ext cx="331680" cy="326373"/>
          </a:xfrm>
          <a:prstGeom prst="rect">
            <a:avLst/>
          </a:prstGeom>
        </p:spPr>
      </p:pic>
      <p:pic>
        <p:nvPicPr>
          <p:cNvPr id="24" name="Afbeelding 23">
            <a:hlinkClick r:id="rId19"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0"/>
          <a:stretch>
            <a:fillRect/>
          </a:stretch>
        </p:blipFill>
        <p:spPr>
          <a:xfrm flipH="1">
            <a:off x="634022" y="6341577"/>
            <a:ext cx="325344" cy="329489"/>
          </a:xfrm>
          <a:prstGeom prst="rect">
            <a:avLst/>
          </a:prstGeom>
        </p:spPr>
      </p:pic>
      <p:pic>
        <p:nvPicPr>
          <p:cNvPr id="22" name="Afbeelding 21" descr="Afbeelding met Lettertype, logo, Graphics, symbool&#10;&#10;Automatisch gegenereerde beschrijving">
            <a:hlinkClick r:id="rId21" action="ppaction://hlinksldjump"/>
            <a:extLst>
              <a:ext uri="{FF2B5EF4-FFF2-40B4-BE49-F238E27FC236}">
                <a16:creationId xmlns:a16="http://schemas.microsoft.com/office/drawing/2014/main" id="{50B9520C-7B58-1A54-B919-255BB5BCF65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784389" y="80314"/>
            <a:ext cx="983745" cy="1135906"/>
          </a:xfrm>
          <a:prstGeom prst="rect">
            <a:avLst/>
          </a:prstGeom>
        </p:spPr>
      </p:pic>
      <p:sp>
        <p:nvSpPr>
          <p:cNvPr id="9" name="Tekstvak 8">
            <a:extLst>
              <a:ext uri="{FF2B5EF4-FFF2-40B4-BE49-F238E27FC236}">
                <a16:creationId xmlns:a16="http://schemas.microsoft.com/office/drawing/2014/main" id="{0F9F2BED-E561-AED1-3D2E-E68E0FD489A0}"/>
              </a:ext>
            </a:extLst>
          </p:cNvPr>
          <p:cNvSpPr txBox="1"/>
          <p:nvPr/>
        </p:nvSpPr>
        <p:spPr>
          <a:xfrm>
            <a:off x="8408600" y="6300125"/>
            <a:ext cx="3309722"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7" action="ppaction://hlinksldjump">
                  <a:extLst>
                    <a:ext uri="{A12FA001-AC4F-418D-AE19-62706E023703}">
                      <ahyp:hlinkClr xmlns:ahyp="http://schemas.microsoft.com/office/drawing/2018/hyperlinkcolor" val="tx"/>
                    </a:ext>
                  </a:extLst>
                </a:hlinkClick>
              </a:rPr>
              <a:t>Terug naar Onderzoek uitvoeren</a:t>
            </a:r>
            <a:endParaRPr lang="nl-NL" dirty="0">
              <a:solidFill>
                <a:srgbClr val="0070C0"/>
              </a:solidFill>
              <a:latin typeface="MuseoSans"/>
            </a:endParaRPr>
          </a:p>
        </p:txBody>
      </p:sp>
      <p:pic>
        <p:nvPicPr>
          <p:cNvPr id="8" name="Afbeelding 7">
            <a:extLst>
              <a:ext uri="{FF2B5EF4-FFF2-40B4-BE49-F238E27FC236}">
                <a16:creationId xmlns:a16="http://schemas.microsoft.com/office/drawing/2014/main" id="{B76730DE-1154-F56E-F8E3-1F8121EE0368}"/>
              </a:ext>
            </a:extLst>
          </p:cNvPr>
          <p:cNvPicPr>
            <a:picLocks noChangeAspect="1"/>
          </p:cNvPicPr>
          <p:nvPr/>
        </p:nvPicPr>
        <p:blipFill>
          <a:blip r:embed="rId23"/>
          <a:stretch>
            <a:fillRect/>
          </a:stretch>
        </p:blipFill>
        <p:spPr>
          <a:xfrm>
            <a:off x="819681" y="8439"/>
            <a:ext cx="1197964" cy="1210762"/>
          </a:xfrm>
          <a:prstGeom prst="rect">
            <a:avLst/>
          </a:prstGeom>
        </p:spPr>
      </p:pic>
      <p:pic>
        <p:nvPicPr>
          <p:cNvPr id="11" name="Graphic 10">
            <a:hlinkClick r:id="" action="ppaction://hlinkshowjump?jump=nextslide"/>
            <a:extLst>
              <a:ext uri="{FF2B5EF4-FFF2-40B4-BE49-F238E27FC236}">
                <a16:creationId xmlns:a16="http://schemas.microsoft.com/office/drawing/2014/main" id="{E62BB2EF-694D-0A5A-D110-BD787E6E9DCA}"/>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1684001" y="6364827"/>
            <a:ext cx="304800" cy="304800"/>
          </a:xfrm>
          <a:prstGeom prst="rect">
            <a:avLst/>
          </a:prstGeom>
        </p:spPr>
      </p:pic>
    </p:spTree>
    <p:extLst>
      <p:ext uri="{BB962C8B-B14F-4D97-AF65-F5344CB8AC3E}">
        <p14:creationId xmlns:p14="http://schemas.microsoft.com/office/powerpoint/2010/main" val="263634706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Onderzoek uitvoeren – Neem waar</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‘Neem waar’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‘Onderzoek uitvoeren’</a:t>
            </a:r>
            <a:r>
              <a:rPr lang="nl-NL" sz="1800" dirty="0">
                <a:effectLst/>
                <a:latin typeface="MuseoSans"/>
              </a:rPr>
              <a:t> </a:t>
            </a:r>
            <a:endParaRPr lang="nl-NL" sz="1800" dirty="0">
              <a:solidFill>
                <a:srgbClr val="FF8416"/>
              </a:solidFill>
              <a:effectLst/>
              <a:latin typeface="MuseoSans"/>
            </a:endParaRPr>
          </a:p>
          <a:p>
            <a:pPr>
              <a:lnSpc>
                <a:spcPct val="100000"/>
              </a:lnSpc>
            </a:pPr>
            <a:r>
              <a:rPr lang="nl-NL" sz="1800" dirty="0">
                <a:solidFill>
                  <a:srgbClr val="FF8416"/>
                </a:solidFill>
                <a:effectLst/>
                <a:latin typeface="Calibri" panose="020F0502020204030204" pitchFamily="34" charset="0"/>
                <a:cs typeface="Calibri" panose="020F0502020204030204" pitchFamily="34" charset="0"/>
              </a:rPr>
              <a:t>maakt tijdens de uitvoering van het onderzoek gebruik van meetinstrumenten voor de waarnemingen. </a:t>
            </a:r>
          </a:p>
          <a:p>
            <a:pPr fontAlgn="auto">
              <a:lnSpc>
                <a:spcPct val="100000"/>
              </a:lnSpc>
              <a:buFont typeface="Arial" panose="020B0604020202020204" pitchFamily="34" charset="0"/>
              <a:buChar char="•"/>
            </a:pPr>
            <a:r>
              <a:rPr lang="nl-NL" sz="1800" dirty="0">
                <a:solidFill>
                  <a:srgbClr val="FF8416"/>
                </a:solidFill>
                <a:effectLst/>
                <a:latin typeface="Calibri" panose="020F0502020204030204" pitchFamily="34" charset="0"/>
                <a:cs typeface="Calibri" panose="020F0502020204030204" pitchFamily="34" charset="0"/>
              </a:rPr>
              <a:t>legt de waarnemingen van het onderzoek objectief, nauwkeurig en gestructureerd vast. </a:t>
            </a:r>
          </a:p>
          <a:p>
            <a:pPr fontAlgn="auto">
              <a:lnSpc>
                <a:spcPct val="100000"/>
              </a:lnSpc>
              <a:buFont typeface="Arial" panose="020B0604020202020204" pitchFamily="34" charset="0"/>
              <a:buChar char="•"/>
            </a:pPr>
            <a:r>
              <a:rPr lang="nl-NL" sz="1800" dirty="0">
                <a:solidFill>
                  <a:srgbClr val="FF8416"/>
                </a:solidFill>
                <a:effectLst/>
                <a:latin typeface="Calibri" panose="020F0502020204030204" pitchFamily="34" charset="0"/>
                <a:cs typeface="Calibri" panose="020F0502020204030204" pitchFamily="34" charset="0"/>
              </a:rPr>
              <a:t>gebruikt tijdens het uitvoeren van het onderzoek alle zintuigen om betekenis te kunnen geven aan de gegevens.</a:t>
            </a:r>
            <a:endParaRPr lang="nl-NL" dirty="0">
              <a:solidFill>
                <a:srgbClr val="FF8416"/>
              </a:solidFill>
              <a:latin typeface="MuseoSans"/>
            </a:endParaRPr>
          </a:p>
          <a:p>
            <a:pPr fontAlgn="auto">
              <a:buFont typeface="Arial" panose="020B0604020202020204" pitchFamily="34" charset="0"/>
              <a:buChar char="•"/>
            </a:pPr>
            <a:endParaRPr lang="nl-NL" sz="1800" dirty="0">
              <a:solidFill>
                <a:srgbClr val="FF8416"/>
              </a:solidFill>
              <a:effectLst/>
              <a:latin typeface="MuseoSans"/>
            </a:endParaRPr>
          </a:p>
          <a:p>
            <a:pPr>
              <a:lnSpc>
                <a:spcPct val="100000"/>
              </a:lnSpc>
            </a:pPr>
            <a:endParaRPr lang="nl-NL" dirty="0">
              <a:effectLst/>
            </a:endParaRPr>
          </a:p>
        </p:txBody>
      </p:sp>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03199" y="6356352"/>
            <a:ext cx="304800" cy="304800"/>
          </a:xfrm>
          <a:prstGeom prst="rect">
            <a:avLst/>
          </a:prstGeom>
        </p:spPr>
      </p:pic>
      <p:pic>
        <p:nvPicPr>
          <p:cNvPr id="3" name="Afbeelding 2">
            <a:hlinkClick r:id="rId5"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5" name="Afbeelding 4">
            <a:hlinkClick r:id="rId7"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3" name="Afbeelding 12">
            <a:hlinkClick r:id="rId9"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5"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7"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9"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9" name="Afbeelding 8" descr="Afbeelding met logo, Lettertype, symbool, ontwerp&#10;&#10;Automatisch gegenereerde beschrijving">
            <a:hlinkClick r:id="rId23" action="ppaction://hlinksldjump"/>
            <a:extLst>
              <a:ext uri="{FF2B5EF4-FFF2-40B4-BE49-F238E27FC236}">
                <a16:creationId xmlns:a16="http://schemas.microsoft.com/office/drawing/2014/main" id="{5C4852B1-3387-0B8A-623B-6BA5A9FD121E}"/>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784389" y="61421"/>
            <a:ext cx="933932" cy="1078388"/>
          </a:xfrm>
          <a:prstGeom prst="rect">
            <a:avLst/>
          </a:prstGeom>
        </p:spPr>
      </p:pic>
      <p:pic>
        <p:nvPicPr>
          <p:cNvPr id="11" name="Graphic 10">
            <a:hlinkClick r:id="" action="ppaction://hlinkshowjump?jump=nextslide"/>
            <a:extLst>
              <a:ext uri="{FF2B5EF4-FFF2-40B4-BE49-F238E27FC236}">
                <a16:creationId xmlns:a16="http://schemas.microsoft.com/office/drawing/2014/main" id="{AC29D7F5-FD38-01CE-6A63-4EE64DCE28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84001" y="6364827"/>
            <a:ext cx="304800" cy="304800"/>
          </a:xfrm>
          <a:prstGeom prst="rect">
            <a:avLst/>
          </a:prstGeom>
        </p:spPr>
      </p:pic>
      <p:pic>
        <p:nvPicPr>
          <p:cNvPr id="6" name="Afbeelding 5">
            <a:extLst>
              <a:ext uri="{FF2B5EF4-FFF2-40B4-BE49-F238E27FC236}">
                <a16:creationId xmlns:a16="http://schemas.microsoft.com/office/drawing/2014/main" id="{F5264686-CDAC-91D2-775A-8A2AECBC0E48}"/>
              </a:ext>
            </a:extLst>
          </p:cNvPr>
          <p:cNvPicPr>
            <a:picLocks noChangeAspect="1"/>
          </p:cNvPicPr>
          <p:nvPr/>
        </p:nvPicPr>
        <p:blipFill>
          <a:blip r:embed="rId25"/>
          <a:stretch>
            <a:fillRect/>
          </a:stretch>
        </p:blipFill>
        <p:spPr>
          <a:xfrm>
            <a:off x="819681" y="8439"/>
            <a:ext cx="1197964" cy="1210762"/>
          </a:xfrm>
          <a:prstGeom prst="rect">
            <a:avLst/>
          </a:prstGeom>
        </p:spPr>
      </p:pic>
      <p:sp>
        <p:nvSpPr>
          <p:cNvPr id="20" name="Tekstvak 19">
            <a:extLst>
              <a:ext uri="{FF2B5EF4-FFF2-40B4-BE49-F238E27FC236}">
                <a16:creationId xmlns:a16="http://schemas.microsoft.com/office/drawing/2014/main" id="{EE48E57F-5A83-2B6E-4B2F-7D6F32FFEEB9}"/>
              </a:ext>
            </a:extLst>
          </p:cNvPr>
          <p:cNvSpPr txBox="1"/>
          <p:nvPr/>
        </p:nvSpPr>
        <p:spPr>
          <a:xfrm>
            <a:off x="8408600" y="6300125"/>
            <a:ext cx="3309722"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9" action="ppaction://hlinksldjump">
                  <a:extLst>
                    <a:ext uri="{A12FA001-AC4F-418D-AE19-62706E023703}">
                      <ahyp:hlinkClr xmlns:ahyp="http://schemas.microsoft.com/office/drawing/2018/hyperlinkcolor" val="tx"/>
                    </a:ext>
                  </a:extLst>
                </a:hlinkClick>
              </a:rPr>
              <a:t>Terug naar Onderzoek uitvoeren</a:t>
            </a:r>
            <a:endParaRPr lang="nl-NL" dirty="0">
              <a:solidFill>
                <a:srgbClr val="0070C0"/>
              </a:solidFill>
              <a:latin typeface="MuseoSans"/>
            </a:endParaRPr>
          </a:p>
        </p:txBody>
      </p:sp>
    </p:spTree>
    <p:extLst>
      <p:ext uri="{BB962C8B-B14F-4D97-AF65-F5344CB8AC3E}">
        <p14:creationId xmlns:p14="http://schemas.microsoft.com/office/powerpoint/2010/main" val="23849034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2480730-1549-F176-EEDA-89FB9CB2B5A5}"/>
              </a:ext>
            </a:extLst>
          </p:cNvPr>
          <p:cNvPicPr>
            <a:picLocks noChangeAspect="1"/>
          </p:cNvPicPr>
          <p:nvPr/>
        </p:nvPicPr>
        <p:blipFill>
          <a:blip r:embed="rId2"/>
          <a:stretch>
            <a:fillRect/>
          </a:stretch>
        </p:blipFill>
        <p:spPr>
          <a:xfrm flipV="1">
            <a:off x="10902539" y="-278906"/>
            <a:ext cx="490752" cy="557811"/>
          </a:xfrm>
          <a:prstGeom prst="rect">
            <a:avLst/>
          </a:prstGeom>
        </p:spPr>
      </p:pic>
      <p:sp>
        <p:nvSpPr>
          <p:cNvPr id="4" name="Titel 1">
            <a:extLst>
              <a:ext uri="{FF2B5EF4-FFF2-40B4-BE49-F238E27FC236}">
                <a16:creationId xmlns:a16="http://schemas.microsoft.com/office/drawing/2014/main" id="{196FE5A3-0BC8-15F7-A1A6-406B0C5AD891}"/>
              </a:ext>
            </a:extLst>
          </p:cNvPr>
          <p:cNvSpPr>
            <a:spLocks noGrp="1"/>
          </p:cNvSpPr>
          <p:nvPr>
            <p:ph type="title"/>
          </p:nvPr>
        </p:nvSpPr>
        <p:spPr>
          <a:xfrm>
            <a:off x="4880015" y="164765"/>
            <a:ext cx="7232410" cy="642833"/>
          </a:xfrm>
        </p:spPr>
        <p:txBody>
          <a:bodyPr/>
          <a:lstStyle/>
          <a:p>
            <a:r>
              <a:rPr lang="nl-NL" sz="3600" dirty="0">
                <a:latin typeface="Calibri" panose="020F0502020204030204" pitchFamily="34" charset="0"/>
                <a:cs typeface="Calibri" panose="020F0502020204030204" pitchFamily="34" charset="0"/>
              </a:rPr>
              <a:t>Contract</a:t>
            </a:r>
            <a:endParaRPr lang="nl-NL" dirty="0">
              <a:latin typeface="Calibri" panose="020F0502020204030204" pitchFamily="34" charset="0"/>
              <a:cs typeface="Calibri" panose="020F0502020204030204" pitchFamily="34" charset="0"/>
            </a:endParaRPr>
          </a:p>
        </p:txBody>
      </p:sp>
      <p:sp>
        <p:nvSpPr>
          <p:cNvPr id="11" name="Tekstvak 10">
            <a:extLst>
              <a:ext uri="{FF2B5EF4-FFF2-40B4-BE49-F238E27FC236}">
                <a16:creationId xmlns:a16="http://schemas.microsoft.com/office/drawing/2014/main" id="{15D255F0-5B62-97FA-BBB8-DC76542FC6E2}"/>
              </a:ext>
            </a:extLst>
          </p:cNvPr>
          <p:cNvSpPr txBox="1"/>
          <p:nvPr/>
        </p:nvSpPr>
        <p:spPr>
          <a:xfrm>
            <a:off x="4817815" y="807598"/>
            <a:ext cx="6864110" cy="3139321"/>
          </a:xfrm>
          <a:prstGeom prst="rect">
            <a:avLst/>
          </a:prstGeom>
          <a:noFill/>
        </p:spPr>
        <p:txBody>
          <a:bodyPr wrap="square" rtlCol="0">
            <a:spAutoFit/>
          </a:bodyPr>
          <a:lstStyle/>
          <a:p>
            <a:r>
              <a:rPr lang="nl-NL" sz="1800" dirty="0">
                <a:effectLst/>
                <a:latin typeface="Calibri" panose="020F0502020204030204" pitchFamily="34" charset="0"/>
                <a:ea typeface="Calibri" panose="020F0502020204030204" pitchFamily="34" charset="0"/>
                <a:cs typeface="Arial" panose="020B0604020202020204" pitchFamily="34" charset="0"/>
              </a:rPr>
              <a:t>Als je onderzoek gaat doen is het belangrijk een logboek bij te houden. Je noteert alles in je logboek wat je doet en wat je tegenkomt, zeker als er dingen gebeuren die je niet verwacht had. Je kan het dan terugvinden als je er later over wil discussiëren of iets in je presentatie wil opnemen. Bovendien moet je als wetenschapper transparant werken: in je logboek kan je terugvinden welke gegevens je precies waar vandaan hebt. In het logboek schrijf je dat allemaal heel feitelijk op, zodat je her later een goed verslag van kan maken. Je gebruikt je logboek ook om je evaluatie- en reflectiegesprek voor te bereiden. Ben je bijvoorbeeld afgeweken van de planning, dan noteer je dat ook in je logboek, met de reden erbij.</a:t>
            </a:r>
            <a:r>
              <a:rPr lang="nl-NL" dirty="0">
                <a:effectLst/>
              </a:rPr>
              <a:t> </a:t>
            </a:r>
            <a:r>
              <a:rPr lang="nl-NL" sz="1800" dirty="0">
                <a:effectLst/>
                <a:latin typeface="Calibri" panose="020F0502020204030204" pitchFamily="34" charset="0"/>
                <a:ea typeface="Calibri" panose="020F0502020204030204" pitchFamily="34" charset="0"/>
                <a:cs typeface="Arial" panose="020B0604020202020204" pitchFamily="34" charset="0"/>
              </a:rPr>
              <a:t> </a:t>
            </a:r>
            <a:r>
              <a:rPr lang="nl-NL" dirty="0"/>
              <a:t>  </a:t>
            </a:r>
          </a:p>
        </p:txBody>
      </p:sp>
      <p:grpSp>
        <p:nvGrpSpPr>
          <p:cNvPr id="5" name="Groep 4">
            <a:extLst>
              <a:ext uri="{FF2B5EF4-FFF2-40B4-BE49-F238E27FC236}">
                <a16:creationId xmlns:a16="http://schemas.microsoft.com/office/drawing/2014/main" id="{C8206F5E-28DC-A438-C801-73FF0D64F755}"/>
              </a:ext>
            </a:extLst>
          </p:cNvPr>
          <p:cNvGrpSpPr/>
          <p:nvPr/>
        </p:nvGrpSpPr>
        <p:grpSpPr>
          <a:xfrm>
            <a:off x="1" y="1"/>
            <a:ext cx="3251200" cy="3428999"/>
            <a:chOff x="0" y="1"/>
            <a:chExt cx="6736717" cy="6858000"/>
          </a:xfrm>
        </p:grpSpPr>
        <p:grpSp>
          <p:nvGrpSpPr>
            <p:cNvPr id="69" name="Groep 68">
              <a:extLst>
                <a:ext uri="{FF2B5EF4-FFF2-40B4-BE49-F238E27FC236}">
                  <a16:creationId xmlns:a16="http://schemas.microsoft.com/office/drawing/2014/main" id="{F2AB6182-A0EF-C715-5479-208884EB63D5}"/>
                </a:ext>
              </a:extLst>
            </p:cNvPr>
            <p:cNvGrpSpPr/>
            <p:nvPr/>
          </p:nvGrpSpPr>
          <p:grpSpPr>
            <a:xfrm>
              <a:off x="0" y="1"/>
              <a:ext cx="6736717" cy="6858000"/>
              <a:chOff x="0" y="1"/>
              <a:chExt cx="6736717" cy="6858000"/>
            </a:xfrm>
          </p:grpSpPr>
          <p:pic>
            <p:nvPicPr>
              <p:cNvPr id="70" name="Afbeelding 69">
                <a:extLst>
                  <a:ext uri="{FF2B5EF4-FFF2-40B4-BE49-F238E27FC236}">
                    <a16:creationId xmlns:a16="http://schemas.microsoft.com/office/drawing/2014/main" id="{79E1A44C-AC75-8C64-3BD8-0DC186DA3273}"/>
                  </a:ext>
                </a:extLst>
              </p:cNvPr>
              <p:cNvPicPr>
                <a:picLocks noChangeAspect="1"/>
              </p:cNvPicPr>
              <p:nvPr/>
            </p:nvPicPr>
            <p:blipFill>
              <a:blip r:embed="rId3"/>
              <a:stretch>
                <a:fillRect/>
              </a:stretch>
            </p:blipFill>
            <p:spPr>
              <a:xfrm>
                <a:off x="0" y="1"/>
                <a:ext cx="6736717" cy="6858000"/>
              </a:xfrm>
              <a:prstGeom prst="rect">
                <a:avLst/>
              </a:prstGeom>
            </p:spPr>
          </p:pic>
          <p:pic>
            <p:nvPicPr>
              <p:cNvPr id="71" name="Afbeelding 70">
                <a:extLst>
                  <a:ext uri="{FF2B5EF4-FFF2-40B4-BE49-F238E27FC236}">
                    <a16:creationId xmlns:a16="http://schemas.microsoft.com/office/drawing/2014/main" id="{4DAD044B-46C0-C3A2-7685-E2B92FFC7982}"/>
                  </a:ext>
                </a:extLst>
              </p:cNvPr>
              <p:cNvPicPr>
                <a:picLocks noChangeAspect="1"/>
              </p:cNvPicPr>
              <p:nvPr/>
            </p:nvPicPr>
            <p:blipFill>
              <a:blip r:embed="rId4"/>
              <a:stretch>
                <a:fillRect/>
              </a:stretch>
            </p:blipFill>
            <p:spPr>
              <a:xfrm>
                <a:off x="355600" y="5743575"/>
                <a:ext cx="4387850" cy="845584"/>
              </a:xfrm>
              <a:prstGeom prst="rect">
                <a:avLst/>
              </a:prstGeom>
            </p:spPr>
          </p:pic>
        </p:grpSp>
        <p:pic>
          <p:nvPicPr>
            <p:cNvPr id="3" name="Afbeelding 2">
              <a:extLst>
                <a:ext uri="{FF2B5EF4-FFF2-40B4-BE49-F238E27FC236}">
                  <a16:creationId xmlns:a16="http://schemas.microsoft.com/office/drawing/2014/main" id="{B72EDEE8-BB59-A4C9-EA9F-2ECA41C5FC97}"/>
                </a:ext>
              </a:extLst>
            </p:cNvPr>
            <p:cNvPicPr>
              <a:picLocks noChangeAspect="1"/>
            </p:cNvPicPr>
            <p:nvPr/>
          </p:nvPicPr>
          <p:blipFill>
            <a:blip r:embed="rId5"/>
            <a:stretch>
              <a:fillRect/>
            </a:stretch>
          </p:blipFill>
          <p:spPr>
            <a:xfrm>
              <a:off x="850900" y="296833"/>
              <a:ext cx="3390900" cy="510765"/>
            </a:xfrm>
            <a:prstGeom prst="rect">
              <a:avLst/>
            </a:prstGeom>
          </p:spPr>
        </p:pic>
      </p:grpSp>
      <p:pic>
        <p:nvPicPr>
          <p:cNvPr id="6" name="Afbeelding 5" descr="Afbeelding met tekst, logo, schermopname, ontwerp&#10;&#10;Automatisch gegenereerde beschrijving">
            <a:extLst>
              <a:ext uri="{FF2B5EF4-FFF2-40B4-BE49-F238E27FC236}">
                <a16:creationId xmlns:a16="http://schemas.microsoft.com/office/drawing/2014/main" id="{26719131-148B-0ABD-1460-F93C6C7876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2" y="3384550"/>
            <a:ext cx="2772473" cy="3473450"/>
          </a:xfrm>
          <a:prstGeom prst="rect">
            <a:avLst/>
          </a:prstGeom>
        </p:spPr>
      </p:pic>
      <p:pic>
        <p:nvPicPr>
          <p:cNvPr id="8" name="Afbeelding 7">
            <a:extLst>
              <a:ext uri="{FF2B5EF4-FFF2-40B4-BE49-F238E27FC236}">
                <a16:creationId xmlns:a16="http://schemas.microsoft.com/office/drawing/2014/main" id="{8509D7FC-755A-E472-DE8C-A40B487134AB}"/>
              </a:ext>
            </a:extLst>
          </p:cNvPr>
          <p:cNvPicPr>
            <a:picLocks noChangeAspect="1"/>
          </p:cNvPicPr>
          <p:nvPr/>
        </p:nvPicPr>
        <p:blipFill>
          <a:blip r:embed="rId7"/>
          <a:stretch>
            <a:fillRect/>
          </a:stretch>
        </p:blipFill>
        <p:spPr>
          <a:xfrm>
            <a:off x="4817815" y="4056451"/>
            <a:ext cx="385630" cy="346455"/>
          </a:xfrm>
          <a:prstGeom prst="rect">
            <a:avLst/>
          </a:prstGeom>
        </p:spPr>
      </p:pic>
      <p:sp>
        <p:nvSpPr>
          <p:cNvPr id="10" name="Tekstvak 9">
            <a:extLst>
              <a:ext uri="{FF2B5EF4-FFF2-40B4-BE49-F238E27FC236}">
                <a16:creationId xmlns:a16="http://schemas.microsoft.com/office/drawing/2014/main" id="{2CC578F8-FF78-1CA7-CC29-60D4402B9D8E}"/>
              </a:ext>
            </a:extLst>
          </p:cNvPr>
          <p:cNvSpPr txBox="1"/>
          <p:nvPr/>
        </p:nvSpPr>
        <p:spPr>
          <a:xfrm>
            <a:off x="5119485" y="4027780"/>
            <a:ext cx="7416800" cy="369332"/>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Contract - </a:t>
            </a:r>
            <a:r>
              <a:rPr lang="nl-NL" dirty="0" err="1">
                <a:solidFill>
                  <a:srgbClr val="007250"/>
                </a:solidFill>
                <a:latin typeface="Calibri" panose="020F0502020204030204" pitchFamily="34" charset="0"/>
                <a:cs typeface="Calibri" panose="020F0502020204030204" pitchFamily="34" charset="0"/>
              </a:rPr>
              <a:t>Format.docx</a:t>
            </a:r>
            <a:r>
              <a:rPr lang="nl-NL" sz="1800" dirty="0">
                <a:effectLst/>
                <a:latin typeface="Calibri" panose="020F0502020204030204" pitchFamily="34" charset="0"/>
                <a:cs typeface="Calibri" panose="020F0502020204030204" pitchFamily="34" charset="0"/>
              </a:rPr>
              <a:t> </a:t>
            </a:r>
            <a:endParaRPr lang="nl-NL" dirty="0"/>
          </a:p>
        </p:txBody>
      </p:sp>
      <p:pic>
        <p:nvPicPr>
          <p:cNvPr id="22" name="Afbeelding 21">
            <a:hlinkClick r:id="rId8" action="ppaction://hlinksldjump"/>
            <a:extLst>
              <a:ext uri="{FF2B5EF4-FFF2-40B4-BE49-F238E27FC236}">
                <a16:creationId xmlns:a16="http://schemas.microsoft.com/office/drawing/2014/main" id="{626A9198-34BF-758B-1E26-0D583E4F147A}"/>
              </a:ext>
            </a:extLst>
          </p:cNvPr>
          <p:cNvPicPr>
            <a:picLocks noChangeAspect="1"/>
          </p:cNvPicPr>
          <p:nvPr/>
        </p:nvPicPr>
        <p:blipFill>
          <a:blip r:embed="rId9"/>
          <a:stretch>
            <a:fillRect/>
          </a:stretch>
        </p:blipFill>
        <p:spPr>
          <a:xfrm>
            <a:off x="9679963" y="6336145"/>
            <a:ext cx="335391" cy="328878"/>
          </a:xfrm>
          <a:prstGeom prst="rect">
            <a:avLst/>
          </a:prstGeom>
        </p:spPr>
      </p:pic>
      <p:pic>
        <p:nvPicPr>
          <p:cNvPr id="23" name="Afbeelding 22">
            <a:hlinkClick r:id="rId10" action="ppaction://hlinksldjump"/>
            <a:extLst>
              <a:ext uri="{FF2B5EF4-FFF2-40B4-BE49-F238E27FC236}">
                <a16:creationId xmlns:a16="http://schemas.microsoft.com/office/drawing/2014/main" id="{8D8A9C64-CECE-62D8-B242-9AF4F14CB6B0}"/>
              </a:ext>
            </a:extLst>
          </p:cNvPr>
          <p:cNvPicPr>
            <a:picLocks noChangeAspect="1"/>
          </p:cNvPicPr>
          <p:nvPr/>
        </p:nvPicPr>
        <p:blipFill>
          <a:blip r:embed="rId11"/>
          <a:stretch>
            <a:fillRect/>
          </a:stretch>
        </p:blipFill>
        <p:spPr>
          <a:xfrm>
            <a:off x="10871118" y="6338903"/>
            <a:ext cx="330200" cy="330200"/>
          </a:xfrm>
          <a:prstGeom prst="rect">
            <a:avLst/>
          </a:prstGeom>
        </p:spPr>
      </p:pic>
      <p:pic>
        <p:nvPicPr>
          <p:cNvPr id="26" name="Afbeelding 25">
            <a:hlinkClick r:id="rId12" action="ppaction://hlinksldjump"/>
            <a:extLst>
              <a:ext uri="{FF2B5EF4-FFF2-40B4-BE49-F238E27FC236}">
                <a16:creationId xmlns:a16="http://schemas.microsoft.com/office/drawing/2014/main" id="{A5CBA38C-1326-D503-068F-F4DD8C9D31C6}"/>
              </a:ext>
            </a:extLst>
          </p:cNvPr>
          <p:cNvPicPr>
            <a:picLocks noChangeAspect="1"/>
          </p:cNvPicPr>
          <p:nvPr/>
        </p:nvPicPr>
        <p:blipFill>
          <a:blip r:embed="rId13"/>
          <a:stretch>
            <a:fillRect/>
          </a:stretch>
        </p:blipFill>
        <p:spPr>
          <a:xfrm>
            <a:off x="10086352" y="6341042"/>
            <a:ext cx="335281" cy="330201"/>
          </a:xfrm>
          <a:prstGeom prst="rect">
            <a:avLst/>
          </a:prstGeom>
        </p:spPr>
      </p:pic>
      <p:pic>
        <p:nvPicPr>
          <p:cNvPr id="27" name="Afbeelding 26">
            <a:hlinkClick r:id="rId14" action="ppaction://hlinksldjump"/>
            <a:extLst>
              <a:ext uri="{FF2B5EF4-FFF2-40B4-BE49-F238E27FC236}">
                <a16:creationId xmlns:a16="http://schemas.microsoft.com/office/drawing/2014/main" id="{340CDC72-CF5B-6B2F-898A-B0BCD7D33B2F}"/>
              </a:ext>
            </a:extLst>
          </p:cNvPr>
          <p:cNvPicPr>
            <a:picLocks noChangeAspect="1"/>
          </p:cNvPicPr>
          <p:nvPr/>
        </p:nvPicPr>
        <p:blipFill>
          <a:blip r:embed="rId15"/>
          <a:stretch>
            <a:fillRect/>
          </a:stretch>
        </p:blipFill>
        <p:spPr>
          <a:xfrm flipH="1">
            <a:off x="8903358" y="6349678"/>
            <a:ext cx="321952" cy="309516"/>
          </a:xfrm>
          <a:prstGeom prst="rect">
            <a:avLst/>
          </a:prstGeom>
        </p:spPr>
      </p:pic>
      <p:pic>
        <p:nvPicPr>
          <p:cNvPr id="29" name="Afbeelding 28" descr="Afbeelding met cirkel, Lettertype, logo, Graphics&#10;&#10;Automatisch gegenereerde beschrijving">
            <a:hlinkClick r:id="rId16" action="ppaction://hlinksldjump"/>
            <a:extLst>
              <a:ext uri="{FF2B5EF4-FFF2-40B4-BE49-F238E27FC236}">
                <a16:creationId xmlns:a16="http://schemas.microsoft.com/office/drawing/2014/main" id="{9BBC44B0-2333-3B3A-2D6D-520DC4CBC6D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291487" y="6344790"/>
            <a:ext cx="319292" cy="319292"/>
          </a:xfrm>
          <a:prstGeom prst="rect">
            <a:avLst/>
          </a:prstGeom>
        </p:spPr>
      </p:pic>
      <p:pic>
        <p:nvPicPr>
          <p:cNvPr id="30" name="Afbeelding 29" descr="Afbeelding met cirkel, diagram, Graphics, Kleurrijkheid&#10;&#10;Automatisch gegenereerde beschrijving">
            <a:hlinkClick r:id="rId18" action="ppaction://hlinksldjump"/>
            <a:extLst>
              <a:ext uri="{FF2B5EF4-FFF2-40B4-BE49-F238E27FC236}">
                <a16:creationId xmlns:a16="http://schemas.microsoft.com/office/drawing/2014/main" id="{8C7F6192-341E-22E4-1960-7BBEF931C382}"/>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53487" t="11162" r="6092" b="11613"/>
          <a:stretch/>
        </p:blipFill>
        <p:spPr>
          <a:xfrm>
            <a:off x="10490927" y="6334268"/>
            <a:ext cx="325344" cy="327896"/>
          </a:xfrm>
          <a:prstGeom prst="rect">
            <a:avLst/>
          </a:prstGeom>
        </p:spPr>
      </p:pic>
      <p:pic>
        <p:nvPicPr>
          <p:cNvPr id="32" name="Afbeelding 31" descr="Afbeelding met logo, Graphics, symbool, ontwerp&#10;&#10;Automatisch gegenereerde beschrijving">
            <a:hlinkClick r:id="rId20" action="ppaction://hlinksldjump"/>
            <a:extLst>
              <a:ext uri="{FF2B5EF4-FFF2-40B4-BE49-F238E27FC236}">
                <a16:creationId xmlns:a16="http://schemas.microsoft.com/office/drawing/2014/main" id="{362A0350-E92C-DEDA-50B1-DE8A9C9ECFA3}"/>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199909" y="6292311"/>
            <a:ext cx="427662" cy="427662"/>
          </a:xfrm>
          <a:prstGeom prst="rect">
            <a:avLst/>
          </a:prstGeom>
        </p:spPr>
      </p:pic>
      <p:pic>
        <p:nvPicPr>
          <p:cNvPr id="33" name="Afbeelding 32" descr="Afbeelding met tekst, cirkel, schermopname, Lettertype&#10;&#10;Automatisch gegenereerde beschrijving">
            <a:hlinkClick r:id="rId22" action="ppaction://hlinksldjump"/>
            <a:extLst>
              <a:ext uri="{FF2B5EF4-FFF2-40B4-BE49-F238E27FC236}">
                <a16:creationId xmlns:a16="http://schemas.microsoft.com/office/drawing/2014/main" id="{030B29AA-37B8-EF17-2092-48959E09B573}"/>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454503" y="6319326"/>
            <a:ext cx="398127" cy="384239"/>
          </a:xfrm>
          <a:prstGeom prst="rect">
            <a:avLst/>
          </a:prstGeom>
        </p:spPr>
      </p:pic>
      <p:pic>
        <p:nvPicPr>
          <p:cNvPr id="34" name="Afbeelding 33">
            <a:hlinkClick r:id="rId24" action="ppaction://hlinksldjump"/>
            <a:extLst>
              <a:ext uri="{FF2B5EF4-FFF2-40B4-BE49-F238E27FC236}">
                <a16:creationId xmlns:a16="http://schemas.microsoft.com/office/drawing/2014/main" id="{E6C6D4A6-9050-63DF-9360-DC2D50B0F096}"/>
              </a:ext>
            </a:extLst>
          </p:cNvPr>
          <p:cNvPicPr>
            <a:picLocks noChangeAspect="1"/>
          </p:cNvPicPr>
          <p:nvPr/>
        </p:nvPicPr>
        <p:blipFill>
          <a:blip r:embed="rId25"/>
          <a:stretch>
            <a:fillRect/>
          </a:stretch>
        </p:blipFill>
        <p:spPr>
          <a:xfrm>
            <a:off x="8115031" y="6349346"/>
            <a:ext cx="284021" cy="312620"/>
          </a:xfrm>
          <a:prstGeom prst="rect">
            <a:avLst/>
          </a:prstGeom>
        </p:spPr>
      </p:pic>
      <p:pic>
        <p:nvPicPr>
          <p:cNvPr id="35" name="Afbeelding 34">
            <a:hlinkClick r:id="rId26" action="ppaction://hlinksldjump"/>
            <a:extLst>
              <a:ext uri="{FF2B5EF4-FFF2-40B4-BE49-F238E27FC236}">
                <a16:creationId xmlns:a16="http://schemas.microsoft.com/office/drawing/2014/main" id="{6528F45A-EA8F-5E77-399E-A1F255C8804E}"/>
              </a:ext>
            </a:extLst>
          </p:cNvPr>
          <p:cNvPicPr>
            <a:picLocks noChangeAspect="1"/>
          </p:cNvPicPr>
          <p:nvPr/>
        </p:nvPicPr>
        <p:blipFill>
          <a:blip r:embed="rId27"/>
          <a:stretch>
            <a:fillRect/>
          </a:stretch>
        </p:blipFill>
        <p:spPr>
          <a:xfrm flipH="1">
            <a:off x="7402793" y="6345086"/>
            <a:ext cx="325344" cy="329489"/>
          </a:xfrm>
          <a:prstGeom prst="rect">
            <a:avLst/>
          </a:prstGeom>
        </p:spPr>
      </p:pic>
      <p:pic>
        <p:nvPicPr>
          <p:cNvPr id="36" name="Afbeelding 35" descr="Afbeelding met zwart, duisternis&#10;&#10;Automatisch gegenereerde beschrijving">
            <a:hlinkClick r:id="rId28" action="ppaction://hlinksldjump"/>
            <a:extLst>
              <a:ext uri="{FF2B5EF4-FFF2-40B4-BE49-F238E27FC236}">
                <a16:creationId xmlns:a16="http://schemas.microsoft.com/office/drawing/2014/main" id="{74039919-5BBA-3808-0556-710143FBDB74}"/>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757404" y="6322409"/>
            <a:ext cx="331617" cy="331617"/>
          </a:xfrm>
          <a:prstGeom prst="rect">
            <a:avLst/>
          </a:prstGeom>
        </p:spPr>
      </p:pic>
    </p:spTree>
    <p:extLst>
      <p:ext uri="{BB962C8B-B14F-4D97-AF65-F5344CB8AC3E}">
        <p14:creationId xmlns:p14="http://schemas.microsoft.com/office/powerpoint/2010/main" val="308325175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Onderzoek uitvoeren – Gebruik je verbeelding</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‘Gebruik je verbeelding’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‘Onderzoek uitvoeren’</a:t>
            </a:r>
          </a:p>
          <a:p>
            <a:pPr>
              <a:lnSpc>
                <a:spcPct val="100000"/>
              </a:lnSpc>
            </a:pPr>
            <a:r>
              <a:rPr lang="nl-NL" dirty="0">
                <a:solidFill>
                  <a:srgbClr val="E83EBB"/>
                </a:solidFill>
                <a:latin typeface="MuseoSans"/>
              </a:rPr>
              <a:t>gebruikt de verbeelding om na te gaan hoe het uitvoeren van het onderzoek eruit zal zien en probeert mogelijke valkuilen te ontdekken voordat hij/zij start aan het onderzoek. </a:t>
            </a:r>
          </a:p>
          <a:p>
            <a:pPr fontAlgn="auto">
              <a:lnSpc>
                <a:spcPct val="100000"/>
              </a:lnSpc>
            </a:pPr>
            <a:endParaRPr lang="nl-NL" dirty="0">
              <a:solidFill>
                <a:srgbClr val="E83EBB"/>
              </a:solidFill>
              <a:latin typeface="MuseoSans"/>
            </a:endParaRPr>
          </a:p>
          <a:p>
            <a:pPr marL="0" indent="0">
              <a:lnSpc>
                <a:spcPct val="100000"/>
              </a:lnSpc>
              <a:buNone/>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03199" y="6356352"/>
            <a:ext cx="304800" cy="304800"/>
          </a:xfrm>
          <a:prstGeom prst="rect">
            <a:avLst/>
          </a:prstGeom>
        </p:spPr>
      </p:pic>
      <p:pic>
        <p:nvPicPr>
          <p:cNvPr id="3" name="Afbeelding 2">
            <a:hlinkClick r:id="rId5"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5" name="Afbeelding 4">
            <a:hlinkClick r:id="rId7"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3" name="Afbeelding 12">
            <a:hlinkClick r:id="rId9"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5"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7"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9"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21" name="Afbeelding 20" descr="Afbeelding met logo, Lettertype, symbool, tekst&#10;&#10;Automatisch gegenereerde beschrijving">
            <a:hlinkClick r:id="rId23" action="ppaction://hlinksldjump"/>
            <a:extLst>
              <a:ext uri="{FF2B5EF4-FFF2-40B4-BE49-F238E27FC236}">
                <a16:creationId xmlns:a16="http://schemas.microsoft.com/office/drawing/2014/main" id="{A86815B6-E769-69CD-F50C-AA30FF2A2482}"/>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784389" y="90886"/>
            <a:ext cx="933932" cy="1078389"/>
          </a:xfrm>
          <a:prstGeom prst="rect">
            <a:avLst/>
          </a:prstGeom>
        </p:spPr>
      </p:pic>
      <p:pic>
        <p:nvPicPr>
          <p:cNvPr id="8" name="Afbeelding 7">
            <a:extLst>
              <a:ext uri="{FF2B5EF4-FFF2-40B4-BE49-F238E27FC236}">
                <a16:creationId xmlns:a16="http://schemas.microsoft.com/office/drawing/2014/main" id="{47F7B0B4-0F39-058F-4AAF-677F2DDCFF90}"/>
              </a:ext>
            </a:extLst>
          </p:cNvPr>
          <p:cNvPicPr>
            <a:picLocks noChangeAspect="1"/>
          </p:cNvPicPr>
          <p:nvPr/>
        </p:nvPicPr>
        <p:blipFill>
          <a:blip r:embed="rId25"/>
          <a:stretch>
            <a:fillRect/>
          </a:stretch>
        </p:blipFill>
        <p:spPr>
          <a:xfrm>
            <a:off x="819681" y="8439"/>
            <a:ext cx="1197964" cy="1210762"/>
          </a:xfrm>
          <a:prstGeom prst="rect">
            <a:avLst/>
          </a:prstGeom>
        </p:spPr>
      </p:pic>
      <p:pic>
        <p:nvPicPr>
          <p:cNvPr id="12" name="Graphic 11">
            <a:hlinkClick r:id="" action="ppaction://hlinkshowjump?jump=nextslide"/>
            <a:extLst>
              <a:ext uri="{FF2B5EF4-FFF2-40B4-BE49-F238E27FC236}">
                <a16:creationId xmlns:a16="http://schemas.microsoft.com/office/drawing/2014/main" id="{80B4D5D9-8F2D-3026-3CE8-83DDADA458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84001" y="6364827"/>
            <a:ext cx="304800" cy="304800"/>
          </a:xfrm>
          <a:prstGeom prst="rect">
            <a:avLst/>
          </a:prstGeom>
        </p:spPr>
      </p:pic>
      <p:sp>
        <p:nvSpPr>
          <p:cNvPr id="14" name="Tekstvak 13">
            <a:extLst>
              <a:ext uri="{FF2B5EF4-FFF2-40B4-BE49-F238E27FC236}">
                <a16:creationId xmlns:a16="http://schemas.microsoft.com/office/drawing/2014/main" id="{CC8FC067-66AA-58FA-CF9E-61E952560BD3}"/>
              </a:ext>
            </a:extLst>
          </p:cNvPr>
          <p:cNvSpPr txBox="1"/>
          <p:nvPr/>
        </p:nvSpPr>
        <p:spPr>
          <a:xfrm>
            <a:off x="8408600" y="6300125"/>
            <a:ext cx="3309722"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9" action="ppaction://hlinksldjump">
                  <a:extLst>
                    <a:ext uri="{A12FA001-AC4F-418D-AE19-62706E023703}">
                      <ahyp:hlinkClr xmlns:ahyp="http://schemas.microsoft.com/office/drawing/2018/hyperlinkcolor" val="tx"/>
                    </a:ext>
                  </a:extLst>
                </a:hlinkClick>
              </a:rPr>
              <a:t>Terug naar Onderzoek uitvoeren</a:t>
            </a:r>
            <a:endParaRPr lang="nl-NL" dirty="0">
              <a:solidFill>
                <a:srgbClr val="0070C0"/>
              </a:solidFill>
              <a:latin typeface="MuseoSans"/>
            </a:endParaRPr>
          </a:p>
        </p:txBody>
      </p:sp>
    </p:spTree>
    <p:extLst>
      <p:ext uri="{BB962C8B-B14F-4D97-AF65-F5344CB8AC3E}">
        <p14:creationId xmlns:p14="http://schemas.microsoft.com/office/powerpoint/2010/main" val="60484204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Onderzoek uitvoeren – Trek in twijfel</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‘Trek in twijfel’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‘Onderzoek uitvoeren’</a:t>
            </a:r>
          </a:p>
          <a:p>
            <a:pPr fontAlgn="auto">
              <a:lnSpc>
                <a:spcPct val="100000"/>
              </a:lnSpc>
            </a:pPr>
            <a:r>
              <a:rPr lang="nl-NL" dirty="0">
                <a:solidFill>
                  <a:srgbClr val="5928AC"/>
                </a:solidFill>
                <a:latin typeface="MuseoSans"/>
              </a:rPr>
              <a:t>denkt kritisch na of de uitvoering van het onderzoek objectief gebeurt. </a:t>
            </a:r>
          </a:p>
          <a:p>
            <a:pPr fontAlgn="auto">
              <a:lnSpc>
                <a:spcPct val="100000"/>
              </a:lnSpc>
            </a:pPr>
            <a:r>
              <a:rPr lang="nl-NL" dirty="0">
                <a:solidFill>
                  <a:srgbClr val="5928AC"/>
                </a:solidFill>
                <a:latin typeface="MuseoSans"/>
              </a:rPr>
              <a:t>kijkt kritisch naar de omstandigheden van het onderzoek die de resultaten zouden kunnen </a:t>
            </a:r>
            <a:r>
              <a:rPr lang="nl-NL" dirty="0" err="1">
                <a:solidFill>
                  <a:srgbClr val="5928AC"/>
                </a:solidFill>
                <a:latin typeface="MuseoSans"/>
              </a:rPr>
              <a:t>beïnvloeden</a:t>
            </a:r>
            <a:r>
              <a:rPr lang="nl-NL" dirty="0">
                <a:solidFill>
                  <a:srgbClr val="5928AC"/>
                </a:solidFill>
                <a:latin typeface="MuseoSans"/>
              </a:rPr>
              <a:t>. </a:t>
            </a:r>
          </a:p>
          <a:p>
            <a:pPr fontAlgn="auto">
              <a:lnSpc>
                <a:spcPct val="100000"/>
              </a:lnSpc>
            </a:pPr>
            <a:r>
              <a:rPr lang="nl-NL" dirty="0">
                <a:solidFill>
                  <a:srgbClr val="5928AC"/>
                </a:solidFill>
                <a:latin typeface="MuseoSans"/>
              </a:rPr>
              <a:t>denkt kritisch na of de resultaten van het onderzoek echt kloppen en kan dat onderbouwen. </a:t>
            </a:r>
          </a:p>
          <a:p>
            <a:pPr>
              <a:lnSpc>
                <a:spcPct val="100000"/>
              </a:lnSpc>
            </a:pPr>
            <a:endParaRPr lang="nl-NL" dirty="0">
              <a:solidFill>
                <a:srgbClr val="5928AC"/>
              </a:solidFill>
              <a:latin typeface="MuseoSans"/>
            </a:endParaRPr>
          </a:p>
          <a:p>
            <a:pPr fontAlgn="auto">
              <a:buFont typeface="Arial" panose="020B0604020202020204" pitchFamily="34" charset="0"/>
              <a:buChar char="•"/>
            </a:pPr>
            <a:endParaRPr lang="nl-NL" sz="1800" dirty="0">
              <a:solidFill>
                <a:srgbClr val="5928AC"/>
              </a:solidFill>
              <a:effectLst/>
              <a:latin typeface="MuseoSans"/>
            </a:endParaRPr>
          </a:p>
          <a:p>
            <a:pPr marL="0" indent="0">
              <a:lnSpc>
                <a:spcPct val="100000"/>
              </a:lnSpc>
              <a:buNone/>
            </a:pPr>
            <a:r>
              <a:rPr lang="nl-NL" dirty="0">
                <a:effectLst/>
              </a:rPr>
              <a:t> </a:t>
            </a: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03199" y="6356352"/>
            <a:ext cx="304800" cy="304800"/>
          </a:xfrm>
          <a:prstGeom prst="rect">
            <a:avLst/>
          </a:prstGeom>
        </p:spPr>
      </p:pic>
      <p:pic>
        <p:nvPicPr>
          <p:cNvPr id="3" name="Afbeelding 2">
            <a:hlinkClick r:id="rId5"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5" name="Afbeelding 4">
            <a:hlinkClick r:id="rId7"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3" name="Afbeelding 12">
            <a:hlinkClick r:id="rId9"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5"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7"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9"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23" name="Afbeelding 22" descr="Afbeelding met symbool, logo, Lettertype, Graphics&#10;&#10;Automatisch gegenereerde beschrijving">
            <a:hlinkClick r:id="rId23" action="ppaction://hlinksldjump"/>
            <a:extLst>
              <a:ext uri="{FF2B5EF4-FFF2-40B4-BE49-F238E27FC236}">
                <a16:creationId xmlns:a16="http://schemas.microsoft.com/office/drawing/2014/main" id="{CFE65FD4-0053-1D1E-0FCF-69E6FB9D650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784389" y="70689"/>
            <a:ext cx="983745" cy="1135906"/>
          </a:xfrm>
          <a:prstGeom prst="rect">
            <a:avLst/>
          </a:prstGeom>
        </p:spPr>
      </p:pic>
      <p:pic>
        <p:nvPicPr>
          <p:cNvPr id="8" name="Afbeelding 7">
            <a:extLst>
              <a:ext uri="{FF2B5EF4-FFF2-40B4-BE49-F238E27FC236}">
                <a16:creationId xmlns:a16="http://schemas.microsoft.com/office/drawing/2014/main" id="{64799A59-A149-FC19-C1B6-90DE46A0AB1B}"/>
              </a:ext>
            </a:extLst>
          </p:cNvPr>
          <p:cNvPicPr>
            <a:picLocks noChangeAspect="1"/>
          </p:cNvPicPr>
          <p:nvPr/>
        </p:nvPicPr>
        <p:blipFill>
          <a:blip r:embed="rId25"/>
          <a:stretch>
            <a:fillRect/>
          </a:stretch>
        </p:blipFill>
        <p:spPr>
          <a:xfrm>
            <a:off x="819681" y="8439"/>
            <a:ext cx="1197964" cy="1210762"/>
          </a:xfrm>
          <a:prstGeom prst="rect">
            <a:avLst/>
          </a:prstGeom>
        </p:spPr>
      </p:pic>
      <p:pic>
        <p:nvPicPr>
          <p:cNvPr id="12" name="Graphic 11">
            <a:hlinkClick r:id="" action="ppaction://hlinkshowjump?jump=nextslide"/>
            <a:extLst>
              <a:ext uri="{FF2B5EF4-FFF2-40B4-BE49-F238E27FC236}">
                <a16:creationId xmlns:a16="http://schemas.microsoft.com/office/drawing/2014/main" id="{EF71EB9A-23EB-16CD-0DB0-7B4DBF0501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84001" y="6364827"/>
            <a:ext cx="304800" cy="304800"/>
          </a:xfrm>
          <a:prstGeom prst="rect">
            <a:avLst/>
          </a:prstGeom>
        </p:spPr>
      </p:pic>
      <p:sp>
        <p:nvSpPr>
          <p:cNvPr id="14" name="Tekstvak 13">
            <a:extLst>
              <a:ext uri="{FF2B5EF4-FFF2-40B4-BE49-F238E27FC236}">
                <a16:creationId xmlns:a16="http://schemas.microsoft.com/office/drawing/2014/main" id="{BF7023DC-E2F8-36E3-3B4D-4D03BF91EA83}"/>
              </a:ext>
            </a:extLst>
          </p:cNvPr>
          <p:cNvSpPr txBox="1"/>
          <p:nvPr/>
        </p:nvSpPr>
        <p:spPr>
          <a:xfrm>
            <a:off x="8408600" y="6300125"/>
            <a:ext cx="3309722"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9" action="ppaction://hlinksldjump">
                  <a:extLst>
                    <a:ext uri="{A12FA001-AC4F-418D-AE19-62706E023703}">
                      <ahyp:hlinkClr xmlns:ahyp="http://schemas.microsoft.com/office/drawing/2018/hyperlinkcolor" val="tx"/>
                    </a:ext>
                  </a:extLst>
                </a:hlinkClick>
              </a:rPr>
              <a:t>Terug naar Onderzoek uitvoeren</a:t>
            </a:r>
            <a:endParaRPr lang="nl-NL" dirty="0">
              <a:solidFill>
                <a:srgbClr val="0070C0"/>
              </a:solidFill>
              <a:latin typeface="MuseoSans"/>
            </a:endParaRPr>
          </a:p>
        </p:txBody>
      </p:sp>
    </p:spTree>
    <p:extLst>
      <p:ext uri="{BB962C8B-B14F-4D97-AF65-F5344CB8AC3E}">
        <p14:creationId xmlns:p14="http://schemas.microsoft.com/office/powerpoint/2010/main" val="3005124729"/>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Onderzoek uitvoeren – Deel ideeën</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‘Deel ideeën’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‘Onderzoek uitvoeren’</a:t>
            </a:r>
          </a:p>
          <a:p>
            <a:pPr>
              <a:lnSpc>
                <a:spcPct val="100000"/>
              </a:lnSpc>
            </a:pPr>
            <a:r>
              <a:rPr lang="nl-NL" dirty="0">
                <a:solidFill>
                  <a:srgbClr val="00A195"/>
                </a:solidFill>
                <a:latin typeface="MuseoSans"/>
              </a:rPr>
              <a:t>verzamelt de resultaten van het onderzoek en bekijkt de afzonderlijke delen uitvoerig. </a:t>
            </a:r>
          </a:p>
          <a:p>
            <a:pPr>
              <a:lnSpc>
                <a:spcPct val="100000"/>
              </a:lnSpc>
            </a:pPr>
            <a:r>
              <a:rPr lang="nl-NL" dirty="0">
                <a:solidFill>
                  <a:srgbClr val="00A195"/>
                </a:solidFill>
                <a:latin typeface="MuseoSans"/>
              </a:rPr>
              <a:t>ordent de resultaten op basis van kenmerken of variabelen. </a:t>
            </a:r>
          </a:p>
          <a:p>
            <a:pPr>
              <a:lnSpc>
                <a:spcPct val="100000"/>
              </a:lnSpc>
            </a:pPr>
            <a:r>
              <a:rPr lang="nl-NL" dirty="0">
                <a:solidFill>
                  <a:srgbClr val="00A195"/>
                </a:solidFill>
                <a:latin typeface="MuseoSans"/>
              </a:rPr>
              <a:t>laat de gegevens weg die niet nodig zijn voor het beantwoorden van de onderzoeksvraag.</a:t>
            </a:r>
          </a:p>
          <a:p>
            <a:endParaRPr lang="nl-NL" dirty="0">
              <a:solidFill>
                <a:srgbClr val="00A195"/>
              </a:solidFill>
              <a:effectLst/>
            </a:endParaRPr>
          </a:p>
          <a:p>
            <a:pPr>
              <a:lnSpc>
                <a:spcPct val="100000"/>
              </a:lnSpc>
              <a:buFont typeface="Wingdings" pitchFamily="2" charset="2"/>
              <a:buChar char="§"/>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03199" y="6356352"/>
            <a:ext cx="304800" cy="304800"/>
          </a:xfrm>
          <a:prstGeom prst="rect">
            <a:avLst/>
          </a:prstGeom>
        </p:spPr>
      </p:pic>
      <p:pic>
        <p:nvPicPr>
          <p:cNvPr id="3" name="Afbeelding 2">
            <a:hlinkClick r:id="rId5"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5" name="Afbeelding 4">
            <a:hlinkClick r:id="rId7"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3" name="Afbeelding 12">
            <a:hlinkClick r:id="rId9"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5"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7"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9"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8" name="Afbeelding 7" descr="Afbeelding met logo, symbool, Lettertype, ontwerp&#10;&#10;Automatisch gegenereerde beschrijving">
            <a:hlinkClick r:id="rId23" action="ppaction://hlinksldjump"/>
            <a:extLst>
              <a:ext uri="{FF2B5EF4-FFF2-40B4-BE49-F238E27FC236}">
                <a16:creationId xmlns:a16="http://schemas.microsoft.com/office/drawing/2014/main" id="{592D33E9-3BB5-0F18-1263-325998E0E9C1}"/>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784389" y="66832"/>
            <a:ext cx="983745" cy="1135906"/>
          </a:xfrm>
          <a:prstGeom prst="rect">
            <a:avLst/>
          </a:prstGeom>
        </p:spPr>
      </p:pic>
      <p:pic>
        <p:nvPicPr>
          <p:cNvPr id="4" name="Afbeelding 3">
            <a:extLst>
              <a:ext uri="{FF2B5EF4-FFF2-40B4-BE49-F238E27FC236}">
                <a16:creationId xmlns:a16="http://schemas.microsoft.com/office/drawing/2014/main" id="{7935180B-D3F2-8AF7-BFA1-9E2733A6A3F5}"/>
              </a:ext>
            </a:extLst>
          </p:cNvPr>
          <p:cNvPicPr>
            <a:picLocks noChangeAspect="1"/>
          </p:cNvPicPr>
          <p:nvPr/>
        </p:nvPicPr>
        <p:blipFill>
          <a:blip r:embed="rId25"/>
          <a:stretch>
            <a:fillRect/>
          </a:stretch>
        </p:blipFill>
        <p:spPr>
          <a:xfrm>
            <a:off x="819681" y="8439"/>
            <a:ext cx="1197964" cy="1210762"/>
          </a:xfrm>
          <a:prstGeom prst="rect">
            <a:avLst/>
          </a:prstGeom>
        </p:spPr>
      </p:pic>
      <p:pic>
        <p:nvPicPr>
          <p:cNvPr id="12" name="Graphic 11">
            <a:hlinkClick r:id="" action="ppaction://hlinkshowjump?jump=nextslide"/>
            <a:extLst>
              <a:ext uri="{FF2B5EF4-FFF2-40B4-BE49-F238E27FC236}">
                <a16:creationId xmlns:a16="http://schemas.microsoft.com/office/drawing/2014/main" id="{C628A1E9-A466-FA47-73F6-66E517A4F2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84001" y="6364827"/>
            <a:ext cx="304800" cy="304800"/>
          </a:xfrm>
          <a:prstGeom prst="rect">
            <a:avLst/>
          </a:prstGeom>
        </p:spPr>
      </p:pic>
      <p:sp>
        <p:nvSpPr>
          <p:cNvPr id="14" name="Tekstvak 13">
            <a:extLst>
              <a:ext uri="{FF2B5EF4-FFF2-40B4-BE49-F238E27FC236}">
                <a16:creationId xmlns:a16="http://schemas.microsoft.com/office/drawing/2014/main" id="{82C0D293-3C5E-2815-65BC-DC5DA3D881BD}"/>
              </a:ext>
            </a:extLst>
          </p:cNvPr>
          <p:cNvSpPr txBox="1"/>
          <p:nvPr/>
        </p:nvSpPr>
        <p:spPr>
          <a:xfrm>
            <a:off x="8408600" y="6300125"/>
            <a:ext cx="3309722"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9" action="ppaction://hlinksldjump">
                  <a:extLst>
                    <a:ext uri="{A12FA001-AC4F-418D-AE19-62706E023703}">
                      <ahyp:hlinkClr xmlns:ahyp="http://schemas.microsoft.com/office/drawing/2018/hyperlinkcolor" val="tx"/>
                    </a:ext>
                  </a:extLst>
                </a:hlinkClick>
              </a:rPr>
              <a:t>Terug naar Onderzoek uitvoeren</a:t>
            </a:r>
            <a:endParaRPr lang="nl-NL" dirty="0">
              <a:solidFill>
                <a:srgbClr val="0070C0"/>
              </a:solidFill>
              <a:latin typeface="MuseoSans"/>
            </a:endParaRPr>
          </a:p>
        </p:txBody>
      </p:sp>
    </p:spTree>
    <p:extLst>
      <p:ext uri="{BB962C8B-B14F-4D97-AF65-F5344CB8AC3E}">
        <p14:creationId xmlns:p14="http://schemas.microsoft.com/office/powerpoint/2010/main" val="4252289901"/>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Onderzoek uitvoeren – Ontdek de samenhang</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‘Ontdek de samenhang’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‘Onderzoek uitvoeren’</a:t>
            </a:r>
          </a:p>
          <a:p>
            <a:pPr>
              <a:lnSpc>
                <a:spcPct val="100000"/>
              </a:lnSpc>
            </a:pPr>
            <a:r>
              <a:rPr lang="nl-NL" dirty="0">
                <a:solidFill>
                  <a:srgbClr val="9BD128"/>
                </a:solidFill>
                <a:latin typeface="MuseoSans"/>
              </a:rPr>
              <a:t>deelt de resultaten van het onderzoek met anderen op begrijpelijke wijze. </a:t>
            </a:r>
          </a:p>
          <a:p>
            <a:pPr>
              <a:lnSpc>
                <a:spcPct val="100000"/>
              </a:lnSpc>
            </a:pPr>
            <a:r>
              <a:rPr lang="nl-NL" dirty="0">
                <a:solidFill>
                  <a:srgbClr val="9BD128"/>
                </a:solidFill>
                <a:latin typeface="MuseoSans"/>
              </a:rPr>
              <a:t>controleert of anderen het begrijpen.</a:t>
            </a:r>
          </a:p>
          <a:p>
            <a:pPr>
              <a:lnSpc>
                <a:spcPct val="100000"/>
              </a:lnSpc>
            </a:pPr>
            <a:r>
              <a:rPr lang="nl-NL" dirty="0">
                <a:solidFill>
                  <a:srgbClr val="9BD128"/>
                </a:solidFill>
                <a:latin typeface="MuseoSans"/>
              </a:rPr>
              <a:t>staat open voor inzichten van anderen. </a:t>
            </a:r>
          </a:p>
          <a:p>
            <a:pPr fontAlgn="auto">
              <a:buFont typeface="Arial" panose="020B0604020202020204" pitchFamily="34" charset="0"/>
              <a:buChar char="•"/>
            </a:pPr>
            <a:endParaRPr lang="nl-NL" sz="1800" dirty="0">
              <a:solidFill>
                <a:srgbClr val="9BD128"/>
              </a:solidFill>
              <a:effectLst/>
              <a:latin typeface="MuseoSans"/>
            </a:endParaRPr>
          </a:p>
          <a:p>
            <a:pPr>
              <a:lnSpc>
                <a:spcPct val="100000"/>
              </a:lnSpc>
              <a:buFont typeface="Wingdings" pitchFamily="2" charset="2"/>
              <a:buChar char="§"/>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03199" y="6356352"/>
            <a:ext cx="304800" cy="304800"/>
          </a:xfrm>
          <a:prstGeom prst="rect">
            <a:avLst/>
          </a:prstGeom>
        </p:spPr>
      </p:pic>
      <p:pic>
        <p:nvPicPr>
          <p:cNvPr id="3" name="Afbeelding 2">
            <a:hlinkClick r:id="rId5"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5" name="Afbeelding 4">
            <a:hlinkClick r:id="rId7"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3" name="Afbeelding 12">
            <a:hlinkClick r:id="rId9"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5"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7"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9"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14" name="Afbeelding 13" descr="Afbeelding met logo, tekst, symbool, Lettertype&#10;&#10;Automatisch gegenereerde beschrijving">
            <a:hlinkClick r:id="rId23" action="ppaction://hlinksldjump"/>
            <a:extLst>
              <a:ext uri="{FF2B5EF4-FFF2-40B4-BE49-F238E27FC236}">
                <a16:creationId xmlns:a16="http://schemas.microsoft.com/office/drawing/2014/main" id="{E7BA42AB-7202-F48D-3A24-091E064DC10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784389" y="72167"/>
            <a:ext cx="983745" cy="1135906"/>
          </a:xfrm>
          <a:prstGeom prst="rect">
            <a:avLst/>
          </a:prstGeom>
        </p:spPr>
      </p:pic>
      <p:pic>
        <p:nvPicPr>
          <p:cNvPr id="8" name="Afbeelding 7">
            <a:extLst>
              <a:ext uri="{FF2B5EF4-FFF2-40B4-BE49-F238E27FC236}">
                <a16:creationId xmlns:a16="http://schemas.microsoft.com/office/drawing/2014/main" id="{7751D02D-E82E-5D3C-B82B-5F95E80436A9}"/>
              </a:ext>
            </a:extLst>
          </p:cNvPr>
          <p:cNvPicPr>
            <a:picLocks noChangeAspect="1"/>
          </p:cNvPicPr>
          <p:nvPr/>
        </p:nvPicPr>
        <p:blipFill>
          <a:blip r:embed="rId25"/>
          <a:stretch>
            <a:fillRect/>
          </a:stretch>
        </p:blipFill>
        <p:spPr>
          <a:xfrm>
            <a:off x="819681" y="8439"/>
            <a:ext cx="1197964" cy="1210762"/>
          </a:xfrm>
          <a:prstGeom prst="rect">
            <a:avLst/>
          </a:prstGeom>
        </p:spPr>
      </p:pic>
      <p:pic>
        <p:nvPicPr>
          <p:cNvPr id="12" name="Graphic 11">
            <a:hlinkClick r:id="" action="ppaction://hlinkshowjump?jump=nextslide"/>
            <a:extLst>
              <a:ext uri="{FF2B5EF4-FFF2-40B4-BE49-F238E27FC236}">
                <a16:creationId xmlns:a16="http://schemas.microsoft.com/office/drawing/2014/main" id="{2EA5D571-C237-1FC8-587B-33AE184C4D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84001" y="6364827"/>
            <a:ext cx="304800" cy="304800"/>
          </a:xfrm>
          <a:prstGeom prst="rect">
            <a:avLst/>
          </a:prstGeom>
        </p:spPr>
      </p:pic>
      <p:sp>
        <p:nvSpPr>
          <p:cNvPr id="20" name="Tekstvak 19">
            <a:extLst>
              <a:ext uri="{FF2B5EF4-FFF2-40B4-BE49-F238E27FC236}">
                <a16:creationId xmlns:a16="http://schemas.microsoft.com/office/drawing/2014/main" id="{8E530D5E-1D88-A5ED-1CB0-ABDC5016EC25}"/>
              </a:ext>
            </a:extLst>
          </p:cNvPr>
          <p:cNvSpPr txBox="1"/>
          <p:nvPr/>
        </p:nvSpPr>
        <p:spPr>
          <a:xfrm>
            <a:off x="8408600" y="6300125"/>
            <a:ext cx="3309722"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9" action="ppaction://hlinksldjump">
                  <a:extLst>
                    <a:ext uri="{A12FA001-AC4F-418D-AE19-62706E023703}">
                      <ahyp:hlinkClr xmlns:ahyp="http://schemas.microsoft.com/office/drawing/2018/hyperlinkcolor" val="tx"/>
                    </a:ext>
                  </a:extLst>
                </a:hlinkClick>
              </a:rPr>
              <a:t>Terug naar Onderzoek uitvoeren</a:t>
            </a:r>
            <a:endParaRPr lang="nl-NL" dirty="0">
              <a:solidFill>
                <a:srgbClr val="0070C0"/>
              </a:solidFill>
              <a:latin typeface="MuseoSans"/>
            </a:endParaRPr>
          </a:p>
        </p:txBody>
      </p:sp>
    </p:spTree>
    <p:extLst>
      <p:ext uri="{BB962C8B-B14F-4D97-AF65-F5344CB8AC3E}">
        <p14:creationId xmlns:p14="http://schemas.microsoft.com/office/powerpoint/2010/main" val="709582923"/>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Onderzoek uitvoeren – Hak in stukken</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‘Hak in stukken’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‘Onderzoek uitvoeren’</a:t>
            </a:r>
          </a:p>
          <a:p>
            <a:pPr>
              <a:lnSpc>
                <a:spcPct val="100000"/>
              </a:lnSpc>
            </a:pPr>
            <a:r>
              <a:rPr lang="nl-NL" dirty="0">
                <a:solidFill>
                  <a:srgbClr val="006EC0"/>
                </a:solidFill>
                <a:latin typeface="MuseoSans"/>
              </a:rPr>
              <a:t>denkt na hoe de uitkomsten van het onderzoek samenhangen met de manier van onderzoeken (zowel de wenselijke als de niet wenselijke samenhang).</a:t>
            </a:r>
          </a:p>
          <a:p>
            <a:pPr fontAlgn="auto">
              <a:buFont typeface="Arial" panose="020B0604020202020204" pitchFamily="34" charset="0"/>
              <a:buChar char="•"/>
            </a:pPr>
            <a:endParaRPr lang="nl-NL" dirty="0">
              <a:solidFill>
                <a:srgbClr val="006EC0"/>
              </a:solidFill>
              <a:latin typeface="MuseoSans"/>
            </a:endParaRPr>
          </a:p>
          <a:p>
            <a:pPr>
              <a:lnSpc>
                <a:spcPct val="100000"/>
              </a:lnSpc>
              <a:buFont typeface="Wingdings" pitchFamily="2" charset="2"/>
              <a:buChar char="§"/>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03199" y="6356352"/>
            <a:ext cx="304800" cy="304800"/>
          </a:xfrm>
          <a:prstGeom prst="rect">
            <a:avLst/>
          </a:prstGeom>
        </p:spPr>
      </p:pic>
      <p:pic>
        <p:nvPicPr>
          <p:cNvPr id="3" name="Afbeelding 2">
            <a:hlinkClick r:id="rId5"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5" name="Afbeelding 4">
            <a:hlinkClick r:id="rId7"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3" name="Afbeelding 12">
            <a:hlinkClick r:id="rId9"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5"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7"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9"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20" name="Afbeelding 19" descr="Afbeelding met symbool, tekst, logo, Lettertype&#10;&#10;Automatisch gegenereerde beschrijving">
            <a:hlinkClick r:id="rId23" action="ppaction://hlinksldjump"/>
            <a:extLst>
              <a:ext uri="{FF2B5EF4-FFF2-40B4-BE49-F238E27FC236}">
                <a16:creationId xmlns:a16="http://schemas.microsoft.com/office/drawing/2014/main" id="{91B12304-D269-67B5-32E1-A9E494EF33B6}"/>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784389" y="81635"/>
            <a:ext cx="919076" cy="1072260"/>
          </a:xfrm>
          <a:prstGeom prst="rect">
            <a:avLst/>
          </a:prstGeom>
        </p:spPr>
      </p:pic>
      <p:pic>
        <p:nvPicPr>
          <p:cNvPr id="11" name="Afbeelding 10">
            <a:extLst>
              <a:ext uri="{FF2B5EF4-FFF2-40B4-BE49-F238E27FC236}">
                <a16:creationId xmlns:a16="http://schemas.microsoft.com/office/drawing/2014/main" id="{7964643E-C634-729A-3EBA-DE803C945B04}"/>
              </a:ext>
            </a:extLst>
          </p:cNvPr>
          <p:cNvPicPr>
            <a:picLocks noChangeAspect="1"/>
          </p:cNvPicPr>
          <p:nvPr/>
        </p:nvPicPr>
        <p:blipFill>
          <a:blip r:embed="rId25"/>
          <a:stretch>
            <a:fillRect/>
          </a:stretch>
        </p:blipFill>
        <p:spPr>
          <a:xfrm>
            <a:off x="819681" y="8439"/>
            <a:ext cx="1197964" cy="1210762"/>
          </a:xfrm>
          <a:prstGeom prst="rect">
            <a:avLst/>
          </a:prstGeom>
        </p:spPr>
      </p:pic>
      <p:sp>
        <p:nvSpPr>
          <p:cNvPr id="21" name="Tekstvak 20">
            <a:extLst>
              <a:ext uri="{FF2B5EF4-FFF2-40B4-BE49-F238E27FC236}">
                <a16:creationId xmlns:a16="http://schemas.microsoft.com/office/drawing/2014/main" id="{98EE21DF-C76E-CB81-275C-851BBC10C8A4}"/>
              </a:ext>
            </a:extLst>
          </p:cNvPr>
          <p:cNvSpPr txBox="1"/>
          <p:nvPr/>
        </p:nvSpPr>
        <p:spPr>
          <a:xfrm>
            <a:off x="8408600" y="6300125"/>
            <a:ext cx="3309722"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9" action="ppaction://hlinksldjump">
                  <a:extLst>
                    <a:ext uri="{A12FA001-AC4F-418D-AE19-62706E023703}">
                      <ahyp:hlinkClr xmlns:ahyp="http://schemas.microsoft.com/office/drawing/2018/hyperlinkcolor" val="tx"/>
                    </a:ext>
                  </a:extLst>
                </a:hlinkClick>
              </a:rPr>
              <a:t>Terug naar Onderzoek uitvoeren</a:t>
            </a:r>
            <a:endParaRPr lang="nl-NL" dirty="0">
              <a:solidFill>
                <a:srgbClr val="0070C0"/>
              </a:solidFill>
              <a:latin typeface="MuseoSans"/>
            </a:endParaRPr>
          </a:p>
        </p:txBody>
      </p:sp>
    </p:spTree>
    <p:extLst>
      <p:ext uri="{BB962C8B-B14F-4D97-AF65-F5344CB8AC3E}">
        <p14:creationId xmlns:p14="http://schemas.microsoft.com/office/powerpoint/2010/main" val="1609642812"/>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684025" cy="507560"/>
          </a:xfrm>
        </p:spPr>
        <p:txBody>
          <a:bodyPr/>
          <a:lstStyle/>
          <a:p>
            <a:r>
              <a:rPr lang="nl-NL" dirty="0">
                <a:latin typeface="Calibri" panose="020F0502020204030204" pitchFamily="34" charset="0"/>
                <a:cs typeface="Calibri" panose="020F0502020204030204" pitchFamily="34" charset="0"/>
              </a:rPr>
              <a:t>Opdracht 19: geef antwoord op de onderzoeksvraag</a:t>
            </a:r>
            <a:br>
              <a:rPr lang="nl-NL" dirty="0">
                <a:solidFill>
                  <a:srgbClr val="0070C0"/>
                </a:solidFill>
                <a:latin typeface="Calibri" panose="020F0502020204030204" pitchFamily="34" charset="0"/>
                <a:cs typeface="Calibri" panose="020F0502020204030204" pitchFamily="34" charset="0"/>
              </a:rPr>
            </a:br>
            <a:endParaRPr lang="nl-NL" dirty="0">
              <a:latin typeface="Calibri" panose="020F0502020204030204" pitchFamily="34" charset="0"/>
              <a:cs typeface="Calibri" panose="020F0502020204030204" pitchFamily="34" charset="0"/>
            </a:endParaRPr>
          </a:p>
        </p:txBody>
      </p:sp>
      <p:pic>
        <p:nvPicPr>
          <p:cNvPr id="5" name="Afbeelding 4">
            <a:hlinkClick r:id="rId3" action="ppaction://hlinksldjump"/>
            <a:extLst>
              <a:ext uri="{FF2B5EF4-FFF2-40B4-BE49-F238E27FC236}">
                <a16:creationId xmlns:a16="http://schemas.microsoft.com/office/drawing/2014/main" id="{0D5AC535-94C7-39D3-62D2-1878737A5169}"/>
              </a:ext>
            </a:extLst>
          </p:cNvPr>
          <p:cNvPicPr>
            <a:picLocks noChangeAspect="1"/>
          </p:cNvPicPr>
          <p:nvPr/>
        </p:nvPicPr>
        <p:blipFill>
          <a:blip r:embed="rId4"/>
          <a:stretch>
            <a:fillRect/>
          </a:stretch>
        </p:blipFill>
        <p:spPr>
          <a:xfrm>
            <a:off x="1814173" y="6336180"/>
            <a:ext cx="331680" cy="331680"/>
          </a:xfrm>
          <a:prstGeom prst="rect">
            <a:avLst/>
          </a:prstGeom>
        </p:spPr>
      </p:pic>
      <p:pic>
        <p:nvPicPr>
          <p:cNvPr id="6" name="Afbeelding 5">
            <a:hlinkClick r:id="rId5" action="ppaction://hlinksldjump"/>
            <a:extLst>
              <a:ext uri="{FF2B5EF4-FFF2-40B4-BE49-F238E27FC236}">
                <a16:creationId xmlns:a16="http://schemas.microsoft.com/office/drawing/2014/main" id="{35148AAF-D0F7-DAD0-792B-BEDC22360206}"/>
              </a:ext>
            </a:extLst>
          </p:cNvPr>
          <p:cNvPicPr>
            <a:picLocks noChangeAspect="1"/>
          </p:cNvPicPr>
          <p:nvPr/>
        </p:nvPicPr>
        <p:blipFill>
          <a:blip r:embed="rId6"/>
          <a:stretch>
            <a:fillRect/>
          </a:stretch>
        </p:blipFill>
        <p:spPr>
          <a:xfrm>
            <a:off x="2200186" y="6331225"/>
            <a:ext cx="361656" cy="350084"/>
          </a:xfrm>
          <a:prstGeom prst="rect">
            <a:avLst/>
          </a:prstGeom>
        </p:spPr>
      </p:pic>
      <p:pic>
        <p:nvPicPr>
          <p:cNvPr id="8" name="Afbeelding 7">
            <a:hlinkClick r:id="rId7" action="ppaction://hlinksldjump"/>
            <a:extLst>
              <a:ext uri="{FF2B5EF4-FFF2-40B4-BE49-F238E27FC236}">
                <a16:creationId xmlns:a16="http://schemas.microsoft.com/office/drawing/2014/main" id="{7F1FDBB6-9136-7B91-7115-7B023D753D1F}"/>
              </a:ext>
            </a:extLst>
          </p:cNvPr>
          <p:cNvPicPr>
            <a:picLocks noChangeAspect="1"/>
          </p:cNvPicPr>
          <p:nvPr/>
        </p:nvPicPr>
        <p:blipFill>
          <a:blip r:embed="rId8"/>
          <a:stretch>
            <a:fillRect/>
          </a:stretch>
        </p:blipFill>
        <p:spPr>
          <a:xfrm flipH="1">
            <a:off x="2624687" y="6337948"/>
            <a:ext cx="331679" cy="331679"/>
          </a:xfrm>
          <a:prstGeom prst="rect">
            <a:avLst/>
          </a:prstGeom>
        </p:spPr>
      </p:pic>
      <p:pic>
        <p:nvPicPr>
          <p:cNvPr id="11" name="Afbeelding 10">
            <a:hlinkClick r:id="rId9" action="ppaction://hlinksldjump"/>
            <a:extLst>
              <a:ext uri="{FF2B5EF4-FFF2-40B4-BE49-F238E27FC236}">
                <a16:creationId xmlns:a16="http://schemas.microsoft.com/office/drawing/2014/main" id="{9FD99894-07A7-2DA6-E167-EDD55725D575}"/>
              </a:ext>
            </a:extLst>
          </p:cNvPr>
          <p:cNvPicPr>
            <a:picLocks noChangeAspect="1"/>
          </p:cNvPicPr>
          <p:nvPr/>
        </p:nvPicPr>
        <p:blipFill>
          <a:blip r:embed="rId10"/>
          <a:stretch>
            <a:fillRect/>
          </a:stretch>
        </p:blipFill>
        <p:spPr>
          <a:xfrm flipH="1">
            <a:off x="3024195" y="6337948"/>
            <a:ext cx="331679" cy="331679"/>
          </a:xfrm>
          <a:prstGeom prst="rect">
            <a:avLst/>
          </a:prstGeom>
        </p:spPr>
      </p:pic>
      <p:pic>
        <p:nvPicPr>
          <p:cNvPr id="13" name="Afbeelding 12">
            <a:hlinkClick r:id="rId11" action="ppaction://hlinksldjump"/>
            <a:extLst>
              <a:ext uri="{FF2B5EF4-FFF2-40B4-BE49-F238E27FC236}">
                <a16:creationId xmlns:a16="http://schemas.microsoft.com/office/drawing/2014/main" id="{46D60A08-6695-4D89-4C8A-004BF4B7BD16}"/>
              </a:ext>
            </a:extLst>
          </p:cNvPr>
          <p:cNvPicPr>
            <a:picLocks noChangeAspect="1"/>
          </p:cNvPicPr>
          <p:nvPr/>
        </p:nvPicPr>
        <p:blipFill>
          <a:blip r:embed="rId12"/>
          <a:stretch>
            <a:fillRect/>
          </a:stretch>
        </p:blipFill>
        <p:spPr>
          <a:xfrm flipH="1">
            <a:off x="3421749" y="6321405"/>
            <a:ext cx="361654" cy="361654"/>
          </a:xfrm>
          <a:prstGeom prst="rect">
            <a:avLst/>
          </a:prstGeom>
        </p:spPr>
      </p:pic>
      <p:pic>
        <p:nvPicPr>
          <p:cNvPr id="14" name="Afbeelding 13" descr="Afbeelding met tekst, logo, schermopname, ontwerp&#10;&#10;Automatisch gegenereerde beschrijving">
            <a:hlinkClick r:id="rId13" action="ppaction://hlinksldjump"/>
            <a:extLst>
              <a:ext uri="{FF2B5EF4-FFF2-40B4-BE49-F238E27FC236}">
                <a16:creationId xmlns:a16="http://schemas.microsoft.com/office/drawing/2014/main" id="{43B3E89F-07A2-330A-4B68-181ECCB14B7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5" name="Afbeelding 14" descr="Afbeelding met tekst, logo, Graphics, Lettertype&#10;&#10;Automatisch gegenereerde beschrijving">
            <a:hlinkClick r:id="rId15" action="ppaction://hlinksldjump"/>
            <a:extLst>
              <a:ext uri="{FF2B5EF4-FFF2-40B4-BE49-F238E27FC236}">
                <a16:creationId xmlns:a16="http://schemas.microsoft.com/office/drawing/2014/main" id="{7A479632-DE58-641E-AB72-A3A326E6477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6" name="Afbeelding 15">
            <a:hlinkClick r:id="rId17" action="ppaction://hlinksldjump"/>
            <a:extLst>
              <a:ext uri="{FF2B5EF4-FFF2-40B4-BE49-F238E27FC236}">
                <a16:creationId xmlns:a16="http://schemas.microsoft.com/office/drawing/2014/main" id="{98E44C47-1892-DF7C-7D89-83AF9A87E20C}"/>
              </a:ext>
            </a:extLst>
          </p:cNvPr>
          <p:cNvPicPr>
            <a:picLocks noChangeAspect="1"/>
          </p:cNvPicPr>
          <p:nvPr/>
        </p:nvPicPr>
        <p:blipFill>
          <a:blip r:embed="rId18"/>
          <a:stretch>
            <a:fillRect/>
          </a:stretch>
        </p:blipFill>
        <p:spPr>
          <a:xfrm>
            <a:off x="1421440" y="6343395"/>
            <a:ext cx="331680" cy="326373"/>
          </a:xfrm>
          <a:prstGeom prst="rect">
            <a:avLst/>
          </a:prstGeom>
        </p:spPr>
      </p:pic>
      <p:pic>
        <p:nvPicPr>
          <p:cNvPr id="17" name="Afbeelding 16">
            <a:hlinkClick r:id="rId19" action="ppaction://hlinksldjump"/>
            <a:extLst>
              <a:ext uri="{FF2B5EF4-FFF2-40B4-BE49-F238E27FC236}">
                <a16:creationId xmlns:a16="http://schemas.microsoft.com/office/drawing/2014/main" id="{AF16280A-2665-28F6-B2AC-908F3744B403}"/>
              </a:ext>
            </a:extLst>
          </p:cNvPr>
          <p:cNvPicPr>
            <a:picLocks noChangeAspect="1"/>
          </p:cNvPicPr>
          <p:nvPr/>
        </p:nvPicPr>
        <p:blipFill>
          <a:blip r:embed="rId20"/>
          <a:stretch>
            <a:fillRect/>
          </a:stretch>
        </p:blipFill>
        <p:spPr>
          <a:xfrm flipH="1">
            <a:off x="634022" y="6341577"/>
            <a:ext cx="325344" cy="329489"/>
          </a:xfrm>
          <a:prstGeom prst="rect">
            <a:avLst/>
          </a:prstGeom>
        </p:spPr>
      </p:pic>
      <p:sp>
        <p:nvSpPr>
          <p:cNvPr id="20" name="Tekstvak 19">
            <a:extLst>
              <a:ext uri="{FF2B5EF4-FFF2-40B4-BE49-F238E27FC236}">
                <a16:creationId xmlns:a16="http://schemas.microsoft.com/office/drawing/2014/main" id="{E20C3C09-6ADE-D6D0-389A-D382BC5FE334}"/>
              </a:ext>
            </a:extLst>
          </p:cNvPr>
          <p:cNvSpPr txBox="1"/>
          <p:nvPr/>
        </p:nvSpPr>
        <p:spPr>
          <a:xfrm>
            <a:off x="9270198" y="6300125"/>
            <a:ext cx="2748621"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9" action="ppaction://hlinksldjump">
                  <a:extLst>
                    <a:ext uri="{A12FA001-AC4F-418D-AE19-62706E023703}">
                      <ahyp:hlinkClr xmlns:ahyp="http://schemas.microsoft.com/office/drawing/2018/hyperlinkcolor" val="tx"/>
                    </a:ext>
                  </a:extLst>
                </a:hlinkClick>
              </a:rPr>
              <a:t>Terug naar Concluderen</a:t>
            </a:r>
            <a:endParaRPr lang="nl-NL" dirty="0">
              <a:solidFill>
                <a:srgbClr val="0070C0"/>
              </a:solidFill>
              <a:latin typeface="MuseoSans"/>
            </a:endParaRPr>
          </a:p>
        </p:txBody>
      </p:sp>
      <p:sp>
        <p:nvSpPr>
          <p:cNvPr id="23" name="Tijdelijke aanduiding voor inhoud 2">
            <a:extLst>
              <a:ext uri="{FF2B5EF4-FFF2-40B4-BE49-F238E27FC236}">
                <a16:creationId xmlns:a16="http://schemas.microsoft.com/office/drawing/2014/main" id="{9DC6EE50-99A1-B04A-E6A2-D57C9B82C692}"/>
              </a:ext>
            </a:extLst>
          </p:cNvPr>
          <p:cNvSpPr txBox="1">
            <a:spLocks/>
          </p:cNvSpPr>
          <p:nvPr/>
        </p:nvSpPr>
        <p:spPr>
          <a:xfrm>
            <a:off x="838201" y="1420754"/>
            <a:ext cx="10883347" cy="4243445"/>
          </a:xfrm>
          <a:prstGeom prst="rect">
            <a:avLst/>
          </a:prstGeom>
        </p:spPr>
        <p:txBody>
          <a:bodyPr vert="horz" lIns="0" tIns="0" rIns="0" bIns="0" rtlCol="0">
            <a:noAutofit/>
          </a:bodyPr>
          <a:lstStyle>
            <a:lvl1pPr marL="216000" indent="-216000" algn="l" defTabSz="914400" rtl="0" eaLnBrk="1" latinLnBrk="0" hangingPunct="1">
              <a:lnSpc>
                <a:spcPct val="135000"/>
              </a:lnSpc>
              <a:spcBef>
                <a:spcPts val="0"/>
              </a:spcBef>
              <a:buFont typeface="Arial" panose="020B0604020202020204" pitchFamily="34" charset="0"/>
              <a:buChar char="•"/>
              <a:defRPr sz="1800" kern="1200" baseline="0">
                <a:solidFill>
                  <a:schemeClr val="tx1"/>
                </a:solidFill>
                <a:latin typeface="+mn-lt"/>
                <a:ea typeface="+mn-ea"/>
                <a:cs typeface="+mn-cs"/>
              </a:defRPr>
            </a:lvl1pPr>
            <a:lvl2pPr marL="432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NL" dirty="0">
                <a:latin typeface="Calibri" panose="020F0502020204030204" pitchFamily="34" charset="0"/>
                <a:cs typeface="Calibri" panose="020F0502020204030204" pitchFamily="34" charset="0"/>
              </a:rPr>
              <a:t>Doel: </a:t>
            </a:r>
            <a:r>
              <a:rPr lang="nl-NL" sz="1800" dirty="0">
                <a:effectLst/>
                <a:latin typeface="Calibri" panose="020F0502020204030204" pitchFamily="34" charset="0"/>
                <a:cs typeface="Calibri" panose="020F0502020204030204" pitchFamily="34" charset="0"/>
              </a:rPr>
              <a:t>je geeft antwoord op de onderzoeksvraag en eventuele deelvragen en je neemt de hypothese(n) aan of je verwerpt de hypothese(n). </a:t>
            </a:r>
          </a:p>
          <a:p>
            <a:pPr marL="0" indent="0">
              <a:lnSpc>
                <a:spcPct val="100000"/>
              </a:lnSpc>
              <a:buFont typeface="Arial" panose="020B0604020202020204" pitchFamily="34" charset="0"/>
              <a:buNone/>
            </a:pPr>
            <a:endParaRPr lang="nl-NL" dirty="0">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r>
              <a:rPr lang="nl-NL" dirty="0">
                <a:latin typeface="Calibri" panose="020F0502020204030204" pitchFamily="34" charset="0"/>
                <a:cs typeface="Calibri" panose="020F0502020204030204" pitchFamily="34" charset="0"/>
              </a:rPr>
              <a:t>Benodigdheden:</a:t>
            </a:r>
            <a:endParaRPr lang="nl-NL" dirty="0">
              <a:solidFill>
                <a:srgbClr val="0070C0"/>
              </a:solidFill>
              <a:latin typeface="Calibri" panose="020F0502020204030204" pitchFamily="34" charset="0"/>
              <a:cs typeface="Calibri" panose="020F0502020204030204" pitchFamily="34" charset="0"/>
            </a:endParaRPr>
          </a:p>
          <a:p>
            <a:pPr marL="760413" indent="-225425">
              <a:lnSpc>
                <a:spcPct val="100000"/>
              </a:lnSpc>
              <a:buFont typeface="Wingdings" pitchFamily="2" charset="2"/>
              <a:buChar char="§"/>
            </a:pPr>
            <a:r>
              <a:rPr lang="nl-NL" dirty="0">
                <a:latin typeface="Calibri" panose="020F0502020204030204" pitchFamily="34" charset="0"/>
                <a:cs typeface="Calibri" panose="020F0502020204030204" pitchFamily="34" charset="0"/>
              </a:rPr>
              <a:t>De (hoofd)onderzoeksvraag en eventuele deelvragen die in je onderzoek centraal stonden </a:t>
            </a:r>
          </a:p>
          <a:p>
            <a:pPr marL="760413" indent="-225425">
              <a:lnSpc>
                <a:spcPct val="100000"/>
              </a:lnSpc>
              <a:buFont typeface="Wingdings" pitchFamily="2" charset="2"/>
              <a:buChar char="§"/>
            </a:pPr>
            <a:r>
              <a:rPr lang="nl-NL" dirty="0">
                <a:latin typeface="Calibri" panose="020F0502020204030204" pitchFamily="34" charset="0"/>
                <a:cs typeface="Calibri" panose="020F0502020204030204" pitchFamily="34" charset="0"/>
              </a:rPr>
              <a:t>De hypothese(n) die je voor de uitvoering van je onderzoek hebt opgesteld. </a:t>
            </a:r>
          </a:p>
          <a:p>
            <a:pPr marL="0" indent="0">
              <a:lnSpc>
                <a:spcPct val="100000"/>
              </a:lnSpc>
              <a:buFont typeface="Arial" panose="020B0604020202020204" pitchFamily="34" charset="0"/>
              <a:buNone/>
            </a:pPr>
            <a:endParaRPr lang="nl-NL" dirty="0">
              <a:solidFill>
                <a:srgbClr val="0070C0"/>
              </a:solidFill>
              <a:latin typeface="Calibri" panose="020F0502020204030204" pitchFamily="34" charset="0"/>
              <a:cs typeface="Calibri" panose="020F0502020204030204" pitchFamily="34" charset="0"/>
            </a:endParaRPr>
          </a:p>
          <a:p>
            <a:pPr marL="0" indent="0">
              <a:lnSpc>
                <a:spcPct val="100000"/>
              </a:lnSpc>
              <a:buNone/>
            </a:pPr>
            <a:r>
              <a:rPr lang="nl-NL" sz="1800" dirty="0">
                <a:solidFill>
                  <a:srgbClr val="0070C0"/>
                </a:solidFill>
                <a:effectLst/>
                <a:latin typeface="MuseoSans"/>
                <a:hlinkClick r:id="rId21" action="ppaction://hlinksldjump">
                  <a:extLst>
                    <a:ext uri="{A12FA001-AC4F-418D-AE19-62706E023703}">
                      <ahyp:hlinkClr xmlns:ahyp="http://schemas.microsoft.com/office/drawing/2018/hyperlinkcolor" val="tx"/>
                    </a:ext>
                  </a:extLst>
                </a:hlinkClick>
              </a:rPr>
              <a:t>Ga naar stappenplan voor geef antwoord op de onderzoeksvraag</a:t>
            </a:r>
            <a:endParaRPr lang="nl-NL" sz="1800" dirty="0">
              <a:solidFill>
                <a:srgbClr val="0070C0"/>
              </a:solidFill>
              <a:effectLst/>
              <a:latin typeface="MuseoSans"/>
            </a:endParaRPr>
          </a:p>
          <a:p>
            <a:pPr marL="0" indent="0">
              <a:lnSpc>
                <a:spcPct val="100000"/>
              </a:lnSpc>
              <a:buFont typeface="Arial" panose="020B0604020202020204" pitchFamily="34" charset="0"/>
              <a:buNone/>
            </a:pPr>
            <a:endParaRPr lang="nl-NL" dirty="0">
              <a:solidFill>
                <a:srgbClr val="0070C0"/>
              </a:solidFill>
              <a:latin typeface="Calibri" panose="020F0502020204030204" pitchFamily="34" charset="0"/>
              <a:cs typeface="Calibri" panose="020F0502020204030204" pitchFamily="34" charset="0"/>
            </a:endParaRPr>
          </a:p>
          <a:p>
            <a:pPr marL="711200" indent="-711200">
              <a:lnSpc>
                <a:spcPct val="100000"/>
              </a:lnSpc>
              <a:buNone/>
            </a:pPr>
            <a:r>
              <a:rPr lang="nl-NL" dirty="0">
                <a:latin typeface="Calibri" panose="020F0502020204030204" pitchFamily="34" charset="0"/>
                <a:cs typeface="Calibri" panose="020F0502020204030204" pitchFamily="34" charset="0"/>
              </a:rPr>
              <a:t>Stap 1:	</a:t>
            </a:r>
            <a:r>
              <a:rPr lang="nl-NL" sz="1800" dirty="0">
                <a:effectLst/>
                <a:latin typeface="MuseoSans"/>
              </a:rPr>
              <a:t>Check of je de resultaten overzichtelijk gemaakt hebt.</a:t>
            </a:r>
            <a:endParaRPr lang="nl-NL" dirty="0">
              <a:latin typeface="Calibri" panose="020F0502020204030204" pitchFamily="34" charset="0"/>
              <a:cs typeface="Calibri" panose="020F0502020204030204" pitchFamily="34" charset="0"/>
            </a:endParaRPr>
          </a:p>
          <a:p>
            <a:pPr marL="711200" indent="-711200">
              <a:lnSpc>
                <a:spcPct val="100000"/>
              </a:lnSpc>
              <a:buNone/>
            </a:pPr>
            <a:r>
              <a:rPr lang="nl-NL" dirty="0">
                <a:latin typeface="Calibri" panose="020F0502020204030204" pitchFamily="34" charset="0"/>
                <a:cs typeface="Calibri" panose="020F0502020204030204" pitchFamily="34" charset="0"/>
              </a:rPr>
              <a:t>Stap 2:	</a:t>
            </a:r>
            <a:r>
              <a:rPr lang="nl-NL" sz="1800" dirty="0">
                <a:effectLst/>
                <a:latin typeface="MuseoSans"/>
              </a:rPr>
              <a:t>Lees je onderzoeksvraag en deelvragen nog eens goed.</a:t>
            </a:r>
            <a:endParaRPr lang="nl-NL" dirty="0">
              <a:effectLst/>
            </a:endParaRPr>
          </a:p>
          <a:p>
            <a:pPr marL="711200" indent="-711200">
              <a:lnSpc>
                <a:spcPct val="100000"/>
              </a:lnSpc>
              <a:buNone/>
            </a:pPr>
            <a:r>
              <a:rPr lang="nl-NL" dirty="0">
                <a:latin typeface="Calibri" panose="020F0502020204030204" pitchFamily="34" charset="0"/>
                <a:cs typeface="Calibri" panose="020F0502020204030204" pitchFamily="34" charset="0"/>
              </a:rPr>
              <a:t>Stap 3:	</a:t>
            </a:r>
            <a:r>
              <a:rPr lang="nl-NL" sz="1800" dirty="0">
                <a:effectLst/>
                <a:latin typeface="MuseoSans"/>
              </a:rPr>
              <a:t>Geef een antwoord op de deelvragen en op de onderzoeksvraag.</a:t>
            </a:r>
            <a:endParaRPr lang="nl-NL" dirty="0">
              <a:effectLst/>
            </a:endParaRPr>
          </a:p>
          <a:p>
            <a:pPr marL="711200" indent="-711200">
              <a:lnSpc>
                <a:spcPct val="100000"/>
              </a:lnSpc>
              <a:buNone/>
            </a:pPr>
            <a:r>
              <a:rPr lang="nl-NL" dirty="0">
                <a:latin typeface="Calibri" panose="020F0502020204030204" pitchFamily="34" charset="0"/>
                <a:cs typeface="Calibri" panose="020F0502020204030204" pitchFamily="34" charset="0"/>
              </a:rPr>
              <a:t>Stap 4:	</a:t>
            </a:r>
            <a:r>
              <a:rPr lang="nl-NL" sz="1800" dirty="0">
                <a:effectLst/>
                <a:latin typeface="MuseoSans"/>
              </a:rPr>
              <a:t>Bepaal per hypothese die je hebt opgesteld of je de hypothese verwerpt of aanneemt.</a:t>
            </a:r>
          </a:p>
          <a:p>
            <a:pPr marL="711200" indent="-711200">
              <a:lnSpc>
                <a:spcPct val="100000"/>
              </a:lnSpc>
              <a:buNone/>
            </a:pPr>
            <a:r>
              <a:rPr lang="nl-NL" dirty="0">
                <a:latin typeface="Calibri" panose="020F0502020204030204" pitchFamily="34" charset="0"/>
                <a:cs typeface="Calibri" panose="020F0502020204030204" pitchFamily="34" charset="0"/>
              </a:rPr>
              <a:t>Stap 5:	Noteer in je verslag of je de hypothese verwerpt of aanneemt. Gebruikt zo min mogelijk woorden.</a:t>
            </a:r>
            <a:endParaRPr lang="nl-NL" dirty="0">
              <a:effectLst/>
            </a:endParaRPr>
          </a:p>
          <a:p>
            <a:pPr marL="711200" indent="-711200">
              <a:lnSpc>
                <a:spcPct val="100000"/>
              </a:lnSpc>
              <a:buNone/>
            </a:pPr>
            <a:endParaRPr lang="nl-NL" dirty="0">
              <a:solidFill>
                <a:srgbClr val="0070C0"/>
              </a:solidFill>
              <a:latin typeface="Arial" panose="020B0604020202020204" pitchFamily="34" charset="0"/>
              <a:cs typeface="Arial" panose="020B0604020202020204" pitchFamily="34" charset="0"/>
            </a:endParaRPr>
          </a:p>
        </p:txBody>
      </p:sp>
      <p:pic>
        <p:nvPicPr>
          <p:cNvPr id="3" name="Afbeelding 2">
            <a:extLst>
              <a:ext uri="{FF2B5EF4-FFF2-40B4-BE49-F238E27FC236}">
                <a16:creationId xmlns:a16="http://schemas.microsoft.com/office/drawing/2014/main" id="{1812B816-E83D-54EB-6274-0649D075C4E9}"/>
              </a:ext>
            </a:extLst>
          </p:cNvPr>
          <p:cNvPicPr>
            <a:picLocks noChangeAspect="1"/>
          </p:cNvPicPr>
          <p:nvPr/>
        </p:nvPicPr>
        <p:blipFill>
          <a:blip r:embed="rId22"/>
          <a:stretch>
            <a:fillRect/>
          </a:stretch>
        </p:blipFill>
        <p:spPr>
          <a:xfrm>
            <a:off x="838199" y="10515"/>
            <a:ext cx="1174283" cy="1176797"/>
          </a:xfrm>
          <a:prstGeom prst="rect">
            <a:avLst/>
          </a:prstGeom>
        </p:spPr>
      </p:pic>
    </p:spTree>
    <p:extLst>
      <p:ext uri="{BB962C8B-B14F-4D97-AF65-F5344CB8AC3E}">
        <p14:creationId xmlns:p14="http://schemas.microsoft.com/office/powerpoint/2010/main" val="286297849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684025" cy="507560"/>
          </a:xfrm>
        </p:spPr>
        <p:txBody>
          <a:bodyPr/>
          <a:lstStyle/>
          <a:p>
            <a:r>
              <a:rPr lang="nl-NL" dirty="0">
                <a:latin typeface="Calibri" panose="020F0502020204030204" pitchFamily="34" charset="0"/>
                <a:cs typeface="Calibri" panose="020F0502020204030204" pitchFamily="34" charset="0"/>
              </a:rPr>
              <a:t>Stappenplan geef antwoord op de onderzoeksvraag</a:t>
            </a:r>
            <a:br>
              <a:rPr lang="nl-NL" dirty="0">
                <a:solidFill>
                  <a:srgbClr val="0070C0"/>
                </a:solidFill>
                <a:latin typeface="Calibri" panose="020F0502020204030204" pitchFamily="34" charset="0"/>
                <a:cs typeface="Calibri" panose="020F0502020204030204" pitchFamily="34" charset="0"/>
              </a:rPr>
            </a:br>
            <a:endParaRPr lang="nl-NL" dirty="0">
              <a:latin typeface="Calibri" panose="020F0502020204030204" pitchFamily="34" charset="0"/>
              <a:cs typeface="Calibri" panose="020F0502020204030204" pitchFamily="34" charset="0"/>
            </a:endParaRPr>
          </a:p>
        </p:txBody>
      </p:sp>
      <p:pic>
        <p:nvPicPr>
          <p:cNvPr id="5" name="Afbeelding 4">
            <a:hlinkClick r:id="rId3" action="ppaction://hlinksldjump"/>
            <a:extLst>
              <a:ext uri="{FF2B5EF4-FFF2-40B4-BE49-F238E27FC236}">
                <a16:creationId xmlns:a16="http://schemas.microsoft.com/office/drawing/2014/main" id="{0D5AC535-94C7-39D3-62D2-1878737A5169}"/>
              </a:ext>
            </a:extLst>
          </p:cNvPr>
          <p:cNvPicPr>
            <a:picLocks noChangeAspect="1"/>
          </p:cNvPicPr>
          <p:nvPr/>
        </p:nvPicPr>
        <p:blipFill>
          <a:blip r:embed="rId4"/>
          <a:stretch>
            <a:fillRect/>
          </a:stretch>
        </p:blipFill>
        <p:spPr>
          <a:xfrm>
            <a:off x="1814173" y="6336180"/>
            <a:ext cx="331680" cy="331680"/>
          </a:xfrm>
          <a:prstGeom prst="rect">
            <a:avLst/>
          </a:prstGeom>
        </p:spPr>
      </p:pic>
      <p:pic>
        <p:nvPicPr>
          <p:cNvPr id="6" name="Afbeelding 5">
            <a:hlinkClick r:id="rId5" action="ppaction://hlinksldjump"/>
            <a:extLst>
              <a:ext uri="{FF2B5EF4-FFF2-40B4-BE49-F238E27FC236}">
                <a16:creationId xmlns:a16="http://schemas.microsoft.com/office/drawing/2014/main" id="{35148AAF-D0F7-DAD0-792B-BEDC22360206}"/>
              </a:ext>
            </a:extLst>
          </p:cNvPr>
          <p:cNvPicPr>
            <a:picLocks noChangeAspect="1"/>
          </p:cNvPicPr>
          <p:nvPr/>
        </p:nvPicPr>
        <p:blipFill>
          <a:blip r:embed="rId6"/>
          <a:stretch>
            <a:fillRect/>
          </a:stretch>
        </p:blipFill>
        <p:spPr>
          <a:xfrm>
            <a:off x="2200186" y="6331225"/>
            <a:ext cx="361656" cy="350084"/>
          </a:xfrm>
          <a:prstGeom prst="rect">
            <a:avLst/>
          </a:prstGeom>
        </p:spPr>
      </p:pic>
      <p:pic>
        <p:nvPicPr>
          <p:cNvPr id="8" name="Afbeelding 7">
            <a:hlinkClick r:id="rId7" action="ppaction://hlinksldjump"/>
            <a:extLst>
              <a:ext uri="{FF2B5EF4-FFF2-40B4-BE49-F238E27FC236}">
                <a16:creationId xmlns:a16="http://schemas.microsoft.com/office/drawing/2014/main" id="{7F1FDBB6-9136-7B91-7115-7B023D753D1F}"/>
              </a:ext>
            </a:extLst>
          </p:cNvPr>
          <p:cNvPicPr>
            <a:picLocks noChangeAspect="1"/>
          </p:cNvPicPr>
          <p:nvPr/>
        </p:nvPicPr>
        <p:blipFill>
          <a:blip r:embed="rId8"/>
          <a:stretch>
            <a:fillRect/>
          </a:stretch>
        </p:blipFill>
        <p:spPr>
          <a:xfrm flipH="1">
            <a:off x="2624687" y="6337948"/>
            <a:ext cx="331679" cy="331679"/>
          </a:xfrm>
          <a:prstGeom prst="rect">
            <a:avLst/>
          </a:prstGeom>
        </p:spPr>
      </p:pic>
      <p:pic>
        <p:nvPicPr>
          <p:cNvPr id="11" name="Afbeelding 10">
            <a:hlinkClick r:id="rId9" action="ppaction://hlinksldjump"/>
            <a:extLst>
              <a:ext uri="{FF2B5EF4-FFF2-40B4-BE49-F238E27FC236}">
                <a16:creationId xmlns:a16="http://schemas.microsoft.com/office/drawing/2014/main" id="{9FD99894-07A7-2DA6-E167-EDD55725D575}"/>
              </a:ext>
            </a:extLst>
          </p:cNvPr>
          <p:cNvPicPr>
            <a:picLocks noChangeAspect="1"/>
          </p:cNvPicPr>
          <p:nvPr/>
        </p:nvPicPr>
        <p:blipFill>
          <a:blip r:embed="rId10"/>
          <a:stretch>
            <a:fillRect/>
          </a:stretch>
        </p:blipFill>
        <p:spPr>
          <a:xfrm flipH="1">
            <a:off x="3024195" y="6337948"/>
            <a:ext cx="331679" cy="331679"/>
          </a:xfrm>
          <a:prstGeom prst="rect">
            <a:avLst/>
          </a:prstGeom>
        </p:spPr>
      </p:pic>
      <p:pic>
        <p:nvPicPr>
          <p:cNvPr id="13" name="Afbeelding 12">
            <a:hlinkClick r:id="rId11" action="ppaction://hlinksldjump"/>
            <a:extLst>
              <a:ext uri="{FF2B5EF4-FFF2-40B4-BE49-F238E27FC236}">
                <a16:creationId xmlns:a16="http://schemas.microsoft.com/office/drawing/2014/main" id="{46D60A08-6695-4D89-4C8A-004BF4B7BD16}"/>
              </a:ext>
            </a:extLst>
          </p:cNvPr>
          <p:cNvPicPr>
            <a:picLocks noChangeAspect="1"/>
          </p:cNvPicPr>
          <p:nvPr/>
        </p:nvPicPr>
        <p:blipFill>
          <a:blip r:embed="rId12"/>
          <a:stretch>
            <a:fillRect/>
          </a:stretch>
        </p:blipFill>
        <p:spPr>
          <a:xfrm flipH="1">
            <a:off x="3421749" y="6321405"/>
            <a:ext cx="361654" cy="361654"/>
          </a:xfrm>
          <a:prstGeom prst="rect">
            <a:avLst/>
          </a:prstGeom>
        </p:spPr>
      </p:pic>
      <p:pic>
        <p:nvPicPr>
          <p:cNvPr id="14" name="Afbeelding 13" descr="Afbeelding met tekst, logo, schermopname, ontwerp&#10;&#10;Automatisch gegenereerde beschrijving">
            <a:hlinkClick r:id="rId13" action="ppaction://hlinksldjump"/>
            <a:extLst>
              <a:ext uri="{FF2B5EF4-FFF2-40B4-BE49-F238E27FC236}">
                <a16:creationId xmlns:a16="http://schemas.microsoft.com/office/drawing/2014/main" id="{43B3E89F-07A2-330A-4B68-181ECCB14B7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5" name="Afbeelding 14" descr="Afbeelding met tekst, logo, Graphics, Lettertype&#10;&#10;Automatisch gegenereerde beschrijving">
            <a:hlinkClick r:id="rId15" action="ppaction://hlinksldjump"/>
            <a:extLst>
              <a:ext uri="{FF2B5EF4-FFF2-40B4-BE49-F238E27FC236}">
                <a16:creationId xmlns:a16="http://schemas.microsoft.com/office/drawing/2014/main" id="{7A479632-DE58-641E-AB72-A3A326E6477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6" name="Afbeelding 15">
            <a:hlinkClick r:id="rId17" action="ppaction://hlinksldjump"/>
            <a:extLst>
              <a:ext uri="{FF2B5EF4-FFF2-40B4-BE49-F238E27FC236}">
                <a16:creationId xmlns:a16="http://schemas.microsoft.com/office/drawing/2014/main" id="{98E44C47-1892-DF7C-7D89-83AF9A87E20C}"/>
              </a:ext>
            </a:extLst>
          </p:cNvPr>
          <p:cNvPicPr>
            <a:picLocks noChangeAspect="1"/>
          </p:cNvPicPr>
          <p:nvPr/>
        </p:nvPicPr>
        <p:blipFill>
          <a:blip r:embed="rId18"/>
          <a:stretch>
            <a:fillRect/>
          </a:stretch>
        </p:blipFill>
        <p:spPr>
          <a:xfrm>
            <a:off x="1421440" y="6343395"/>
            <a:ext cx="331680" cy="326373"/>
          </a:xfrm>
          <a:prstGeom prst="rect">
            <a:avLst/>
          </a:prstGeom>
        </p:spPr>
      </p:pic>
      <p:pic>
        <p:nvPicPr>
          <p:cNvPr id="17" name="Afbeelding 16">
            <a:hlinkClick r:id="rId19" action="ppaction://hlinksldjump"/>
            <a:extLst>
              <a:ext uri="{FF2B5EF4-FFF2-40B4-BE49-F238E27FC236}">
                <a16:creationId xmlns:a16="http://schemas.microsoft.com/office/drawing/2014/main" id="{AF16280A-2665-28F6-B2AC-908F3744B403}"/>
              </a:ext>
            </a:extLst>
          </p:cNvPr>
          <p:cNvPicPr>
            <a:picLocks noChangeAspect="1"/>
          </p:cNvPicPr>
          <p:nvPr/>
        </p:nvPicPr>
        <p:blipFill>
          <a:blip r:embed="rId20"/>
          <a:stretch>
            <a:fillRect/>
          </a:stretch>
        </p:blipFill>
        <p:spPr>
          <a:xfrm flipH="1">
            <a:off x="634022" y="6341577"/>
            <a:ext cx="325344" cy="329489"/>
          </a:xfrm>
          <a:prstGeom prst="rect">
            <a:avLst/>
          </a:prstGeom>
        </p:spPr>
      </p:pic>
      <p:sp>
        <p:nvSpPr>
          <p:cNvPr id="20" name="Tekstvak 19">
            <a:extLst>
              <a:ext uri="{FF2B5EF4-FFF2-40B4-BE49-F238E27FC236}">
                <a16:creationId xmlns:a16="http://schemas.microsoft.com/office/drawing/2014/main" id="{E20C3C09-6ADE-D6D0-389A-D382BC5FE334}"/>
              </a:ext>
            </a:extLst>
          </p:cNvPr>
          <p:cNvSpPr txBox="1"/>
          <p:nvPr/>
        </p:nvSpPr>
        <p:spPr>
          <a:xfrm>
            <a:off x="9270198" y="6300125"/>
            <a:ext cx="2748621"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9" action="ppaction://hlinksldjump">
                  <a:extLst>
                    <a:ext uri="{A12FA001-AC4F-418D-AE19-62706E023703}">
                      <ahyp:hlinkClr xmlns:ahyp="http://schemas.microsoft.com/office/drawing/2018/hyperlinkcolor" val="tx"/>
                    </a:ext>
                  </a:extLst>
                </a:hlinkClick>
              </a:rPr>
              <a:t>Terug naar Concluderen</a:t>
            </a:r>
            <a:endParaRPr lang="nl-NL" dirty="0">
              <a:solidFill>
                <a:srgbClr val="0070C0"/>
              </a:solidFill>
              <a:latin typeface="MuseoSans"/>
            </a:endParaRPr>
          </a:p>
        </p:txBody>
      </p:sp>
      <p:sp>
        <p:nvSpPr>
          <p:cNvPr id="23" name="Tijdelijke aanduiding voor inhoud 2">
            <a:extLst>
              <a:ext uri="{FF2B5EF4-FFF2-40B4-BE49-F238E27FC236}">
                <a16:creationId xmlns:a16="http://schemas.microsoft.com/office/drawing/2014/main" id="{9DC6EE50-99A1-B04A-E6A2-D57C9B82C692}"/>
              </a:ext>
            </a:extLst>
          </p:cNvPr>
          <p:cNvSpPr txBox="1">
            <a:spLocks/>
          </p:cNvSpPr>
          <p:nvPr/>
        </p:nvSpPr>
        <p:spPr>
          <a:xfrm>
            <a:off x="838201" y="1420754"/>
            <a:ext cx="10883347" cy="4243445"/>
          </a:xfrm>
          <a:prstGeom prst="rect">
            <a:avLst/>
          </a:prstGeom>
        </p:spPr>
        <p:txBody>
          <a:bodyPr vert="horz" lIns="0" tIns="0" rIns="0" bIns="0" rtlCol="0">
            <a:noAutofit/>
          </a:bodyPr>
          <a:lstStyle>
            <a:lvl1pPr marL="216000" indent="-216000" algn="l" defTabSz="914400" rtl="0" eaLnBrk="1" latinLnBrk="0" hangingPunct="1">
              <a:lnSpc>
                <a:spcPct val="135000"/>
              </a:lnSpc>
              <a:spcBef>
                <a:spcPts val="0"/>
              </a:spcBef>
              <a:buFont typeface="Arial" panose="020B0604020202020204" pitchFamily="34" charset="0"/>
              <a:buChar char="•"/>
              <a:defRPr sz="1800" kern="1200" baseline="0">
                <a:solidFill>
                  <a:schemeClr val="tx1"/>
                </a:solidFill>
                <a:latin typeface="+mn-lt"/>
                <a:ea typeface="+mn-ea"/>
                <a:cs typeface="+mn-cs"/>
              </a:defRPr>
            </a:lvl1pPr>
            <a:lvl2pPr marL="432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1200" indent="-711200">
              <a:lnSpc>
                <a:spcPct val="100000"/>
              </a:lnSpc>
              <a:buNone/>
            </a:pPr>
            <a:r>
              <a:rPr lang="nl-NL" dirty="0">
                <a:latin typeface="Calibri" panose="020F0502020204030204" pitchFamily="34" charset="0"/>
                <a:cs typeface="Calibri" panose="020F0502020204030204" pitchFamily="34" charset="0"/>
              </a:rPr>
              <a:t>Stap 1:	</a:t>
            </a:r>
            <a:r>
              <a:rPr lang="nl-NL" sz="1800" dirty="0">
                <a:effectLst/>
                <a:latin typeface="Calibri" panose="020F0502020204030204" pitchFamily="34" charset="0"/>
                <a:cs typeface="Calibri" panose="020F0502020204030204" pitchFamily="34" charset="0"/>
              </a:rPr>
              <a:t>Check of je de resultaten overzichtelijk gemaakt hebt.</a:t>
            </a:r>
          </a:p>
          <a:p>
            <a:pPr marL="711200" indent="-711200">
              <a:lnSpc>
                <a:spcPct val="100000"/>
              </a:lnSpc>
              <a:buNone/>
            </a:pPr>
            <a:r>
              <a:rPr lang="nl-NL" dirty="0">
                <a:latin typeface="Calibri" panose="020F0502020204030204" pitchFamily="34" charset="0"/>
                <a:cs typeface="Calibri" panose="020F0502020204030204" pitchFamily="34" charset="0"/>
              </a:rPr>
              <a:t>	</a:t>
            </a:r>
            <a:r>
              <a:rPr lang="nl-NL" sz="1800" dirty="0">
                <a:effectLst/>
                <a:latin typeface="Calibri" panose="020F0502020204030204" pitchFamily="34" charset="0"/>
                <a:cs typeface="Calibri" panose="020F0502020204030204" pitchFamily="34" charset="0"/>
              </a:rPr>
              <a:t>Zorg dat je zelf een goed beeld hebt van de resultaten van je onderzoek, want dan ben je beter in staat om een juiste conclusie te trekken. </a:t>
            </a:r>
            <a:endParaRPr lang="nl-NL" dirty="0">
              <a:latin typeface="Calibri" panose="020F0502020204030204" pitchFamily="34" charset="0"/>
              <a:cs typeface="Calibri" panose="020F0502020204030204" pitchFamily="34" charset="0"/>
            </a:endParaRPr>
          </a:p>
          <a:p>
            <a:pPr marL="711200" indent="-711200">
              <a:lnSpc>
                <a:spcPct val="100000"/>
              </a:lnSpc>
              <a:buNone/>
            </a:pPr>
            <a:r>
              <a:rPr lang="nl-NL" dirty="0">
                <a:latin typeface="Calibri" panose="020F0502020204030204" pitchFamily="34" charset="0"/>
                <a:cs typeface="Calibri" panose="020F0502020204030204" pitchFamily="34" charset="0"/>
              </a:rPr>
              <a:t>Stap 2:	</a:t>
            </a:r>
            <a:r>
              <a:rPr lang="nl-NL" sz="1800" dirty="0">
                <a:effectLst/>
                <a:latin typeface="Calibri" panose="020F0502020204030204" pitchFamily="34" charset="0"/>
                <a:cs typeface="Calibri" panose="020F0502020204030204" pitchFamily="34" charset="0"/>
              </a:rPr>
              <a:t>Lees je onderzoeksvraag en deelvragen nog eens goed.</a:t>
            </a:r>
          </a:p>
          <a:p>
            <a:pPr marL="711200" indent="-711200">
              <a:lnSpc>
                <a:spcPct val="100000"/>
              </a:lnSpc>
              <a:buNone/>
            </a:pPr>
            <a:r>
              <a:rPr lang="nl-NL" sz="1800" dirty="0">
                <a:effectLst/>
                <a:latin typeface="Calibri" panose="020F0502020204030204" pitchFamily="34" charset="0"/>
                <a:cs typeface="Calibri" panose="020F0502020204030204" pitchFamily="34" charset="0"/>
              </a:rPr>
              <a:t>	Dit is belangrijk omdat je alleen een antwoord geeft op de vragen. Andere kennis die je door je onderzoek te weten bent gekomen, benoem je dus niet in je conclusie. </a:t>
            </a:r>
            <a:endParaRPr lang="nl-NL" dirty="0">
              <a:effectLst/>
              <a:latin typeface="Calibri" panose="020F0502020204030204" pitchFamily="34" charset="0"/>
              <a:cs typeface="Calibri" panose="020F0502020204030204" pitchFamily="34" charset="0"/>
            </a:endParaRPr>
          </a:p>
          <a:p>
            <a:pPr marL="711200" indent="-711200">
              <a:lnSpc>
                <a:spcPct val="100000"/>
              </a:lnSpc>
              <a:buNone/>
            </a:pPr>
            <a:r>
              <a:rPr lang="nl-NL" dirty="0">
                <a:latin typeface="Calibri" panose="020F0502020204030204" pitchFamily="34" charset="0"/>
                <a:cs typeface="Calibri" panose="020F0502020204030204" pitchFamily="34" charset="0"/>
              </a:rPr>
              <a:t>Stap 3:	</a:t>
            </a:r>
            <a:r>
              <a:rPr lang="nl-NL" sz="1800" dirty="0">
                <a:effectLst/>
                <a:latin typeface="Calibri" panose="020F0502020204030204" pitchFamily="34" charset="0"/>
                <a:cs typeface="Calibri" panose="020F0502020204030204" pitchFamily="34" charset="0"/>
              </a:rPr>
              <a:t>Geef een antwoord op de deelvragen en op de onderzoeksvraag.</a:t>
            </a:r>
          </a:p>
          <a:p>
            <a:pPr marL="711200" indent="-711200">
              <a:lnSpc>
                <a:spcPct val="100000"/>
              </a:lnSpc>
              <a:buNone/>
            </a:pPr>
            <a:r>
              <a:rPr lang="nl-NL" dirty="0">
                <a:latin typeface="Calibri" panose="020F0502020204030204" pitchFamily="34" charset="0"/>
                <a:cs typeface="Calibri" panose="020F0502020204030204" pitchFamily="34" charset="0"/>
              </a:rPr>
              <a:t>	</a:t>
            </a:r>
            <a:r>
              <a:rPr lang="nl-NL" sz="1800" dirty="0">
                <a:effectLst/>
                <a:latin typeface="Calibri" panose="020F0502020204030204" pitchFamily="34" charset="0"/>
                <a:cs typeface="Calibri" panose="020F0502020204030204" pitchFamily="34" charset="0"/>
              </a:rPr>
              <a:t>Benoem elke deelvraag en geef heel precies antwoord. Benoem tenslotte de onderzoeksvraag en geef een samenvattend antwoord. </a:t>
            </a:r>
            <a:endParaRPr lang="nl-NL" dirty="0">
              <a:effectLst/>
              <a:latin typeface="Calibri" panose="020F0502020204030204" pitchFamily="34" charset="0"/>
              <a:cs typeface="Calibri" panose="020F0502020204030204" pitchFamily="34" charset="0"/>
            </a:endParaRPr>
          </a:p>
          <a:p>
            <a:pPr marL="711200" indent="-711200">
              <a:lnSpc>
                <a:spcPct val="100000"/>
              </a:lnSpc>
              <a:buNone/>
            </a:pPr>
            <a:r>
              <a:rPr lang="nl-NL" dirty="0">
                <a:latin typeface="Calibri" panose="020F0502020204030204" pitchFamily="34" charset="0"/>
                <a:cs typeface="Calibri" panose="020F0502020204030204" pitchFamily="34" charset="0"/>
              </a:rPr>
              <a:t>Stap 4:	</a:t>
            </a:r>
            <a:r>
              <a:rPr lang="nl-NL" sz="1800" dirty="0">
                <a:effectLst/>
                <a:latin typeface="Calibri" panose="020F0502020204030204" pitchFamily="34" charset="0"/>
                <a:cs typeface="Calibri" panose="020F0502020204030204" pitchFamily="34" charset="0"/>
              </a:rPr>
              <a:t>Bepaal per hypothese die je hebt opgesteld of je de hypothese verwerpt of aanneemt.</a:t>
            </a:r>
          </a:p>
          <a:p>
            <a:pPr marL="996950" indent="-285750">
              <a:lnSpc>
                <a:spcPct val="100000"/>
              </a:lnSpc>
              <a:buFont typeface="Wingdings" pitchFamily="2" charset="2"/>
              <a:buChar char="§"/>
            </a:pPr>
            <a:r>
              <a:rPr lang="nl-NL" sz="1800" dirty="0">
                <a:effectLst/>
                <a:latin typeface="Calibri" panose="020F0502020204030204" pitchFamily="34" charset="0"/>
                <a:cs typeface="Calibri" panose="020F0502020204030204" pitchFamily="34" charset="0"/>
              </a:rPr>
              <a:t>Hypothese verwerpen: Je verwerpt de hypothese volledig als de conclusie van je onderzoek niet of gedeeltelijk overeenkomt met de verwachting die je had.</a:t>
            </a:r>
          </a:p>
          <a:p>
            <a:pPr marL="996950" indent="-285750">
              <a:lnSpc>
                <a:spcPct val="100000"/>
              </a:lnSpc>
              <a:buFont typeface="Wingdings" pitchFamily="2" charset="2"/>
              <a:buChar char="§"/>
            </a:pPr>
            <a:r>
              <a:rPr lang="nl-NL" sz="1800" dirty="0">
                <a:effectLst/>
                <a:latin typeface="Calibri" panose="020F0502020204030204" pitchFamily="34" charset="0"/>
                <a:cs typeface="Calibri" panose="020F0502020204030204" pitchFamily="34" charset="0"/>
              </a:rPr>
              <a:t>Hypothese aannemen: Je neemt de hypothese aan als de conclusie van je onderzoek volledig overeenkomt met de verwachting die je had. </a:t>
            </a:r>
          </a:p>
          <a:p>
            <a:pPr marL="711200" indent="-711200">
              <a:lnSpc>
                <a:spcPct val="100000"/>
              </a:lnSpc>
              <a:buNone/>
            </a:pPr>
            <a:r>
              <a:rPr lang="nl-NL" dirty="0">
                <a:latin typeface="Calibri" panose="020F0502020204030204" pitchFamily="34" charset="0"/>
                <a:cs typeface="Calibri" panose="020F0502020204030204" pitchFamily="34" charset="0"/>
              </a:rPr>
              <a:t>Stap 5:	Noteer in je verslag of je de hypothese verwerpt of aanneemt. Gebruikt zo min mogelijk woorden.</a:t>
            </a:r>
            <a:endParaRPr lang="nl-NL" dirty="0">
              <a:effectLst/>
              <a:latin typeface="Calibri" panose="020F0502020204030204" pitchFamily="34" charset="0"/>
              <a:cs typeface="Calibri" panose="020F0502020204030204" pitchFamily="34" charset="0"/>
            </a:endParaRPr>
          </a:p>
          <a:p>
            <a:pPr marL="711200" indent="-711200">
              <a:lnSpc>
                <a:spcPct val="100000"/>
              </a:lnSpc>
              <a:buNone/>
            </a:pPr>
            <a:endParaRPr lang="nl-NL" dirty="0">
              <a:solidFill>
                <a:srgbClr val="0070C0"/>
              </a:solidFill>
              <a:latin typeface="Arial" panose="020B0604020202020204" pitchFamily="34" charset="0"/>
              <a:cs typeface="Arial" panose="020B0604020202020204" pitchFamily="34" charset="0"/>
            </a:endParaRPr>
          </a:p>
        </p:txBody>
      </p:sp>
      <p:pic>
        <p:nvPicPr>
          <p:cNvPr id="3" name="Afbeelding 2">
            <a:extLst>
              <a:ext uri="{FF2B5EF4-FFF2-40B4-BE49-F238E27FC236}">
                <a16:creationId xmlns:a16="http://schemas.microsoft.com/office/drawing/2014/main" id="{1812B816-E83D-54EB-6274-0649D075C4E9}"/>
              </a:ext>
            </a:extLst>
          </p:cNvPr>
          <p:cNvPicPr>
            <a:picLocks noChangeAspect="1"/>
          </p:cNvPicPr>
          <p:nvPr/>
        </p:nvPicPr>
        <p:blipFill>
          <a:blip r:embed="rId21"/>
          <a:stretch>
            <a:fillRect/>
          </a:stretch>
        </p:blipFill>
        <p:spPr>
          <a:xfrm>
            <a:off x="838199" y="10515"/>
            <a:ext cx="1174283" cy="1176797"/>
          </a:xfrm>
          <a:prstGeom prst="rect">
            <a:avLst/>
          </a:prstGeom>
        </p:spPr>
      </p:pic>
    </p:spTree>
    <p:extLst>
      <p:ext uri="{BB962C8B-B14F-4D97-AF65-F5344CB8AC3E}">
        <p14:creationId xmlns:p14="http://schemas.microsoft.com/office/powerpoint/2010/main" val="238361671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684025" cy="507560"/>
          </a:xfrm>
        </p:spPr>
        <p:txBody>
          <a:bodyPr/>
          <a:lstStyle/>
          <a:p>
            <a:r>
              <a:rPr lang="nl-NL" dirty="0">
                <a:latin typeface="Calibri" panose="020F0502020204030204" pitchFamily="34" charset="0"/>
                <a:cs typeface="Calibri" panose="020F0502020204030204" pitchFamily="34" charset="0"/>
              </a:rPr>
              <a:t>Opdracht 20: verklaar je conclusie</a:t>
            </a:r>
            <a:br>
              <a:rPr lang="nl-NL" dirty="0">
                <a:solidFill>
                  <a:srgbClr val="0070C0"/>
                </a:solidFill>
                <a:latin typeface="Calibri" panose="020F0502020204030204" pitchFamily="34" charset="0"/>
                <a:cs typeface="Calibri" panose="020F0502020204030204" pitchFamily="34" charset="0"/>
              </a:rPr>
            </a:br>
            <a:endParaRPr lang="nl-NL" dirty="0">
              <a:latin typeface="Calibri" panose="020F0502020204030204" pitchFamily="34" charset="0"/>
              <a:cs typeface="Calibri" panose="020F0502020204030204" pitchFamily="34" charset="0"/>
            </a:endParaRPr>
          </a:p>
        </p:txBody>
      </p:sp>
      <p:pic>
        <p:nvPicPr>
          <p:cNvPr id="5" name="Afbeelding 4">
            <a:hlinkClick r:id="rId3" action="ppaction://hlinksldjump"/>
            <a:extLst>
              <a:ext uri="{FF2B5EF4-FFF2-40B4-BE49-F238E27FC236}">
                <a16:creationId xmlns:a16="http://schemas.microsoft.com/office/drawing/2014/main" id="{0D5AC535-94C7-39D3-62D2-1878737A5169}"/>
              </a:ext>
            </a:extLst>
          </p:cNvPr>
          <p:cNvPicPr>
            <a:picLocks noChangeAspect="1"/>
          </p:cNvPicPr>
          <p:nvPr/>
        </p:nvPicPr>
        <p:blipFill>
          <a:blip r:embed="rId4"/>
          <a:stretch>
            <a:fillRect/>
          </a:stretch>
        </p:blipFill>
        <p:spPr>
          <a:xfrm>
            <a:off x="1814173" y="6336180"/>
            <a:ext cx="331680" cy="331680"/>
          </a:xfrm>
          <a:prstGeom prst="rect">
            <a:avLst/>
          </a:prstGeom>
        </p:spPr>
      </p:pic>
      <p:pic>
        <p:nvPicPr>
          <p:cNvPr id="6" name="Afbeelding 5">
            <a:hlinkClick r:id="rId5" action="ppaction://hlinksldjump"/>
            <a:extLst>
              <a:ext uri="{FF2B5EF4-FFF2-40B4-BE49-F238E27FC236}">
                <a16:creationId xmlns:a16="http://schemas.microsoft.com/office/drawing/2014/main" id="{35148AAF-D0F7-DAD0-792B-BEDC22360206}"/>
              </a:ext>
            </a:extLst>
          </p:cNvPr>
          <p:cNvPicPr>
            <a:picLocks noChangeAspect="1"/>
          </p:cNvPicPr>
          <p:nvPr/>
        </p:nvPicPr>
        <p:blipFill>
          <a:blip r:embed="rId6"/>
          <a:stretch>
            <a:fillRect/>
          </a:stretch>
        </p:blipFill>
        <p:spPr>
          <a:xfrm>
            <a:off x="2200186" y="6331225"/>
            <a:ext cx="361656" cy="350084"/>
          </a:xfrm>
          <a:prstGeom prst="rect">
            <a:avLst/>
          </a:prstGeom>
        </p:spPr>
      </p:pic>
      <p:pic>
        <p:nvPicPr>
          <p:cNvPr id="8" name="Afbeelding 7">
            <a:hlinkClick r:id="rId7" action="ppaction://hlinksldjump"/>
            <a:extLst>
              <a:ext uri="{FF2B5EF4-FFF2-40B4-BE49-F238E27FC236}">
                <a16:creationId xmlns:a16="http://schemas.microsoft.com/office/drawing/2014/main" id="{7F1FDBB6-9136-7B91-7115-7B023D753D1F}"/>
              </a:ext>
            </a:extLst>
          </p:cNvPr>
          <p:cNvPicPr>
            <a:picLocks noChangeAspect="1"/>
          </p:cNvPicPr>
          <p:nvPr/>
        </p:nvPicPr>
        <p:blipFill>
          <a:blip r:embed="rId8"/>
          <a:stretch>
            <a:fillRect/>
          </a:stretch>
        </p:blipFill>
        <p:spPr>
          <a:xfrm flipH="1">
            <a:off x="2624687" y="6337948"/>
            <a:ext cx="331679" cy="331679"/>
          </a:xfrm>
          <a:prstGeom prst="rect">
            <a:avLst/>
          </a:prstGeom>
        </p:spPr>
      </p:pic>
      <p:pic>
        <p:nvPicPr>
          <p:cNvPr id="11" name="Afbeelding 10">
            <a:hlinkClick r:id="rId9" action="ppaction://hlinksldjump"/>
            <a:extLst>
              <a:ext uri="{FF2B5EF4-FFF2-40B4-BE49-F238E27FC236}">
                <a16:creationId xmlns:a16="http://schemas.microsoft.com/office/drawing/2014/main" id="{9FD99894-07A7-2DA6-E167-EDD55725D575}"/>
              </a:ext>
            </a:extLst>
          </p:cNvPr>
          <p:cNvPicPr>
            <a:picLocks noChangeAspect="1"/>
          </p:cNvPicPr>
          <p:nvPr/>
        </p:nvPicPr>
        <p:blipFill>
          <a:blip r:embed="rId10"/>
          <a:stretch>
            <a:fillRect/>
          </a:stretch>
        </p:blipFill>
        <p:spPr>
          <a:xfrm flipH="1">
            <a:off x="3024195" y="6337948"/>
            <a:ext cx="331679" cy="331679"/>
          </a:xfrm>
          <a:prstGeom prst="rect">
            <a:avLst/>
          </a:prstGeom>
        </p:spPr>
      </p:pic>
      <p:pic>
        <p:nvPicPr>
          <p:cNvPr id="13" name="Afbeelding 12">
            <a:hlinkClick r:id="rId11" action="ppaction://hlinksldjump"/>
            <a:extLst>
              <a:ext uri="{FF2B5EF4-FFF2-40B4-BE49-F238E27FC236}">
                <a16:creationId xmlns:a16="http://schemas.microsoft.com/office/drawing/2014/main" id="{46D60A08-6695-4D89-4C8A-004BF4B7BD16}"/>
              </a:ext>
            </a:extLst>
          </p:cNvPr>
          <p:cNvPicPr>
            <a:picLocks noChangeAspect="1"/>
          </p:cNvPicPr>
          <p:nvPr/>
        </p:nvPicPr>
        <p:blipFill>
          <a:blip r:embed="rId12"/>
          <a:stretch>
            <a:fillRect/>
          </a:stretch>
        </p:blipFill>
        <p:spPr>
          <a:xfrm flipH="1">
            <a:off x="3421749" y="6321405"/>
            <a:ext cx="361654" cy="361654"/>
          </a:xfrm>
          <a:prstGeom prst="rect">
            <a:avLst/>
          </a:prstGeom>
        </p:spPr>
      </p:pic>
      <p:pic>
        <p:nvPicPr>
          <p:cNvPr id="14" name="Afbeelding 13" descr="Afbeelding met tekst, logo, schermopname, ontwerp&#10;&#10;Automatisch gegenereerde beschrijving">
            <a:hlinkClick r:id="rId13" action="ppaction://hlinksldjump"/>
            <a:extLst>
              <a:ext uri="{FF2B5EF4-FFF2-40B4-BE49-F238E27FC236}">
                <a16:creationId xmlns:a16="http://schemas.microsoft.com/office/drawing/2014/main" id="{43B3E89F-07A2-330A-4B68-181ECCB14B7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5" name="Afbeelding 14" descr="Afbeelding met tekst, logo, Graphics, Lettertype&#10;&#10;Automatisch gegenereerde beschrijving">
            <a:hlinkClick r:id="rId15" action="ppaction://hlinksldjump"/>
            <a:extLst>
              <a:ext uri="{FF2B5EF4-FFF2-40B4-BE49-F238E27FC236}">
                <a16:creationId xmlns:a16="http://schemas.microsoft.com/office/drawing/2014/main" id="{7A479632-DE58-641E-AB72-A3A326E6477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6" name="Afbeelding 15">
            <a:hlinkClick r:id="rId17" action="ppaction://hlinksldjump"/>
            <a:extLst>
              <a:ext uri="{FF2B5EF4-FFF2-40B4-BE49-F238E27FC236}">
                <a16:creationId xmlns:a16="http://schemas.microsoft.com/office/drawing/2014/main" id="{98E44C47-1892-DF7C-7D89-83AF9A87E20C}"/>
              </a:ext>
            </a:extLst>
          </p:cNvPr>
          <p:cNvPicPr>
            <a:picLocks noChangeAspect="1"/>
          </p:cNvPicPr>
          <p:nvPr/>
        </p:nvPicPr>
        <p:blipFill>
          <a:blip r:embed="rId18"/>
          <a:stretch>
            <a:fillRect/>
          </a:stretch>
        </p:blipFill>
        <p:spPr>
          <a:xfrm>
            <a:off x="1421440" y="6343395"/>
            <a:ext cx="331680" cy="326373"/>
          </a:xfrm>
          <a:prstGeom prst="rect">
            <a:avLst/>
          </a:prstGeom>
        </p:spPr>
      </p:pic>
      <p:pic>
        <p:nvPicPr>
          <p:cNvPr id="17" name="Afbeelding 16">
            <a:hlinkClick r:id="rId19" action="ppaction://hlinksldjump"/>
            <a:extLst>
              <a:ext uri="{FF2B5EF4-FFF2-40B4-BE49-F238E27FC236}">
                <a16:creationId xmlns:a16="http://schemas.microsoft.com/office/drawing/2014/main" id="{AF16280A-2665-28F6-B2AC-908F3744B403}"/>
              </a:ext>
            </a:extLst>
          </p:cNvPr>
          <p:cNvPicPr>
            <a:picLocks noChangeAspect="1"/>
          </p:cNvPicPr>
          <p:nvPr/>
        </p:nvPicPr>
        <p:blipFill>
          <a:blip r:embed="rId20"/>
          <a:stretch>
            <a:fillRect/>
          </a:stretch>
        </p:blipFill>
        <p:spPr>
          <a:xfrm flipH="1">
            <a:off x="634022" y="6341577"/>
            <a:ext cx="325344" cy="329489"/>
          </a:xfrm>
          <a:prstGeom prst="rect">
            <a:avLst/>
          </a:prstGeom>
        </p:spPr>
      </p:pic>
      <p:sp>
        <p:nvSpPr>
          <p:cNvPr id="20" name="Tekstvak 19">
            <a:extLst>
              <a:ext uri="{FF2B5EF4-FFF2-40B4-BE49-F238E27FC236}">
                <a16:creationId xmlns:a16="http://schemas.microsoft.com/office/drawing/2014/main" id="{E20C3C09-6ADE-D6D0-389A-D382BC5FE334}"/>
              </a:ext>
            </a:extLst>
          </p:cNvPr>
          <p:cNvSpPr txBox="1"/>
          <p:nvPr/>
        </p:nvSpPr>
        <p:spPr>
          <a:xfrm>
            <a:off x="9270198" y="6300125"/>
            <a:ext cx="2748621"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9" action="ppaction://hlinksldjump">
                  <a:extLst>
                    <a:ext uri="{A12FA001-AC4F-418D-AE19-62706E023703}">
                      <ahyp:hlinkClr xmlns:ahyp="http://schemas.microsoft.com/office/drawing/2018/hyperlinkcolor" val="tx"/>
                    </a:ext>
                  </a:extLst>
                </a:hlinkClick>
              </a:rPr>
              <a:t>Terug naar Concluderen</a:t>
            </a:r>
            <a:endParaRPr lang="nl-NL" dirty="0">
              <a:solidFill>
                <a:srgbClr val="0070C0"/>
              </a:solidFill>
              <a:latin typeface="MuseoSans"/>
            </a:endParaRPr>
          </a:p>
        </p:txBody>
      </p:sp>
      <p:sp>
        <p:nvSpPr>
          <p:cNvPr id="23" name="Tijdelijke aanduiding voor inhoud 2">
            <a:extLst>
              <a:ext uri="{FF2B5EF4-FFF2-40B4-BE49-F238E27FC236}">
                <a16:creationId xmlns:a16="http://schemas.microsoft.com/office/drawing/2014/main" id="{9DC6EE50-99A1-B04A-E6A2-D57C9B82C692}"/>
              </a:ext>
            </a:extLst>
          </p:cNvPr>
          <p:cNvSpPr txBox="1">
            <a:spLocks/>
          </p:cNvSpPr>
          <p:nvPr/>
        </p:nvSpPr>
        <p:spPr>
          <a:xfrm>
            <a:off x="838201" y="1420754"/>
            <a:ext cx="10883347" cy="4243445"/>
          </a:xfrm>
          <a:prstGeom prst="rect">
            <a:avLst/>
          </a:prstGeom>
        </p:spPr>
        <p:txBody>
          <a:bodyPr vert="horz" lIns="0" tIns="0" rIns="0" bIns="0" rtlCol="0">
            <a:noAutofit/>
          </a:bodyPr>
          <a:lstStyle>
            <a:lvl1pPr marL="216000" indent="-216000" algn="l" defTabSz="914400" rtl="0" eaLnBrk="1" latinLnBrk="0" hangingPunct="1">
              <a:lnSpc>
                <a:spcPct val="135000"/>
              </a:lnSpc>
              <a:spcBef>
                <a:spcPts val="0"/>
              </a:spcBef>
              <a:buFont typeface="Arial" panose="020B0604020202020204" pitchFamily="34" charset="0"/>
              <a:buChar char="•"/>
              <a:defRPr sz="1800" kern="1200" baseline="0">
                <a:solidFill>
                  <a:schemeClr val="tx1"/>
                </a:solidFill>
                <a:latin typeface="+mn-lt"/>
                <a:ea typeface="+mn-ea"/>
                <a:cs typeface="+mn-cs"/>
              </a:defRPr>
            </a:lvl1pPr>
            <a:lvl2pPr marL="432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8163" indent="-533400">
              <a:lnSpc>
                <a:spcPct val="100000"/>
              </a:lnSpc>
              <a:buNone/>
            </a:pPr>
            <a:r>
              <a:rPr lang="nl-NL" dirty="0">
                <a:latin typeface="Calibri" panose="020F0502020204030204" pitchFamily="34" charset="0"/>
                <a:cs typeface="Calibri" panose="020F0502020204030204" pitchFamily="34" charset="0"/>
              </a:rPr>
              <a:t>Doel: </a:t>
            </a:r>
            <a:r>
              <a:rPr lang="nl-NL" sz="1800" dirty="0">
                <a:effectLst/>
                <a:latin typeface="Calibri" panose="020F0502020204030204" pitchFamily="34" charset="0"/>
                <a:cs typeface="Calibri" panose="020F0502020204030204" pitchFamily="34" charset="0"/>
              </a:rPr>
              <a:t>je geeft een mogelijke verklaring van de conclusie die je gegeven hebt en/of je geeft een mogelijke verklaring voor niet gevonden resultaten. </a:t>
            </a:r>
          </a:p>
          <a:p>
            <a:pPr marL="0" indent="0">
              <a:lnSpc>
                <a:spcPct val="100000"/>
              </a:lnSpc>
              <a:buFont typeface="Arial" panose="020B0604020202020204" pitchFamily="34" charset="0"/>
              <a:buNone/>
            </a:pPr>
            <a:endParaRPr lang="nl-NL" dirty="0">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r>
              <a:rPr lang="nl-NL" dirty="0">
                <a:latin typeface="Calibri" panose="020F0502020204030204" pitchFamily="34" charset="0"/>
                <a:cs typeface="Calibri" panose="020F0502020204030204" pitchFamily="34" charset="0"/>
              </a:rPr>
              <a:t>Benodigdheden:</a:t>
            </a:r>
            <a:endParaRPr lang="nl-NL" dirty="0">
              <a:solidFill>
                <a:srgbClr val="0070C0"/>
              </a:solidFill>
              <a:latin typeface="Calibri" panose="020F0502020204030204" pitchFamily="34" charset="0"/>
              <a:cs typeface="Calibri" panose="020F0502020204030204" pitchFamily="34" charset="0"/>
            </a:endParaRPr>
          </a:p>
          <a:p>
            <a:pPr marL="760413" indent="-225425">
              <a:lnSpc>
                <a:spcPct val="100000"/>
              </a:lnSpc>
              <a:buFont typeface="Wingdings" pitchFamily="2" charset="2"/>
              <a:buChar char="§"/>
            </a:pPr>
            <a:r>
              <a:rPr lang="nl-NL" dirty="0">
                <a:latin typeface="Calibri" panose="020F0502020204030204" pitchFamily="34" charset="0"/>
                <a:cs typeface="Calibri" panose="020F0502020204030204" pitchFamily="34" charset="0"/>
              </a:rPr>
              <a:t>De (hoofd)onderzoeksvraag en eventuele deelvragen die in je onderzoek centraal stonden </a:t>
            </a:r>
          </a:p>
          <a:p>
            <a:pPr marL="760413" indent="-225425">
              <a:lnSpc>
                <a:spcPct val="100000"/>
              </a:lnSpc>
              <a:buFont typeface="Wingdings" pitchFamily="2" charset="2"/>
              <a:buChar char="§"/>
            </a:pPr>
            <a:r>
              <a:rPr lang="nl-NL" dirty="0">
                <a:latin typeface="Calibri" panose="020F0502020204030204" pitchFamily="34" charset="0"/>
                <a:cs typeface="Calibri" panose="020F0502020204030204" pitchFamily="34" charset="0"/>
              </a:rPr>
              <a:t>De hypothese(n) die je voor de uitvoering van je onderzoek hebt opgesteld. </a:t>
            </a:r>
          </a:p>
          <a:p>
            <a:pPr marL="0" indent="0">
              <a:buNone/>
            </a:pPr>
            <a:endParaRPr lang="nl-NL" dirty="0">
              <a:solidFill>
                <a:srgbClr val="0070C0"/>
              </a:solidFill>
              <a:latin typeface="Calibri" panose="020F0502020204030204" pitchFamily="34" charset="0"/>
              <a:cs typeface="Calibri" panose="020F0502020204030204" pitchFamily="34" charset="0"/>
            </a:endParaRPr>
          </a:p>
          <a:p>
            <a:pPr marL="711200" indent="-706438">
              <a:lnSpc>
                <a:spcPct val="100000"/>
              </a:lnSpc>
              <a:buNone/>
            </a:pPr>
            <a:r>
              <a:rPr lang="nl-NL" dirty="0">
                <a:latin typeface="Calibri" panose="020F0502020204030204" pitchFamily="34" charset="0"/>
                <a:cs typeface="Calibri" panose="020F0502020204030204" pitchFamily="34" charset="0"/>
              </a:rPr>
              <a:t>Stap 1:	Bedenk een mogelijke verklaring van de conclusie.</a:t>
            </a:r>
          </a:p>
          <a:p>
            <a:pPr marL="711200" indent="0">
              <a:lnSpc>
                <a:spcPct val="100000"/>
              </a:lnSpc>
              <a:buNone/>
            </a:pPr>
            <a:r>
              <a:rPr lang="nl-NL" sz="1800" dirty="0">
                <a:effectLst/>
                <a:latin typeface="MuseoSans"/>
              </a:rPr>
              <a:t>Leg uit waarom het logisch is dat jij deze resultaten uit je onderzoek hebt gekregen. Onderbouw dit met literatuur. </a:t>
            </a:r>
            <a:endParaRPr lang="nl-NL" dirty="0"/>
          </a:p>
          <a:p>
            <a:pPr marL="711200" indent="-711200">
              <a:lnSpc>
                <a:spcPct val="100000"/>
              </a:lnSpc>
              <a:buNone/>
            </a:pPr>
            <a:r>
              <a:rPr lang="nl-NL" dirty="0">
                <a:latin typeface="Calibri" panose="020F0502020204030204" pitchFamily="34" charset="0"/>
                <a:cs typeface="Calibri" panose="020F0502020204030204" pitchFamily="34" charset="0"/>
              </a:rPr>
              <a:t>Stap 2:	Bedenk een mogelijke verklaringen voor het niet vinden van bepaalde resultaten. Onderbouw dit met literatuur.</a:t>
            </a:r>
            <a:br>
              <a:rPr lang="nl-NL" dirty="0">
                <a:latin typeface="Calibri" panose="020F0502020204030204" pitchFamily="34" charset="0"/>
                <a:cs typeface="Calibri" panose="020F0502020204030204" pitchFamily="34" charset="0"/>
              </a:rPr>
            </a:br>
            <a:r>
              <a:rPr lang="nl-NL" sz="1800" dirty="0">
                <a:effectLst/>
                <a:latin typeface="MuseoSans"/>
              </a:rPr>
              <a:t>Leg uit waarom het logisch is dat je bepaalde resultaten niet uit je onderzoek hebt gekregen, terwijl je die wel had verwacht. Onderbouw dit met literatuur of met eigenschappen van je onderzoek, zoals een andere doelgroep, andere </a:t>
            </a:r>
            <a:r>
              <a:rPr lang="nl-NL" sz="1800" dirty="0" err="1">
                <a:effectLst/>
                <a:latin typeface="MuseoSans"/>
              </a:rPr>
              <a:t>onderzoeksomgeving</a:t>
            </a:r>
            <a:r>
              <a:rPr lang="nl-NL" sz="1800" dirty="0">
                <a:effectLst/>
                <a:latin typeface="MuseoSans"/>
              </a:rPr>
              <a:t>, andere instrumenten etc. </a:t>
            </a:r>
            <a:endParaRPr lang="nl-NL" dirty="0">
              <a:effectLst/>
            </a:endParaRPr>
          </a:p>
        </p:txBody>
      </p:sp>
      <p:pic>
        <p:nvPicPr>
          <p:cNvPr id="3" name="Afbeelding 2">
            <a:extLst>
              <a:ext uri="{FF2B5EF4-FFF2-40B4-BE49-F238E27FC236}">
                <a16:creationId xmlns:a16="http://schemas.microsoft.com/office/drawing/2014/main" id="{1812B816-E83D-54EB-6274-0649D075C4E9}"/>
              </a:ext>
            </a:extLst>
          </p:cNvPr>
          <p:cNvPicPr>
            <a:picLocks noChangeAspect="1"/>
          </p:cNvPicPr>
          <p:nvPr/>
        </p:nvPicPr>
        <p:blipFill>
          <a:blip r:embed="rId21"/>
          <a:stretch>
            <a:fillRect/>
          </a:stretch>
        </p:blipFill>
        <p:spPr>
          <a:xfrm>
            <a:off x="838199" y="10515"/>
            <a:ext cx="1174283" cy="1176797"/>
          </a:xfrm>
          <a:prstGeom prst="rect">
            <a:avLst/>
          </a:prstGeom>
        </p:spPr>
      </p:pic>
    </p:spTree>
    <p:extLst>
      <p:ext uri="{BB962C8B-B14F-4D97-AF65-F5344CB8AC3E}">
        <p14:creationId xmlns:p14="http://schemas.microsoft.com/office/powerpoint/2010/main" val="3593518334"/>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684025" cy="507560"/>
          </a:xfrm>
        </p:spPr>
        <p:txBody>
          <a:bodyPr/>
          <a:lstStyle/>
          <a:p>
            <a:r>
              <a:rPr lang="nl-NL" dirty="0">
                <a:latin typeface="Calibri" panose="020F0502020204030204" pitchFamily="34" charset="0"/>
                <a:cs typeface="Calibri" panose="020F0502020204030204" pitchFamily="34" charset="0"/>
              </a:rPr>
              <a:t>Opdracht 21: tekortkomingen</a:t>
            </a:r>
            <a:br>
              <a:rPr lang="nl-NL" dirty="0">
                <a:solidFill>
                  <a:srgbClr val="0070C0"/>
                </a:solidFill>
                <a:latin typeface="Calibri" panose="020F0502020204030204" pitchFamily="34" charset="0"/>
                <a:cs typeface="Calibri" panose="020F0502020204030204" pitchFamily="34" charset="0"/>
              </a:rPr>
            </a:br>
            <a:endParaRPr lang="nl-NL" dirty="0">
              <a:latin typeface="Calibri" panose="020F0502020204030204" pitchFamily="34" charset="0"/>
              <a:cs typeface="Calibri" panose="020F0502020204030204" pitchFamily="34" charset="0"/>
            </a:endParaRPr>
          </a:p>
        </p:txBody>
      </p:sp>
      <p:pic>
        <p:nvPicPr>
          <p:cNvPr id="5" name="Afbeelding 4">
            <a:hlinkClick r:id="rId3" action="ppaction://hlinksldjump"/>
            <a:extLst>
              <a:ext uri="{FF2B5EF4-FFF2-40B4-BE49-F238E27FC236}">
                <a16:creationId xmlns:a16="http://schemas.microsoft.com/office/drawing/2014/main" id="{0D5AC535-94C7-39D3-62D2-1878737A5169}"/>
              </a:ext>
            </a:extLst>
          </p:cNvPr>
          <p:cNvPicPr>
            <a:picLocks noChangeAspect="1"/>
          </p:cNvPicPr>
          <p:nvPr/>
        </p:nvPicPr>
        <p:blipFill>
          <a:blip r:embed="rId4"/>
          <a:stretch>
            <a:fillRect/>
          </a:stretch>
        </p:blipFill>
        <p:spPr>
          <a:xfrm>
            <a:off x="1814173" y="6336180"/>
            <a:ext cx="331680" cy="331680"/>
          </a:xfrm>
          <a:prstGeom prst="rect">
            <a:avLst/>
          </a:prstGeom>
        </p:spPr>
      </p:pic>
      <p:pic>
        <p:nvPicPr>
          <p:cNvPr id="6" name="Afbeelding 5">
            <a:hlinkClick r:id="rId5" action="ppaction://hlinksldjump"/>
            <a:extLst>
              <a:ext uri="{FF2B5EF4-FFF2-40B4-BE49-F238E27FC236}">
                <a16:creationId xmlns:a16="http://schemas.microsoft.com/office/drawing/2014/main" id="{35148AAF-D0F7-DAD0-792B-BEDC22360206}"/>
              </a:ext>
            </a:extLst>
          </p:cNvPr>
          <p:cNvPicPr>
            <a:picLocks noChangeAspect="1"/>
          </p:cNvPicPr>
          <p:nvPr/>
        </p:nvPicPr>
        <p:blipFill>
          <a:blip r:embed="rId6"/>
          <a:stretch>
            <a:fillRect/>
          </a:stretch>
        </p:blipFill>
        <p:spPr>
          <a:xfrm>
            <a:off x="2200186" y="6331225"/>
            <a:ext cx="361656" cy="350084"/>
          </a:xfrm>
          <a:prstGeom prst="rect">
            <a:avLst/>
          </a:prstGeom>
        </p:spPr>
      </p:pic>
      <p:pic>
        <p:nvPicPr>
          <p:cNvPr id="8" name="Afbeelding 7">
            <a:hlinkClick r:id="rId7" action="ppaction://hlinksldjump"/>
            <a:extLst>
              <a:ext uri="{FF2B5EF4-FFF2-40B4-BE49-F238E27FC236}">
                <a16:creationId xmlns:a16="http://schemas.microsoft.com/office/drawing/2014/main" id="{7F1FDBB6-9136-7B91-7115-7B023D753D1F}"/>
              </a:ext>
            </a:extLst>
          </p:cNvPr>
          <p:cNvPicPr>
            <a:picLocks noChangeAspect="1"/>
          </p:cNvPicPr>
          <p:nvPr/>
        </p:nvPicPr>
        <p:blipFill>
          <a:blip r:embed="rId8"/>
          <a:stretch>
            <a:fillRect/>
          </a:stretch>
        </p:blipFill>
        <p:spPr>
          <a:xfrm flipH="1">
            <a:off x="2624687" y="6337948"/>
            <a:ext cx="331679" cy="331679"/>
          </a:xfrm>
          <a:prstGeom prst="rect">
            <a:avLst/>
          </a:prstGeom>
        </p:spPr>
      </p:pic>
      <p:pic>
        <p:nvPicPr>
          <p:cNvPr id="11" name="Afbeelding 10">
            <a:hlinkClick r:id="rId9" action="ppaction://hlinksldjump"/>
            <a:extLst>
              <a:ext uri="{FF2B5EF4-FFF2-40B4-BE49-F238E27FC236}">
                <a16:creationId xmlns:a16="http://schemas.microsoft.com/office/drawing/2014/main" id="{9FD99894-07A7-2DA6-E167-EDD55725D575}"/>
              </a:ext>
            </a:extLst>
          </p:cNvPr>
          <p:cNvPicPr>
            <a:picLocks noChangeAspect="1"/>
          </p:cNvPicPr>
          <p:nvPr/>
        </p:nvPicPr>
        <p:blipFill>
          <a:blip r:embed="rId10"/>
          <a:stretch>
            <a:fillRect/>
          </a:stretch>
        </p:blipFill>
        <p:spPr>
          <a:xfrm flipH="1">
            <a:off x="3024195" y="6337948"/>
            <a:ext cx="331679" cy="331679"/>
          </a:xfrm>
          <a:prstGeom prst="rect">
            <a:avLst/>
          </a:prstGeom>
        </p:spPr>
      </p:pic>
      <p:pic>
        <p:nvPicPr>
          <p:cNvPr id="13" name="Afbeelding 12">
            <a:hlinkClick r:id="rId11" action="ppaction://hlinksldjump"/>
            <a:extLst>
              <a:ext uri="{FF2B5EF4-FFF2-40B4-BE49-F238E27FC236}">
                <a16:creationId xmlns:a16="http://schemas.microsoft.com/office/drawing/2014/main" id="{46D60A08-6695-4D89-4C8A-004BF4B7BD16}"/>
              </a:ext>
            </a:extLst>
          </p:cNvPr>
          <p:cNvPicPr>
            <a:picLocks noChangeAspect="1"/>
          </p:cNvPicPr>
          <p:nvPr/>
        </p:nvPicPr>
        <p:blipFill>
          <a:blip r:embed="rId12"/>
          <a:stretch>
            <a:fillRect/>
          </a:stretch>
        </p:blipFill>
        <p:spPr>
          <a:xfrm flipH="1">
            <a:off x="3421749" y="6321405"/>
            <a:ext cx="361654" cy="361654"/>
          </a:xfrm>
          <a:prstGeom prst="rect">
            <a:avLst/>
          </a:prstGeom>
        </p:spPr>
      </p:pic>
      <p:pic>
        <p:nvPicPr>
          <p:cNvPr id="14" name="Afbeelding 13" descr="Afbeelding met tekst, logo, schermopname, ontwerp&#10;&#10;Automatisch gegenereerde beschrijving">
            <a:hlinkClick r:id="rId13" action="ppaction://hlinksldjump"/>
            <a:extLst>
              <a:ext uri="{FF2B5EF4-FFF2-40B4-BE49-F238E27FC236}">
                <a16:creationId xmlns:a16="http://schemas.microsoft.com/office/drawing/2014/main" id="{43B3E89F-07A2-330A-4B68-181ECCB14B7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5" name="Afbeelding 14" descr="Afbeelding met tekst, logo, Graphics, Lettertype&#10;&#10;Automatisch gegenereerde beschrijving">
            <a:hlinkClick r:id="rId15" action="ppaction://hlinksldjump"/>
            <a:extLst>
              <a:ext uri="{FF2B5EF4-FFF2-40B4-BE49-F238E27FC236}">
                <a16:creationId xmlns:a16="http://schemas.microsoft.com/office/drawing/2014/main" id="{7A479632-DE58-641E-AB72-A3A326E6477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6" name="Afbeelding 15">
            <a:hlinkClick r:id="rId17" action="ppaction://hlinksldjump"/>
            <a:extLst>
              <a:ext uri="{FF2B5EF4-FFF2-40B4-BE49-F238E27FC236}">
                <a16:creationId xmlns:a16="http://schemas.microsoft.com/office/drawing/2014/main" id="{98E44C47-1892-DF7C-7D89-83AF9A87E20C}"/>
              </a:ext>
            </a:extLst>
          </p:cNvPr>
          <p:cNvPicPr>
            <a:picLocks noChangeAspect="1"/>
          </p:cNvPicPr>
          <p:nvPr/>
        </p:nvPicPr>
        <p:blipFill>
          <a:blip r:embed="rId18"/>
          <a:stretch>
            <a:fillRect/>
          </a:stretch>
        </p:blipFill>
        <p:spPr>
          <a:xfrm>
            <a:off x="1421440" y="6343395"/>
            <a:ext cx="331680" cy="326373"/>
          </a:xfrm>
          <a:prstGeom prst="rect">
            <a:avLst/>
          </a:prstGeom>
        </p:spPr>
      </p:pic>
      <p:pic>
        <p:nvPicPr>
          <p:cNvPr id="17" name="Afbeelding 16">
            <a:hlinkClick r:id="rId19" action="ppaction://hlinksldjump"/>
            <a:extLst>
              <a:ext uri="{FF2B5EF4-FFF2-40B4-BE49-F238E27FC236}">
                <a16:creationId xmlns:a16="http://schemas.microsoft.com/office/drawing/2014/main" id="{AF16280A-2665-28F6-B2AC-908F3744B403}"/>
              </a:ext>
            </a:extLst>
          </p:cNvPr>
          <p:cNvPicPr>
            <a:picLocks noChangeAspect="1"/>
          </p:cNvPicPr>
          <p:nvPr/>
        </p:nvPicPr>
        <p:blipFill>
          <a:blip r:embed="rId20"/>
          <a:stretch>
            <a:fillRect/>
          </a:stretch>
        </p:blipFill>
        <p:spPr>
          <a:xfrm flipH="1">
            <a:off x="634022" y="6341577"/>
            <a:ext cx="325344" cy="329489"/>
          </a:xfrm>
          <a:prstGeom prst="rect">
            <a:avLst/>
          </a:prstGeom>
        </p:spPr>
      </p:pic>
      <p:sp>
        <p:nvSpPr>
          <p:cNvPr id="20" name="Tekstvak 19">
            <a:extLst>
              <a:ext uri="{FF2B5EF4-FFF2-40B4-BE49-F238E27FC236}">
                <a16:creationId xmlns:a16="http://schemas.microsoft.com/office/drawing/2014/main" id="{E20C3C09-6ADE-D6D0-389A-D382BC5FE334}"/>
              </a:ext>
            </a:extLst>
          </p:cNvPr>
          <p:cNvSpPr txBox="1"/>
          <p:nvPr/>
        </p:nvSpPr>
        <p:spPr>
          <a:xfrm>
            <a:off x="9270198" y="6300125"/>
            <a:ext cx="2748621"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9" action="ppaction://hlinksldjump">
                  <a:extLst>
                    <a:ext uri="{A12FA001-AC4F-418D-AE19-62706E023703}">
                      <ahyp:hlinkClr xmlns:ahyp="http://schemas.microsoft.com/office/drawing/2018/hyperlinkcolor" val="tx"/>
                    </a:ext>
                  </a:extLst>
                </a:hlinkClick>
              </a:rPr>
              <a:t>Terug naar Concluderen</a:t>
            </a:r>
            <a:endParaRPr lang="nl-NL" dirty="0">
              <a:solidFill>
                <a:srgbClr val="0070C0"/>
              </a:solidFill>
              <a:latin typeface="MuseoSans"/>
            </a:endParaRPr>
          </a:p>
        </p:txBody>
      </p:sp>
      <p:sp>
        <p:nvSpPr>
          <p:cNvPr id="23" name="Tijdelijke aanduiding voor inhoud 2">
            <a:extLst>
              <a:ext uri="{FF2B5EF4-FFF2-40B4-BE49-F238E27FC236}">
                <a16:creationId xmlns:a16="http://schemas.microsoft.com/office/drawing/2014/main" id="{9DC6EE50-99A1-B04A-E6A2-D57C9B82C692}"/>
              </a:ext>
            </a:extLst>
          </p:cNvPr>
          <p:cNvSpPr txBox="1">
            <a:spLocks/>
          </p:cNvSpPr>
          <p:nvPr/>
        </p:nvSpPr>
        <p:spPr>
          <a:xfrm>
            <a:off x="838201" y="1420754"/>
            <a:ext cx="10883347" cy="4243445"/>
          </a:xfrm>
          <a:prstGeom prst="rect">
            <a:avLst/>
          </a:prstGeom>
        </p:spPr>
        <p:txBody>
          <a:bodyPr vert="horz" lIns="0" tIns="0" rIns="0" bIns="0" rtlCol="0">
            <a:noAutofit/>
          </a:bodyPr>
          <a:lstStyle>
            <a:lvl1pPr marL="216000" indent="-216000" algn="l" defTabSz="914400" rtl="0" eaLnBrk="1" latinLnBrk="0" hangingPunct="1">
              <a:lnSpc>
                <a:spcPct val="135000"/>
              </a:lnSpc>
              <a:spcBef>
                <a:spcPts val="0"/>
              </a:spcBef>
              <a:buFont typeface="Arial" panose="020B0604020202020204" pitchFamily="34" charset="0"/>
              <a:buChar char="•"/>
              <a:defRPr sz="1800" kern="1200" baseline="0">
                <a:solidFill>
                  <a:schemeClr val="tx1"/>
                </a:solidFill>
                <a:latin typeface="+mn-lt"/>
                <a:ea typeface="+mn-ea"/>
                <a:cs typeface="+mn-cs"/>
              </a:defRPr>
            </a:lvl1pPr>
            <a:lvl2pPr marL="432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763" indent="-4763">
              <a:lnSpc>
                <a:spcPct val="100000"/>
              </a:lnSpc>
              <a:buNone/>
            </a:pPr>
            <a:r>
              <a:rPr lang="nl-NL" sz="1800" dirty="0">
                <a:effectLst/>
                <a:latin typeface="MuseoSans"/>
              </a:rPr>
              <a:t>In je conclusie noteer je ook tekortkomingen van je onderzoek. Dat voelt gek, omdat je eigenlijk je eigen onderzoek weer onderuithaalt! Toch is het nodig dat je kritisch bent naar je eigen onderzoek, omdat je in de meeste gevallen je conclusie niet zo stellig kan noteren. Ook al heb je systematisch onderzoek gedaan, er zijn altijd wel argumenten te vinden waarom het onderzoek niet goed is uitgevoerd. Voor de lezer van jouw verslag is dit nuttige informatie. De lezer kan dan zelf een afweging maken in hoeverre de resultaten van jouw onderzoek bruikbaar zijn. </a:t>
            </a:r>
            <a:endParaRPr lang="nl-NL" dirty="0"/>
          </a:p>
          <a:p>
            <a:pPr marL="711200" indent="-711200">
              <a:lnSpc>
                <a:spcPct val="100000"/>
              </a:lnSpc>
              <a:buNone/>
            </a:pPr>
            <a:endParaRPr lang="nl-NL" dirty="0">
              <a:latin typeface="Calibri" panose="020F0502020204030204" pitchFamily="34" charset="0"/>
              <a:cs typeface="Calibri" panose="020F0502020204030204" pitchFamily="34" charset="0"/>
            </a:endParaRPr>
          </a:p>
          <a:p>
            <a:pPr marL="0" indent="0">
              <a:lnSpc>
                <a:spcPct val="100000"/>
              </a:lnSpc>
              <a:buNone/>
            </a:pPr>
            <a:r>
              <a:rPr lang="nl-NL" dirty="0">
                <a:latin typeface="Calibri" panose="020F0502020204030204" pitchFamily="34" charset="0"/>
                <a:cs typeface="Calibri" panose="020F0502020204030204" pitchFamily="34" charset="0"/>
              </a:rPr>
              <a:t>Doel: </a:t>
            </a:r>
            <a:r>
              <a:rPr lang="nl-NL" sz="1800" dirty="0">
                <a:effectLst/>
                <a:latin typeface="Calibri" panose="020F0502020204030204" pitchFamily="34" charset="0"/>
                <a:cs typeface="Calibri" panose="020F0502020204030204" pitchFamily="34" charset="0"/>
              </a:rPr>
              <a:t>je omschrijft de tekortkomingen van je onderzoek (betrouwbaarheid, validiteit en representativiteit).</a:t>
            </a:r>
            <a:endParaRPr lang="nl-NL" dirty="0">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endParaRPr lang="nl-NL" dirty="0">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r>
              <a:rPr lang="nl-NL" dirty="0">
                <a:latin typeface="Calibri" panose="020F0502020204030204" pitchFamily="34" charset="0"/>
                <a:cs typeface="Calibri" panose="020F0502020204030204" pitchFamily="34" charset="0"/>
              </a:rPr>
              <a:t>Benodigdheden:</a:t>
            </a:r>
            <a:endParaRPr lang="nl-NL" dirty="0">
              <a:solidFill>
                <a:srgbClr val="0070C0"/>
              </a:solidFill>
              <a:latin typeface="Calibri" panose="020F0502020204030204" pitchFamily="34" charset="0"/>
              <a:cs typeface="Calibri" panose="020F0502020204030204" pitchFamily="34" charset="0"/>
            </a:endParaRPr>
          </a:p>
          <a:p>
            <a:pPr marL="760413" indent="-225425">
              <a:lnSpc>
                <a:spcPct val="100000"/>
              </a:lnSpc>
              <a:buFont typeface="Wingdings" pitchFamily="2" charset="2"/>
              <a:buChar char="§"/>
            </a:pPr>
            <a:r>
              <a:rPr lang="nl-NL" dirty="0">
                <a:latin typeface="Calibri" panose="020F0502020204030204" pitchFamily="34" charset="0"/>
                <a:cs typeface="Calibri" panose="020F0502020204030204" pitchFamily="34" charset="0"/>
              </a:rPr>
              <a:t>De (hoofd)onderzoeksvraag en eventuele deelvragen die in je onderzoek centraal stonden </a:t>
            </a:r>
          </a:p>
          <a:p>
            <a:pPr marL="760413" indent="-225425">
              <a:lnSpc>
                <a:spcPct val="100000"/>
              </a:lnSpc>
              <a:buFont typeface="Wingdings" pitchFamily="2" charset="2"/>
              <a:buChar char="§"/>
            </a:pPr>
            <a:r>
              <a:rPr lang="nl-NL" dirty="0">
                <a:latin typeface="Calibri" panose="020F0502020204030204" pitchFamily="34" charset="0"/>
                <a:cs typeface="Calibri" panose="020F0502020204030204" pitchFamily="34" charset="0"/>
              </a:rPr>
              <a:t>De hypothese(n) die je voor de uitvoering van je onderzoek hebt opgesteld. </a:t>
            </a:r>
          </a:p>
          <a:p>
            <a:pPr marL="711200" indent="-711200">
              <a:lnSpc>
                <a:spcPct val="100000"/>
              </a:lnSpc>
              <a:buNone/>
            </a:pPr>
            <a:endParaRPr lang="nl-NL" dirty="0">
              <a:latin typeface="Calibri" panose="020F0502020204030204" pitchFamily="34" charset="0"/>
              <a:cs typeface="Calibri" panose="020F0502020204030204" pitchFamily="34" charset="0"/>
            </a:endParaRPr>
          </a:p>
          <a:p>
            <a:pPr marL="0" indent="0">
              <a:lnSpc>
                <a:spcPct val="100000"/>
              </a:lnSpc>
              <a:buNone/>
            </a:pPr>
            <a:r>
              <a:rPr lang="nl-NL" sz="1800" dirty="0">
                <a:solidFill>
                  <a:srgbClr val="0070C0"/>
                </a:solidFill>
                <a:effectLst/>
                <a:latin typeface="MuseoSans"/>
                <a:hlinkClick r:id="rId21" action="ppaction://hlinksldjump">
                  <a:extLst>
                    <a:ext uri="{A12FA001-AC4F-418D-AE19-62706E023703}">
                      <ahyp:hlinkClr xmlns:ahyp="http://schemas.microsoft.com/office/drawing/2018/hyperlinkcolor" val="tx"/>
                    </a:ext>
                  </a:extLst>
                </a:hlinkClick>
              </a:rPr>
              <a:t>Ga naar stappenplan voor tekortkomingen</a:t>
            </a:r>
            <a:endParaRPr lang="nl-NL" sz="1800" dirty="0">
              <a:solidFill>
                <a:srgbClr val="0070C0"/>
              </a:solidFill>
              <a:effectLst/>
              <a:latin typeface="MuseoSans"/>
            </a:endParaRPr>
          </a:p>
          <a:p>
            <a:pPr marL="0" indent="0">
              <a:lnSpc>
                <a:spcPct val="100000"/>
              </a:lnSpc>
              <a:buFont typeface="Arial" panose="020B0604020202020204" pitchFamily="34" charset="0"/>
              <a:buNone/>
            </a:pPr>
            <a:endParaRPr lang="nl-NL" dirty="0">
              <a:solidFill>
                <a:srgbClr val="0070C0"/>
              </a:solidFill>
              <a:latin typeface="Calibri" panose="020F0502020204030204" pitchFamily="34" charset="0"/>
              <a:cs typeface="Calibri" panose="020F0502020204030204" pitchFamily="34" charset="0"/>
            </a:endParaRPr>
          </a:p>
        </p:txBody>
      </p:sp>
      <p:pic>
        <p:nvPicPr>
          <p:cNvPr id="3" name="Afbeelding 2">
            <a:extLst>
              <a:ext uri="{FF2B5EF4-FFF2-40B4-BE49-F238E27FC236}">
                <a16:creationId xmlns:a16="http://schemas.microsoft.com/office/drawing/2014/main" id="{1812B816-E83D-54EB-6274-0649D075C4E9}"/>
              </a:ext>
            </a:extLst>
          </p:cNvPr>
          <p:cNvPicPr>
            <a:picLocks noChangeAspect="1"/>
          </p:cNvPicPr>
          <p:nvPr/>
        </p:nvPicPr>
        <p:blipFill>
          <a:blip r:embed="rId22"/>
          <a:stretch>
            <a:fillRect/>
          </a:stretch>
        </p:blipFill>
        <p:spPr>
          <a:xfrm>
            <a:off x="838199" y="10515"/>
            <a:ext cx="1174283" cy="1176797"/>
          </a:xfrm>
          <a:prstGeom prst="rect">
            <a:avLst/>
          </a:prstGeom>
        </p:spPr>
      </p:pic>
    </p:spTree>
    <p:extLst>
      <p:ext uri="{BB962C8B-B14F-4D97-AF65-F5344CB8AC3E}">
        <p14:creationId xmlns:p14="http://schemas.microsoft.com/office/powerpoint/2010/main" val="2658396792"/>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684025" cy="507560"/>
          </a:xfrm>
        </p:spPr>
        <p:txBody>
          <a:bodyPr/>
          <a:lstStyle/>
          <a:p>
            <a:r>
              <a:rPr lang="nl-NL" dirty="0">
                <a:latin typeface="Calibri" panose="020F0502020204030204" pitchFamily="34" charset="0"/>
                <a:cs typeface="Calibri" panose="020F0502020204030204" pitchFamily="34" charset="0"/>
              </a:rPr>
              <a:t>Stappenplan tekortkomingen</a:t>
            </a:r>
            <a:br>
              <a:rPr lang="nl-NL" dirty="0">
                <a:solidFill>
                  <a:srgbClr val="0070C0"/>
                </a:solidFill>
                <a:latin typeface="Calibri" panose="020F0502020204030204" pitchFamily="34" charset="0"/>
                <a:cs typeface="Calibri" panose="020F0502020204030204" pitchFamily="34" charset="0"/>
              </a:rPr>
            </a:br>
            <a:endParaRPr lang="nl-NL" dirty="0">
              <a:latin typeface="Calibri" panose="020F0502020204030204" pitchFamily="34" charset="0"/>
              <a:cs typeface="Calibri" panose="020F0502020204030204" pitchFamily="34" charset="0"/>
            </a:endParaRPr>
          </a:p>
        </p:txBody>
      </p:sp>
      <p:pic>
        <p:nvPicPr>
          <p:cNvPr id="5" name="Afbeelding 4">
            <a:hlinkClick r:id="rId3" action="ppaction://hlinksldjump"/>
            <a:extLst>
              <a:ext uri="{FF2B5EF4-FFF2-40B4-BE49-F238E27FC236}">
                <a16:creationId xmlns:a16="http://schemas.microsoft.com/office/drawing/2014/main" id="{0D5AC535-94C7-39D3-62D2-1878737A5169}"/>
              </a:ext>
            </a:extLst>
          </p:cNvPr>
          <p:cNvPicPr>
            <a:picLocks noChangeAspect="1"/>
          </p:cNvPicPr>
          <p:nvPr/>
        </p:nvPicPr>
        <p:blipFill>
          <a:blip r:embed="rId4"/>
          <a:stretch>
            <a:fillRect/>
          </a:stretch>
        </p:blipFill>
        <p:spPr>
          <a:xfrm>
            <a:off x="1814173" y="6336180"/>
            <a:ext cx="331680" cy="331680"/>
          </a:xfrm>
          <a:prstGeom prst="rect">
            <a:avLst/>
          </a:prstGeom>
        </p:spPr>
      </p:pic>
      <p:pic>
        <p:nvPicPr>
          <p:cNvPr id="6" name="Afbeelding 5">
            <a:hlinkClick r:id="rId5" action="ppaction://hlinksldjump"/>
            <a:extLst>
              <a:ext uri="{FF2B5EF4-FFF2-40B4-BE49-F238E27FC236}">
                <a16:creationId xmlns:a16="http://schemas.microsoft.com/office/drawing/2014/main" id="{35148AAF-D0F7-DAD0-792B-BEDC22360206}"/>
              </a:ext>
            </a:extLst>
          </p:cNvPr>
          <p:cNvPicPr>
            <a:picLocks noChangeAspect="1"/>
          </p:cNvPicPr>
          <p:nvPr/>
        </p:nvPicPr>
        <p:blipFill>
          <a:blip r:embed="rId6"/>
          <a:stretch>
            <a:fillRect/>
          </a:stretch>
        </p:blipFill>
        <p:spPr>
          <a:xfrm>
            <a:off x="2200186" y="6331225"/>
            <a:ext cx="361656" cy="350084"/>
          </a:xfrm>
          <a:prstGeom prst="rect">
            <a:avLst/>
          </a:prstGeom>
        </p:spPr>
      </p:pic>
      <p:pic>
        <p:nvPicPr>
          <p:cNvPr id="8" name="Afbeelding 7">
            <a:hlinkClick r:id="rId7" action="ppaction://hlinksldjump"/>
            <a:extLst>
              <a:ext uri="{FF2B5EF4-FFF2-40B4-BE49-F238E27FC236}">
                <a16:creationId xmlns:a16="http://schemas.microsoft.com/office/drawing/2014/main" id="{7F1FDBB6-9136-7B91-7115-7B023D753D1F}"/>
              </a:ext>
            </a:extLst>
          </p:cNvPr>
          <p:cNvPicPr>
            <a:picLocks noChangeAspect="1"/>
          </p:cNvPicPr>
          <p:nvPr/>
        </p:nvPicPr>
        <p:blipFill>
          <a:blip r:embed="rId8"/>
          <a:stretch>
            <a:fillRect/>
          </a:stretch>
        </p:blipFill>
        <p:spPr>
          <a:xfrm flipH="1">
            <a:off x="2624687" y="6337948"/>
            <a:ext cx="331679" cy="331679"/>
          </a:xfrm>
          <a:prstGeom prst="rect">
            <a:avLst/>
          </a:prstGeom>
        </p:spPr>
      </p:pic>
      <p:pic>
        <p:nvPicPr>
          <p:cNvPr id="11" name="Afbeelding 10">
            <a:hlinkClick r:id="rId9" action="ppaction://hlinksldjump"/>
            <a:extLst>
              <a:ext uri="{FF2B5EF4-FFF2-40B4-BE49-F238E27FC236}">
                <a16:creationId xmlns:a16="http://schemas.microsoft.com/office/drawing/2014/main" id="{9FD99894-07A7-2DA6-E167-EDD55725D575}"/>
              </a:ext>
            </a:extLst>
          </p:cNvPr>
          <p:cNvPicPr>
            <a:picLocks noChangeAspect="1"/>
          </p:cNvPicPr>
          <p:nvPr/>
        </p:nvPicPr>
        <p:blipFill>
          <a:blip r:embed="rId10"/>
          <a:stretch>
            <a:fillRect/>
          </a:stretch>
        </p:blipFill>
        <p:spPr>
          <a:xfrm flipH="1">
            <a:off x="3024195" y="6337948"/>
            <a:ext cx="331679" cy="331679"/>
          </a:xfrm>
          <a:prstGeom prst="rect">
            <a:avLst/>
          </a:prstGeom>
        </p:spPr>
      </p:pic>
      <p:pic>
        <p:nvPicPr>
          <p:cNvPr id="13" name="Afbeelding 12">
            <a:hlinkClick r:id="rId11" action="ppaction://hlinksldjump"/>
            <a:extLst>
              <a:ext uri="{FF2B5EF4-FFF2-40B4-BE49-F238E27FC236}">
                <a16:creationId xmlns:a16="http://schemas.microsoft.com/office/drawing/2014/main" id="{46D60A08-6695-4D89-4C8A-004BF4B7BD16}"/>
              </a:ext>
            </a:extLst>
          </p:cNvPr>
          <p:cNvPicPr>
            <a:picLocks noChangeAspect="1"/>
          </p:cNvPicPr>
          <p:nvPr/>
        </p:nvPicPr>
        <p:blipFill>
          <a:blip r:embed="rId12"/>
          <a:stretch>
            <a:fillRect/>
          </a:stretch>
        </p:blipFill>
        <p:spPr>
          <a:xfrm flipH="1">
            <a:off x="3421749" y="6321405"/>
            <a:ext cx="361654" cy="361654"/>
          </a:xfrm>
          <a:prstGeom prst="rect">
            <a:avLst/>
          </a:prstGeom>
        </p:spPr>
      </p:pic>
      <p:pic>
        <p:nvPicPr>
          <p:cNvPr id="14" name="Afbeelding 13" descr="Afbeelding met tekst, logo, schermopname, ontwerp&#10;&#10;Automatisch gegenereerde beschrijving">
            <a:hlinkClick r:id="rId13" action="ppaction://hlinksldjump"/>
            <a:extLst>
              <a:ext uri="{FF2B5EF4-FFF2-40B4-BE49-F238E27FC236}">
                <a16:creationId xmlns:a16="http://schemas.microsoft.com/office/drawing/2014/main" id="{43B3E89F-07A2-330A-4B68-181ECCB14B7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5" name="Afbeelding 14" descr="Afbeelding met tekst, logo, Graphics, Lettertype&#10;&#10;Automatisch gegenereerde beschrijving">
            <a:hlinkClick r:id="rId15" action="ppaction://hlinksldjump"/>
            <a:extLst>
              <a:ext uri="{FF2B5EF4-FFF2-40B4-BE49-F238E27FC236}">
                <a16:creationId xmlns:a16="http://schemas.microsoft.com/office/drawing/2014/main" id="{7A479632-DE58-641E-AB72-A3A326E6477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6" name="Afbeelding 15">
            <a:hlinkClick r:id="rId17" action="ppaction://hlinksldjump"/>
            <a:extLst>
              <a:ext uri="{FF2B5EF4-FFF2-40B4-BE49-F238E27FC236}">
                <a16:creationId xmlns:a16="http://schemas.microsoft.com/office/drawing/2014/main" id="{98E44C47-1892-DF7C-7D89-83AF9A87E20C}"/>
              </a:ext>
            </a:extLst>
          </p:cNvPr>
          <p:cNvPicPr>
            <a:picLocks noChangeAspect="1"/>
          </p:cNvPicPr>
          <p:nvPr/>
        </p:nvPicPr>
        <p:blipFill>
          <a:blip r:embed="rId18"/>
          <a:stretch>
            <a:fillRect/>
          </a:stretch>
        </p:blipFill>
        <p:spPr>
          <a:xfrm>
            <a:off x="1421440" y="6343395"/>
            <a:ext cx="331680" cy="326373"/>
          </a:xfrm>
          <a:prstGeom prst="rect">
            <a:avLst/>
          </a:prstGeom>
        </p:spPr>
      </p:pic>
      <p:pic>
        <p:nvPicPr>
          <p:cNvPr id="17" name="Afbeelding 16">
            <a:hlinkClick r:id="rId19" action="ppaction://hlinksldjump"/>
            <a:extLst>
              <a:ext uri="{FF2B5EF4-FFF2-40B4-BE49-F238E27FC236}">
                <a16:creationId xmlns:a16="http://schemas.microsoft.com/office/drawing/2014/main" id="{AF16280A-2665-28F6-B2AC-908F3744B403}"/>
              </a:ext>
            </a:extLst>
          </p:cNvPr>
          <p:cNvPicPr>
            <a:picLocks noChangeAspect="1"/>
          </p:cNvPicPr>
          <p:nvPr/>
        </p:nvPicPr>
        <p:blipFill>
          <a:blip r:embed="rId20"/>
          <a:stretch>
            <a:fillRect/>
          </a:stretch>
        </p:blipFill>
        <p:spPr>
          <a:xfrm flipH="1">
            <a:off x="634022" y="6341577"/>
            <a:ext cx="325344" cy="329489"/>
          </a:xfrm>
          <a:prstGeom prst="rect">
            <a:avLst/>
          </a:prstGeom>
        </p:spPr>
      </p:pic>
      <p:sp>
        <p:nvSpPr>
          <p:cNvPr id="20" name="Tekstvak 19">
            <a:extLst>
              <a:ext uri="{FF2B5EF4-FFF2-40B4-BE49-F238E27FC236}">
                <a16:creationId xmlns:a16="http://schemas.microsoft.com/office/drawing/2014/main" id="{E20C3C09-6ADE-D6D0-389A-D382BC5FE334}"/>
              </a:ext>
            </a:extLst>
          </p:cNvPr>
          <p:cNvSpPr txBox="1"/>
          <p:nvPr/>
        </p:nvSpPr>
        <p:spPr>
          <a:xfrm>
            <a:off x="9270198" y="6300125"/>
            <a:ext cx="2748621"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9" action="ppaction://hlinksldjump">
                  <a:extLst>
                    <a:ext uri="{A12FA001-AC4F-418D-AE19-62706E023703}">
                      <ahyp:hlinkClr xmlns:ahyp="http://schemas.microsoft.com/office/drawing/2018/hyperlinkcolor" val="tx"/>
                    </a:ext>
                  </a:extLst>
                </a:hlinkClick>
              </a:rPr>
              <a:t>Terug naar Concluderen</a:t>
            </a:r>
            <a:endParaRPr lang="nl-NL" dirty="0">
              <a:solidFill>
                <a:srgbClr val="0070C0"/>
              </a:solidFill>
              <a:latin typeface="MuseoSans"/>
            </a:endParaRPr>
          </a:p>
        </p:txBody>
      </p:sp>
      <p:sp>
        <p:nvSpPr>
          <p:cNvPr id="23" name="Tijdelijke aanduiding voor inhoud 2">
            <a:extLst>
              <a:ext uri="{FF2B5EF4-FFF2-40B4-BE49-F238E27FC236}">
                <a16:creationId xmlns:a16="http://schemas.microsoft.com/office/drawing/2014/main" id="{9DC6EE50-99A1-B04A-E6A2-D57C9B82C692}"/>
              </a:ext>
            </a:extLst>
          </p:cNvPr>
          <p:cNvSpPr txBox="1">
            <a:spLocks/>
          </p:cNvSpPr>
          <p:nvPr/>
        </p:nvSpPr>
        <p:spPr>
          <a:xfrm>
            <a:off x="838201" y="1420754"/>
            <a:ext cx="10883347" cy="4243445"/>
          </a:xfrm>
          <a:prstGeom prst="rect">
            <a:avLst/>
          </a:prstGeom>
        </p:spPr>
        <p:txBody>
          <a:bodyPr vert="horz" lIns="0" tIns="0" rIns="0" bIns="0" rtlCol="0">
            <a:noAutofit/>
          </a:bodyPr>
          <a:lstStyle>
            <a:lvl1pPr marL="216000" indent="-216000" algn="l" defTabSz="914400" rtl="0" eaLnBrk="1" latinLnBrk="0" hangingPunct="1">
              <a:lnSpc>
                <a:spcPct val="135000"/>
              </a:lnSpc>
              <a:spcBef>
                <a:spcPts val="0"/>
              </a:spcBef>
              <a:buFont typeface="Arial" panose="020B0604020202020204" pitchFamily="34" charset="0"/>
              <a:buChar char="•"/>
              <a:defRPr sz="1800" kern="1200" baseline="0">
                <a:solidFill>
                  <a:schemeClr val="tx1"/>
                </a:solidFill>
                <a:latin typeface="+mn-lt"/>
                <a:ea typeface="+mn-ea"/>
                <a:cs typeface="+mn-cs"/>
              </a:defRPr>
            </a:lvl1pPr>
            <a:lvl2pPr marL="432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11200" indent="-711200">
              <a:lnSpc>
                <a:spcPct val="100000"/>
              </a:lnSpc>
              <a:buNone/>
            </a:pPr>
            <a:r>
              <a:rPr lang="nl-NL" dirty="0">
                <a:latin typeface="Calibri" panose="020F0502020204030204" pitchFamily="34" charset="0"/>
                <a:cs typeface="Calibri" panose="020F0502020204030204" pitchFamily="34" charset="0"/>
              </a:rPr>
              <a:t>Stap 1:	Wees je bewust van de relevantie om tekortkomingen in je conclusie van je onderzoek te noemen:</a:t>
            </a:r>
          </a:p>
          <a:p>
            <a:pPr marL="711200" indent="-706438">
              <a:lnSpc>
                <a:spcPct val="100000"/>
              </a:lnSpc>
              <a:buNone/>
            </a:pPr>
            <a:r>
              <a:rPr lang="nl-NL" dirty="0">
                <a:latin typeface="Calibri" panose="020F0502020204030204" pitchFamily="34" charset="0"/>
                <a:cs typeface="Calibri" panose="020F0502020204030204" pitchFamily="34" charset="0"/>
              </a:rPr>
              <a:t>Stap 2:	Lees je onderzoeksplan nog een keer. Bekijk goed welke plannen je hebt opgeschreven om de representativiteit, validiteit en betrouwbaarheid van je onderzoek te verhogen. In hoeverre heb je dit plan echt uitgevoerd? Waarin ben je niet geslaagd om het te realiseren? </a:t>
            </a:r>
          </a:p>
          <a:p>
            <a:pPr marL="711200" indent="-711200">
              <a:lnSpc>
                <a:spcPct val="100000"/>
              </a:lnSpc>
              <a:buNone/>
            </a:pPr>
            <a:r>
              <a:rPr lang="nl-NL" dirty="0">
                <a:latin typeface="Calibri" panose="020F0502020204030204" pitchFamily="34" charset="0"/>
                <a:cs typeface="Calibri" panose="020F0502020204030204" pitchFamily="34" charset="0"/>
              </a:rPr>
              <a:t>Stap 3:	Noteer tekortkomingen wat betreft representativiteit.</a:t>
            </a:r>
          </a:p>
          <a:p>
            <a:pPr marL="711200" indent="-711200">
              <a:lnSpc>
                <a:spcPct val="100000"/>
              </a:lnSpc>
              <a:buNone/>
            </a:pPr>
            <a:r>
              <a:rPr lang="nl-NL" dirty="0">
                <a:latin typeface="Calibri" panose="020F0502020204030204" pitchFamily="34" charset="0"/>
                <a:cs typeface="Calibri" panose="020F0502020204030204" pitchFamily="34" charset="0"/>
              </a:rPr>
              <a:t>Stap 4:	Noteer tekortkomingen wat betreft validiteit.</a:t>
            </a:r>
          </a:p>
          <a:p>
            <a:pPr marL="711200" indent="-711200">
              <a:lnSpc>
                <a:spcPct val="100000"/>
              </a:lnSpc>
              <a:buNone/>
            </a:pPr>
            <a:r>
              <a:rPr lang="nl-NL" dirty="0">
                <a:latin typeface="Calibri" panose="020F0502020204030204" pitchFamily="34" charset="0"/>
                <a:cs typeface="Calibri" panose="020F0502020204030204" pitchFamily="34" charset="0"/>
              </a:rPr>
              <a:t>Stap 5: Noteer tekortkomingen wat betreft betrouwbaarheid.</a:t>
            </a:r>
          </a:p>
          <a:p>
            <a:pPr marL="711200" indent="-711200">
              <a:lnSpc>
                <a:spcPct val="100000"/>
              </a:lnSpc>
              <a:buNone/>
            </a:pPr>
            <a:r>
              <a:rPr lang="nl-NL" dirty="0">
                <a:latin typeface="Calibri" panose="020F0502020204030204" pitchFamily="34" charset="0"/>
                <a:cs typeface="Calibri" panose="020F0502020204030204" pitchFamily="34" charset="0"/>
              </a:rPr>
              <a:t>Stap 6: Noteer advies voor vervolg van je onderzoek. Buig de tekortkomingen om naar een advies voor vervolgonderzoek. </a:t>
            </a:r>
          </a:p>
          <a:p>
            <a:pPr marL="711200" indent="-711200">
              <a:lnSpc>
                <a:spcPct val="100000"/>
              </a:lnSpc>
              <a:buNone/>
            </a:pPr>
            <a:endParaRPr lang="nl-NL" dirty="0"/>
          </a:p>
          <a:p>
            <a:pPr marL="711200" indent="-711200">
              <a:lnSpc>
                <a:spcPct val="100000"/>
              </a:lnSpc>
              <a:buNone/>
            </a:pPr>
            <a:br>
              <a:rPr lang="nl-NL" sz="1800" dirty="0">
                <a:effectLst/>
                <a:latin typeface="MuseoSans"/>
              </a:rPr>
            </a:br>
            <a:endParaRPr lang="nl-NL" dirty="0"/>
          </a:p>
          <a:p>
            <a:pPr marL="711200" indent="-711200">
              <a:lnSpc>
                <a:spcPct val="100000"/>
              </a:lnSpc>
              <a:buNone/>
            </a:pPr>
            <a:endParaRPr lang="nl-NL" dirty="0">
              <a:effectLst/>
            </a:endParaRPr>
          </a:p>
          <a:p>
            <a:pPr marL="0" indent="0">
              <a:lnSpc>
                <a:spcPct val="100000"/>
              </a:lnSpc>
              <a:buFont typeface="Arial" panose="020B0604020202020204" pitchFamily="34" charset="0"/>
              <a:buNone/>
            </a:pPr>
            <a:endParaRPr lang="nl-NL" dirty="0">
              <a:solidFill>
                <a:srgbClr val="0070C0"/>
              </a:solidFill>
              <a:latin typeface="Calibri" panose="020F0502020204030204" pitchFamily="34" charset="0"/>
              <a:cs typeface="Calibri" panose="020F0502020204030204" pitchFamily="34" charset="0"/>
            </a:endParaRPr>
          </a:p>
        </p:txBody>
      </p:sp>
      <p:pic>
        <p:nvPicPr>
          <p:cNvPr id="3" name="Afbeelding 2">
            <a:extLst>
              <a:ext uri="{FF2B5EF4-FFF2-40B4-BE49-F238E27FC236}">
                <a16:creationId xmlns:a16="http://schemas.microsoft.com/office/drawing/2014/main" id="{1812B816-E83D-54EB-6274-0649D075C4E9}"/>
              </a:ext>
            </a:extLst>
          </p:cNvPr>
          <p:cNvPicPr>
            <a:picLocks noChangeAspect="1"/>
          </p:cNvPicPr>
          <p:nvPr/>
        </p:nvPicPr>
        <p:blipFill>
          <a:blip r:embed="rId21"/>
          <a:stretch>
            <a:fillRect/>
          </a:stretch>
        </p:blipFill>
        <p:spPr>
          <a:xfrm>
            <a:off x="838199" y="10515"/>
            <a:ext cx="1174283" cy="1176797"/>
          </a:xfrm>
          <a:prstGeom prst="rect">
            <a:avLst/>
          </a:prstGeom>
        </p:spPr>
      </p:pic>
    </p:spTree>
    <p:extLst>
      <p:ext uri="{BB962C8B-B14F-4D97-AF65-F5344CB8AC3E}">
        <p14:creationId xmlns:p14="http://schemas.microsoft.com/office/powerpoint/2010/main" val="3922175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2480730-1549-F176-EEDA-89FB9CB2B5A5}"/>
              </a:ext>
            </a:extLst>
          </p:cNvPr>
          <p:cNvPicPr>
            <a:picLocks noChangeAspect="1"/>
          </p:cNvPicPr>
          <p:nvPr/>
        </p:nvPicPr>
        <p:blipFill>
          <a:blip r:embed="rId2"/>
          <a:stretch>
            <a:fillRect/>
          </a:stretch>
        </p:blipFill>
        <p:spPr>
          <a:xfrm flipV="1">
            <a:off x="10902539" y="-278906"/>
            <a:ext cx="490752" cy="557811"/>
          </a:xfrm>
          <a:prstGeom prst="rect">
            <a:avLst/>
          </a:prstGeom>
        </p:spPr>
      </p:pic>
      <p:sp>
        <p:nvSpPr>
          <p:cNvPr id="4" name="Titel 1">
            <a:extLst>
              <a:ext uri="{FF2B5EF4-FFF2-40B4-BE49-F238E27FC236}">
                <a16:creationId xmlns:a16="http://schemas.microsoft.com/office/drawing/2014/main" id="{196FE5A3-0BC8-15F7-A1A6-406B0C5AD891}"/>
              </a:ext>
            </a:extLst>
          </p:cNvPr>
          <p:cNvSpPr>
            <a:spLocks noGrp="1"/>
          </p:cNvSpPr>
          <p:nvPr>
            <p:ph type="title"/>
          </p:nvPr>
        </p:nvSpPr>
        <p:spPr>
          <a:xfrm>
            <a:off x="6735442" y="268841"/>
            <a:ext cx="4230717" cy="642833"/>
          </a:xfrm>
        </p:spPr>
        <p:txBody>
          <a:bodyPr/>
          <a:lstStyle/>
          <a:p>
            <a:r>
              <a:rPr lang="nl-NL" dirty="0" err="1">
                <a:latin typeface="Calibri" panose="020F0502020204030204" pitchFamily="34" charset="0"/>
                <a:cs typeface="Calibri" panose="020F0502020204030204" pitchFamily="34" charset="0"/>
              </a:rPr>
              <a:t>Onderzoekscyclus</a:t>
            </a:r>
            <a:endParaRPr lang="nl-NL" dirty="0">
              <a:latin typeface="Calibri" panose="020F0502020204030204" pitchFamily="34" charset="0"/>
              <a:cs typeface="Calibri" panose="020F0502020204030204" pitchFamily="34" charset="0"/>
            </a:endParaRPr>
          </a:p>
        </p:txBody>
      </p:sp>
      <p:sp>
        <p:nvSpPr>
          <p:cNvPr id="11" name="Tekstvak 10">
            <a:extLst>
              <a:ext uri="{FF2B5EF4-FFF2-40B4-BE49-F238E27FC236}">
                <a16:creationId xmlns:a16="http://schemas.microsoft.com/office/drawing/2014/main" id="{15D255F0-5B62-97FA-BBB8-DC76542FC6E2}"/>
              </a:ext>
            </a:extLst>
          </p:cNvPr>
          <p:cNvSpPr txBox="1"/>
          <p:nvPr/>
        </p:nvSpPr>
        <p:spPr>
          <a:xfrm>
            <a:off x="6679462" y="911674"/>
            <a:ext cx="5471160" cy="3416320"/>
          </a:xfrm>
          <a:prstGeom prst="rect">
            <a:avLst/>
          </a:prstGeom>
          <a:noFill/>
        </p:spPr>
        <p:txBody>
          <a:bodyPr wrap="square" rtlCol="0">
            <a:spAutoFit/>
          </a:bodyPr>
          <a:lstStyle/>
          <a:p>
            <a:r>
              <a:rPr lang="nl-NL" sz="1800" spc="10" dirty="0">
                <a:solidFill>
                  <a:srgbClr val="000000"/>
                </a:solidFill>
                <a:effectLst/>
                <a:latin typeface="Calibri" panose="020F0502020204030204" pitchFamily="34" charset="0"/>
                <a:ea typeface="Arial" panose="020B0604020202020204" pitchFamily="34" charset="0"/>
                <a:cs typeface="Calibri" panose="020F0502020204030204" pitchFamily="34" charset="0"/>
              </a:rPr>
              <a:t>Onderzoek doe je systematisch. Wat voor onderzoek je ook doet, je volgt altijd dezelfde fases. </a:t>
            </a:r>
            <a:r>
              <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a:t>
            </a:r>
            <a:r>
              <a:rPr lang="nl-NL" sz="1800" spc="1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onderzoekscyclus</a:t>
            </a:r>
            <a:r>
              <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neemt je stap voor stap mee door de verschillende fases van je onderzoek: verwonderen, verkennen, onderzoek opzetten, onderzoek uitvoeren, concluderen en presenteren.</a:t>
            </a:r>
          </a:p>
          <a:p>
            <a:r>
              <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Klik op de onderstaande iconen </a:t>
            </a:r>
            <a:r>
              <a:rPr lang="nl-NL" spc="10" dirty="0">
                <a:solidFill>
                  <a:srgbClr val="000000"/>
                </a:solidFill>
                <a:latin typeface="Calibri" panose="020F0502020204030204" pitchFamily="34" charset="0"/>
                <a:ea typeface="Calibri" panose="020F0502020204030204" pitchFamily="34" charset="0"/>
                <a:cs typeface="Calibri" panose="020F0502020204030204" pitchFamily="34" charset="0"/>
              </a:rPr>
              <a:t>v</a:t>
            </a:r>
            <a:r>
              <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oor meer informatie over de verschillende fasen.  </a:t>
            </a:r>
          </a:p>
          <a:p>
            <a:endParaRPr lang="nl-NL" dirty="0"/>
          </a:p>
          <a:p>
            <a:endParaRPr lang="nl-NL" dirty="0"/>
          </a:p>
          <a:p>
            <a:endParaRPr lang="nl-NL" dirty="0"/>
          </a:p>
          <a:p>
            <a:r>
              <a:rPr lang="nl-NL" dirty="0"/>
              <a:t>  </a:t>
            </a:r>
          </a:p>
        </p:txBody>
      </p:sp>
      <p:grpSp>
        <p:nvGrpSpPr>
          <p:cNvPr id="8" name="Groep 7">
            <a:extLst>
              <a:ext uri="{FF2B5EF4-FFF2-40B4-BE49-F238E27FC236}">
                <a16:creationId xmlns:a16="http://schemas.microsoft.com/office/drawing/2014/main" id="{06029DD2-F2C2-6C3C-0E26-D947F311D691}"/>
              </a:ext>
            </a:extLst>
          </p:cNvPr>
          <p:cNvGrpSpPr/>
          <p:nvPr/>
        </p:nvGrpSpPr>
        <p:grpSpPr>
          <a:xfrm>
            <a:off x="0" y="1"/>
            <a:ext cx="6736717" cy="6858000"/>
            <a:chOff x="0" y="1"/>
            <a:chExt cx="6736717" cy="6858000"/>
          </a:xfrm>
        </p:grpSpPr>
        <p:pic>
          <p:nvPicPr>
            <p:cNvPr id="9" name="Afbeelding 8">
              <a:extLst>
                <a:ext uri="{FF2B5EF4-FFF2-40B4-BE49-F238E27FC236}">
                  <a16:creationId xmlns:a16="http://schemas.microsoft.com/office/drawing/2014/main" id="{D13FEEB8-C050-E9CB-377E-6A3F2C3DA331}"/>
                </a:ext>
              </a:extLst>
            </p:cNvPr>
            <p:cNvPicPr>
              <a:picLocks noChangeAspect="1"/>
            </p:cNvPicPr>
            <p:nvPr/>
          </p:nvPicPr>
          <p:blipFill>
            <a:blip r:embed="rId3"/>
            <a:stretch>
              <a:fillRect/>
            </a:stretch>
          </p:blipFill>
          <p:spPr>
            <a:xfrm>
              <a:off x="0" y="1"/>
              <a:ext cx="6736717" cy="6858000"/>
            </a:xfrm>
            <a:prstGeom prst="rect">
              <a:avLst/>
            </a:prstGeom>
          </p:spPr>
        </p:pic>
        <p:pic>
          <p:nvPicPr>
            <p:cNvPr id="10" name="Afbeelding 9">
              <a:extLst>
                <a:ext uri="{FF2B5EF4-FFF2-40B4-BE49-F238E27FC236}">
                  <a16:creationId xmlns:a16="http://schemas.microsoft.com/office/drawing/2014/main" id="{FD16DFF6-6F03-278E-BBCC-56DB6957B106}"/>
                </a:ext>
              </a:extLst>
            </p:cNvPr>
            <p:cNvPicPr>
              <a:picLocks noChangeAspect="1"/>
            </p:cNvPicPr>
            <p:nvPr/>
          </p:nvPicPr>
          <p:blipFill>
            <a:blip r:embed="rId4"/>
            <a:stretch>
              <a:fillRect/>
            </a:stretch>
          </p:blipFill>
          <p:spPr>
            <a:xfrm>
              <a:off x="355600" y="5743575"/>
              <a:ext cx="4387850" cy="845584"/>
            </a:xfrm>
            <a:prstGeom prst="rect">
              <a:avLst/>
            </a:prstGeom>
          </p:spPr>
        </p:pic>
      </p:grpSp>
      <p:pic>
        <p:nvPicPr>
          <p:cNvPr id="3" name="Afbeelding 2">
            <a:hlinkClick r:id="rId5" action="ppaction://hlinksldjump"/>
            <a:extLst>
              <a:ext uri="{FF2B5EF4-FFF2-40B4-BE49-F238E27FC236}">
                <a16:creationId xmlns:a16="http://schemas.microsoft.com/office/drawing/2014/main" id="{031D0948-C335-ACD2-2510-57F1E7D7251E}"/>
              </a:ext>
            </a:extLst>
          </p:cNvPr>
          <p:cNvPicPr>
            <a:picLocks noChangeAspect="1"/>
          </p:cNvPicPr>
          <p:nvPr/>
        </p:nvPicPr>
        <p:blipFill>
          <a:blip r:embed="rId6"/>
          <a:stretch>
            <a:fillRect/>
          </a:stretch>
        </p:blipFill>
        <p:spPr>
          <a:xfrm>
            <a:off x="9168263" y="6346325"/>
            <a:ext cx="331680" cy="326373"/>
          </a:xfrm>
          <a:prstGeom prst="rect">
            <a:avLst/>
          </a:prstGeom>
        </p:spPr>
      </p:pic>
      <p:pic>
        <p:nvPicPr>
          <p:cNvPr id="5" name="Afbeelding 4">
            <a:hlinkClick r:id="rId7" action="ppaction://hlinksldjump"/>
            <a:extLst>
              <a:ext uri="{FF2B5EF4-FFF2-40B4-BE49-F238E27FC236}">
                <a16:creationId xmlns:a16="http://schemas.microsoft.com/office/drawing/2014/main" id="{27E90BF5-E5C8-5622-902D-5501446C3914}"/>
              </a:ext>
            </a:extLst>
          </p:cNvPr>
          <p:cNvPicPr>
            <a:picLocks noChangeAspect="1"/>
          </p:cNvPicPr>
          <p:nvPr/>
        </p:nvPicPr>
        <p:blipFill>
          <a:blip r:embed="rId8"/>
          <a:stretch>
            <a:fillRect/>
          </a:stretch>
        </p:blipFill>
        <p:spPr>
          <a:xfrm>
            <a:off x="9587892" y="6359282"/>
            <a:ext cx="331680" cy="331680"/>
          </a:xfrm>
          <a:prstGeom prst="rect">
            <a:avLst/>
          </a:prstGeom>
        </p:spPr>
      </p:pic>
      <p:pic>
        <p:nvPicPr>
          <p:cNvPr id="6" name="Afbeelding 5">
            <a:hlinkClick r:id="rId9" action="ppaction://hlinksldjump"/>
            <a:extLst>
              <a:ext uri="{FF2B5EF4-FFF2-40B4-BE49-F238E27FC236}">
                <a16:creationId xmlns:a16="http://schemas.microsoft.com/office/drawing/2014/main" id="{DEF02467-BD76-67AD-A524-54F3D7B14D22}"/>
              </a:ext>
            </a:extLst>
          </p:cNvPr>
          <p:cNvPicPr>
            <a:picLocks noChangeAspect="1"/>
          </p:cNvPicPr>
          <p:nvPr/>
        </p:nvPicPr>
        <p:blipFill>
          <a:blip r:embed="rId10"/>
          <a:stretch>
            <a:fillRect/>
          </a:stretch>
        </p:blipFill>
        <p:spPr>
          <a:xfrm>
            <a:off x="10007521" y="6340879"/>
            <a:ext cx="361656" cy="350084"/>
          </a:xfrm>
          <a:prstGeom prst="rect">
            <a:avLst/>
          </a:prstGeom>
        </p:spPr>
      </p:pic>
      <p:pic>
        <p:nvPicPr>
          <p:cNvPr id="12" name="Afbeelding 11">
            <a:hlinkClick r:id="rId11" action="ppaction://hlinksldjump"/>
            <a:extLst>
              <a:ext uri="{FF2B5EF4-FFF2-40B4-BE49-F238E27FC236}">
                <a16:creationId xmlns:a16="http://schemas.microsoft.com/office/drawing/2014/main" id="{9EF028D0-0185-7F9B-5B6F-89FFEFF139F8}"/>
              </a:ext>
            </a:extLst>
          </p:cNvPr>
          <p:cNvPicPr>
            <a:picLocks noChangeAspect="1"/>
          </p:cNvPicPr>
          <p:nvPr/>
        </p:nvPicPr>
        <p:blipFill>
          <a:blip r:embed="rId12"/>
          <a:stretch>
            <a:fillRect/>
          </a:stretch>
        </p:blipFill>
        <p:spPr>
          <a:xfrm flipH="1">
            <a:off x="10425301" y="6340878"/>
            <a:ext cx="331679" cy="331679"/>
          </a:xfrm>
          <a:prstGeom prst="rect">
            <a:avLst/>
          </a:prstGeom>
        </p:spPr>
      </p:pic>
      <p:pic>
        <p:nvPicPr>
          <p:cNvPr id="13" name="Afbeelding 12">
            <a:hlinkClick r:id="rId13" action="ppaction://hlinksldjump"/>
            <a:extLst>
              <a:ext uri="{FF2B5EF4-FFF2-40B4-BE49-F238E27FC236}">
                <a16:creationId xmlns:a16="http://schemas.microsoft.com/office/drawing/2014/main" id="{A9C13335-391B-1784-165D-564B97196AE3}"/>
              </a:ext>
            </a:extLst>
          </p:cNvPr>
          <p:cNvPicPr>
            <a:picLocks noChangeAspect="1"/>
          </p:cNvPicPr>
          <p:nvPr/>
        </p:nvPicPr>
        <p:blipFill>
          <a:blip r:embed="rId14"/>
          <a:stretch>
            <a:fillRect/>
          </a:stretch>
        </p:blipFill>
        <p:spPr>
          <a:xfrm flipH="1">
            <a:off x="10844982" y="6340878"/>
            <a:ext cx="331679" cy="331679"/>
          </a:xfrm>
          <a:prstGeom prst="rect">
            <a:avLst/>
          </a:prstGeom>
        </p:spPr>
      </p:pic>
      <p:pic>
        <p:nvPicPr>
          <p:cNvPr id="14" name="Afbeelding 13">
            <a:hlinkClick r:id="rId15" action="ppaction://hlinksldjump"/>
            <a:extLst>
              <a:ext uri="{FF2B5EF4-FFF2-40B4-BE49-F238E27FC236}">
                <a16:creationId xmlns:a16="http://schemas.microsoft.com/office/drawing/2014/main" id="{C43E3B85-C5A0-3DF9-A8D7-ACA9EC090C67}"/>
              </a:ext>
            </a:extLst>
          </p:cNvPr>
          <p:cNvPicPr>
            <a:picLocks noChangeAspect="1"/>
          </p:cNvPicPr>
          <p:nvPr/>
        </p:nvPicPr>
        <p:blipFill>
          <a:blip r:embed="rId16"/>
          <a:stretch>
            <a:fillRect/>
          </a:stretch>
        </p:blipFill>
        <p:spPr>
          <a:xfrm flipH="1">
            <a:off x="11262708" y="6337783"/>
            <a:ext cx="361654" cy="361654"/>
          </a:xfrm>
          <a:prstGeom prst="rect">
            <a:avLst/>
          </a:prstGeom>
        </p:spPr>
      </p:pic>
      <p:pic>
        <p:nvPicPr>
          <p:cNvPr id="15" name="Afbeelding 14" descr="Afbeelding met tekst, logo, schermopname, ontwerp&#10;&#10;Automatisch gegenereerde beschrijving">
            <a:hlinkClick r:id="rId17" action="ppaction://hlinksldjump"/>
            <a:extLst>
              <a:ext uri="{FF2B5EF4-FFF2-40B4-BE49-F238E27FC236}">
                <a16:creationId xmlns:a16="http://schemas.microsoft.com/office/drawing/2014/main" id="{C9BC9B44-115E-81F4-8DAA-997B0D80CE2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1710409" y="6352889"/>
            <a:ext cx="266464" cy="333835"/>
          </a:xfrm>
          <a:prstGeom prst="rect">
            <a:avLst/>
          </a:prstGeom>
        </p:spPr>
      </p:pic>
      <p:pic>
        <p:nvPicPr>
          <p:cNvPr id="2" name="Afbeelding 1">
            <a:hlinkClick r:id="rId19" action="ppaction://hlinksldjump"/>
            <a:extLst>
              <a:ext uri="{FF2B5EF4-FFF2-40B4-BE49-F238E27FC236}">
                <a16:creationId xmlns:a16="http://schemas.microsoft.com/office/drawing/2014/main" id="{615C46BA-B080-47D1-05FF-49A52238628F}"/>
              </a:ext>
            </a:extLst>
          </p:cNvPr>
          <p:cNvPicPr>
            <a:picLocks noChangeAspect="1"/>
          </p:cNvPicPr>
          <p:nvPr/>
        </p:nvPicPr>
        <p:blipFill>
          <a:blip r:embed="rId20"/>
          <a:stretch>
            <a:fillRect/>
          </a:stretch>
        </p:blipFill>
        <p:spPr>
          <a:xfrm flipH="1">
            <a:off x="8751802" y="6351176"/>
            <a:ext cx="325344" cy="329489"/>
          </a:xfrm>
          <a:prstGeom prst="rect">
            <a:avLst/>
          </a:prstGeom>
        </p:spPr>
      </p:pic>
      <p:sp>
        <p:nvSpPr>
          <p:cNvPr id="16" name="Tekstvak 15">
            <a:extLst>
              <a:ext uri="{FF2B5EF4-FFF2-40B4-BE49-F238E27FC236}">
                <a16:creationId xmlns:a16="http://schemas.microsoft.com/office/drawing/2014/main" id="{6EB6B8DF-1580-F153-389A-328DD0D97CBC}"/>
              </a:ext>
            </a:extLst>
          </p:cNvPr>
          <p:cNvSpPr txBox="1"/>
          <p:nvPr/>
        </p:nvSpPr>
        <p:spPr>
          <a:xfrm>
            <a:off x="7234023" y="3352006"/>
            <a:ext cx="4264818" cy="276999"/>
          </a:xfrm>
          <a:prstGeom prst="rect">
            <a:avLst/>
          </a:prstGeom>
          <a:noFill/>
        </p:spPr>
        <p:txBody>
          <a:bodyPr wrap="square" rtlCol="0">
            <a:spAutoFit/>
          </a:bodyPr>
          <a:lstStyle/>
          <a:p>
            <a:r>
              <a:rPr lang="nl-NL" sz="1200" dirty="0"/>
              <a:t>Spring naar de startpagina Verwonderen</a:t>
            </a:r>
          </a:p>
        </p:txBody>
      </p:sp>
      <p:pic>
        <p:nvPicPr>
          <p:cNvPr id="17" name="Afbeelding 16">
            <a:hlinkClick r:id="rId5" action="ppaction://hlinksldjump"/>
            <a:extLst>
              <a:ext uri="{FF2B5EF4-FFF2-40B4-BE49-F238E27FC236}">
                <a16:creationId xmlns:a16="http://schemas.microsoft.com/office/drawing/2014/main" id="{32B817E6-50A7-F46E-FFB7-5FAF69FE50D2}"/>
              </a:ext>
            </a:extLst>
          </p:cNvPr>
          <p:cNvPicPr>
            <a:picLocks noChangeAspect="1"/>
          </p:cNvPicPr>
          <p:nvPr/>
        </p:nvPicPr>
        <p:blipFill>
          <a:blip r:embed="rId6"/>
          <a:stretch>
            <a:fillRect/>
          </a:stretch>
        </p:blipFill>
        <p:spPr>
          <a:xfrm>
            <a:off x="6775925" y="3323479"/>
            <a:ext cx="331680" cy="326373"/>
          </a:xfrm>
          <a:prstGeom prst="rect">
            <a:avLst/>
          </a:prstGeom>
        </p:spPr>
      </p:pic>
      <p:sp>
        <p:nvSpPr>
          <p:cNvPr id="18" name="Tekstvak 17">
            <a:extLst>
              <a:ext uri="{FF2B5EF4-FFF2-40B4-BE49-F238E27FC236}">
                <a16:creationId xmlns:a16="http://schemas.microsoft.com/office/drawing/2014/main" id="{2DCF2A43-1DAC-BD4A-42A2-3FBE0DB7D662}"/>
              </a:ext>
            </a:extLst>
          </p:cNvPr>
          <p:cNvSpPr txBox="1"/>
          <p:nvPr/>
        </p:nvSpPr>
        <p:spPr>
          <a:xfrm>
            <a:off x="7236399" y="3768727"/>
            <a:ext cx="4264818" cy="276999"/>
          </a:xfrm>
          <a:prstGeom prst="rect">
            <a:avLst/>
          </a:prstGeom>
          <a:noFill/>
        </p:spPr>
        <p:txBody>
          <a:bodyPr wrap="square" rtlCol="0">
            <a:spAutoFit/>
          </a:bodyPr>
          <a:lstStyle/>
          <a:p>
            <a:r>
              <a:rPr lang="nl-NL" sz="1200" dirty="0"/>
              <a:t>Spring naar de startpagina Verkennen</a:t>
            </a:r>
          </a:p>
        </p:txBody>
      </p:sp>
      <p:pic>
        <p:nvPicPr>
          <p:cNvPr id="19" name="Afbeelding 18">
            <a:hlinkClick r:id="rId7" action="ppaction://hlinksldjump"/>
            <a:extLst>
              <a:ext uri="{FF2B5EF4-FFF2-40B4-BE49-F238E27FC236}">
                <a16:creationId xmlns:a16="http://schemas.microsoft.com/office/drawing/2014/main" id="{D79B0AFC-2E48-70E0-8CB2-621AFDE7D64E}"/>
              </a:ext>
            </a:extLst>
          </p:cNvPr>
          <p:cNvPicPr>
            <a:picLocks noChangeAspect="1"/>
          </p:cNvPicPr>
          <p:nvPr/>
        </p:nvPicPr>
        <p:blipFill>
          <a:blip r:embed="rId8"/>
          <a:stretch>
            <a:fillRect/>
          </a:stretch>
        </p:blipFill>
        <p:spPr>
          <a:xfrm>
            <a:off x="6783069" y="3747295"/>
            <a:ext cx="331680" cy="331680"/>
          </a:xfrm>
          <a:prstGeom prst="rect">
            <a:avLst/>
          </a:prstGeom>
        </p:spPr>
      </p:pic>
      <p:sp>
        <p:nvSpPr>
          <p:cNvPr id="20" name="Tekstvak 19">
            <a:extLst>
              <a:ext uri="{FF2B5EF4-FFF2-40B4-BE49-F238E27FC236}">
                <a16:creationId xmlns:a16="http://schemas.microsoft.com/office/drawing/2014/main" id="{F9749A1E-5EA3-689F-9255-2DFDABBF3770}"/>
              </a:ext>
            </a:extLst>
          </p:cNvPr>
          <p:cNvSpPr txBox="1"/>
          <p:nvPr/>
        </p:nvSpPr>
        <p:spPr>
          <a:xfrm>
            <a:off x="7248309" y="4194975"/>
            <a:ext cx="4264818" cy="276999"/>
          </a:xfrm>
          <a:prstGeom prst="rect">
            <a:avLst/>
          </a:prstGeom>
          <a:noFill/>
        </p:spPr>
        <p:txBody>
          <a:bodyPr wrap="square" rtlCol="0">
            <a:spAutoFit/>
          </a:bodyPr>
          <a:lstStyle/>
          <a:p>
            <a:r>
              <a:rPr lang="nl-NL" sz="1200" dirty="0"/>
              <a:t>Spring naar de startpagina Onderzoek opzetten</a:t>
            </a:r>
          </a:p>
        </p:txBody>
      </p:sp>
      <p:sp>
        <p:nvSpPr>
          <p:cNvPr id="21" name="Tekstvak 20">
            <a:extLst>
              <a:ext uri="{FF2B5EF4-FFF2-40B4-BE49-F238E27FC236}">
                <a16:creationId xmlns:a16="http://schemas.microsoft.com/office/drawing/2014/main" id="{292C3CF8-445D-7AFA-FEF2-AAC491B085CB}"/>
              </a:ext>
            </a:extLst>
          </p:cNvPr>
          <p:cNvSpPr txBox="1"/>
          <p:nvPr/>
        </p:nvSpPr>
        <p:spPr>
          <a:xfrm>
            <a:off x="7243544" y="4590264"/>
            <a:ext cx="4264818" cy="276999"/>
          </a:xfrm>
          <a:prstGeom prst="rect">
            <a:avLst/>
          </a:prstGeom>
          <a:noFill/>
        </p:spPr>
        <p:txBody>
          <a:bodyPr wrap="square" rtlCol="0">
            <a:spAutoFit/>
          </a:bodyPr>
          <a:lstStyle/>
          <a:p>
            <a:r>
              <a:rPr lang="nl-NL" sz="1200" dirty="0"/>
              <a:t>Spring naar de startpagina Onderzoek uitvoeren</a:t>
            </a:r>
          </a:p>
        </p:txBody>
      </p:sp>
      <p:sp>
        <p:nvSpPr>
          <p:cNvPr id="22" name="Tekstvak 21">
            <a:extLst>
              <a:ext uri="{FF2B5EF4-FFF2-40B4-BE49-F238E27FC236}">
                <a16:creationId xmlns:a16="http://schemas.microsoft.com/office/drawing/2014/main" id="{3EF90790-B19F-3AB7-115B-60A0FEF4C405}"/>
              </a:ext>
            </a:extLst>
          </p:cNvPr>
          <p:cNvSpPr txBox="1"/>
          <p:nvPr/>
        </p:nvSpPr>
        <p:spPr>
          <a:xfrm>
            <a:off x="7245920" y="5006985"/>
            <a:ext cx="4264818" cy="276999"/>
          </a:xfrm>
          <a:prstGeom prst="rect">
            <a:avLst/>
          </a:prstGeom>
          <a:noFill/>
        </p:spPr>
        <p:txBody>
          <a:bodyPr wrap="square" rtlCol="0">
            <a:spAutoFit/>
          </a:bodyPr>
          <a:lstStyle/>
          <a:p>
            <a:r>
              <a:rPr lang="nl-NL" sz="1200" dirty="0"/>
              <a:t>Spring naar de startpagina Concluderen</a:t>
            </a:r>
          </a:p>
        </p:txBody>
      </p:sp>
      <p:sp>
        <p:nvSpPr>
          <p:cNvPr id="23" name="Tekstvak 22">
            <a:extLst>
              <a:ext uri="{FF2B5EF4-FFF2-40B4-BE49-F238E27FC236}">
                <a16:creationId xmlns:a16="http://schemas.microsoft.com/office/drawing/2014/main" id="{559B1523-69E4-248A-51CF-32E97AE2CADE}"/>
              </a:ext>
            </a:extLst>
          </p:cNvPr>
          <p:cNvSpPr txBox="1"/>
          <p:nvPr/>
        </p:nvSpPr>
        <p:spPr>
          <a:xfrm>
            <a:off x="7241169" y="5416564"/>
            <a:ext cx="4264818" cy="276999"/>
          </a:xfrm>
          <a:prstGeom prst="rect">
            <a:avLst/>
          </a:prstGeom>
          <a:noFill/>
        </p:spPr>
        <p:txBody>
          <a:bodyPr wrap="square" rtlCol="0">
            <a:spAutoFit/>
          </a:bodyPr>
          <a:lstStyle/>
          <a:p>
            <a:r>
              <a:rPr lang="nl-NL" sz="1200" dirty="0"/>
              <a:t>Spring naar de startpagina Presenteren</a:t>
            </a:r>
          </a:p>
        </p:txBody>
      </p:sp>
      <p:pic>
        <p:nvPicPr>
          <p:cNvPr id="24" name="Afbeelding 23">
            <a:hlinkClick r:id="rId9" action="ppaction://hlinksldjump"/>
            <a:extLst>
              <a:ext uri="{FF2B5EF4-FFF2-40B4-BE49-F238E27FC236}">
                <a16:creationId xmlns:a16="http://schemas.microsoft.com/office/drawing/2014/main" id="{92856F24-4D01-27FE-26B7-F942FB61A03C}"/>
              </a:ext>
            </a:extLst>
          </p:cNvPr>
          <p:cNvPicPr>
            <a:picLocks noChangeAspect="1"/>
          </p:cNvPicPr>
          <p:nvPr/>
        </p:nvPicPr>
        <p:blipFill>
          <a:blip r:embed="rId10"/>
          <a:stretch>
            <a:fillRect/>
          </a:stretch>
        </p:blipFill>
        <p:spPr>
          <a:xfrm>
            <a:off x="6781288" y="4161712"/>
            <a:ext cx="354916" cy="343559"/>
          </a:xfrm>
          <a:prstGeom prst="rect">
            <a:avLst/>
          </a:prstGeom>
        </p:spPr>
      </p:pic>
      <p:pic>
        <p:nvPicPr>
          <p:cNvPr id="25" name="Afbeelding 24">
            <a:hlinkClick r:id="rId11" action="ppaction://hlinksldjump"/>
            <a:extLst>
              <a:ext uri="{FF2B5EF4-FFF2-40B4-BE49-F238E27FC236}">
                <a16:creationId xmlns:a16="http://schemas.microsoft.com/office/drawing/2014/main" id="{BED7A360-F5DF-1D3E-6CE1-95C9EDBC9513}"/>
              </a:ext>
            </a:extLst>
          </p:cNvPr>
          <p:cNvPicPr>
            <a:picLocks noChangeAspect="1"/>
          </p:cNvPicPr>
          <p:nvPr/>
        </p:nvPicPr>
        <p:blipFill>
          <a:blip r:embed="rId12"/>
          <a:stretch>
            <a:fillRect/>
          </a:stretch>
        </p:blipFill>
        <p:spPr>
          <a:xfrm flipH="1">
            <a:off x="6792591" y="4565354"/>
            <a:ext cx="331679" cy="331679"/>
          </a:xfrm>
          <a:prstGeom prst="rect">
            <a:avLst/>
          </a:prstGeom>
        </p:spPr>
      </p:pic>
      <p:pic>
        <p:nvPicPr>
          <p:cNvPr id="26" name="Afbeelding 25">
            <a:hlinkClick r:id="rId13" action="ppaction://hlinksldjump"/>
            <a:extLst>
              <a:ext uri="{FF2B5EF4-FFF2-40B4-BE49-F238E27FC236}">
                <a16:creationId xmlns:a16="http://schemas.microsoft.com/office/drawing/2014/main" id="{69E85451-C549-6CD5-B406-F047E7BB61D0}"/>
              </a:ext>
            </a:extLst>
          </p:cNvPr>
          <p:cNvPicPr>
            <a:picLocks noChangeAspect="1"/>
          </p:cNvPicPr>
          <p:nvPr/>
        </p:nvPicPr>
        <p:blipFill>
          <a:blip r:embed="rId14"/>
          <a:stretch>
            <a:fillRect/>
          </a:stretch>
        </p:blipFill>
        <p:spPr>
          <a:xfrm flipH="1">
            <a:off x="6792591" y="4982726"/>
            <a:ext cx="331679" cy="331679"/>
          </a:xfrm>
          <a:prstGeom prst="rect">
            <a:avLst/>
          </a:prstGeom>
        </p:spPr>
      </p:pic>
      <p:pic>
        <p:nvPicPr>
          <p:cNvPr id="27" name="Afbeelding 26">
            <a:hlinkClick r:id="rId15" action="ppaction://hlinksldjump"/>
            <a:extLst>
              <a:ext uri="{FF2B5EF4-FFF2-40B4-BE49-F238E27FC236}">
                <a16:creationId xmlns:a16="http://schemas.microsoft.com/office/drawing/2014/main" id="{CD706665-8D1C-A703-C03E-E0539FAA0275}"/>
              </a:ext>
            </a:extLst>
          </p:cNvPr>
          <p:cNvPicPr>
            <a:picLocks noChangeAspect="1"/>
          </p:cNvPicPr>
          <p:nvPr/>
        </p:nvPicPr>
        <p:blipFill>
          <a:blip r:embed="rId16"/>
          <a:stretch>
            <a:fillRect/>
          </a:stretch>
        </p:blipFill>
        <p:spPr>
          <a:xfrm flipH="1">
            <a:off x="6792589" y="5388162"/>
            <a:ext cx="343615" cy="343615"/>
          </a:xfrm>
          <a:prstGeom prst="rect">
            <a:avLst/>
          </a:prstGeom>
        </p:spPr>
      </p:pic>
    </p:spTree>
    <p:extLst>
      <p:ext uri="{BB962C8B-B14F-4D97-AF65-F5344CB8AC3E}">
        <p14:creationId xmlns:p14="http://schemas.microsoft.com/office/powerpoint/2010/main" val="217979696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684025" cy="507560"/>
          </a:xfrm>
        </p:spPr>
        <p:txBody>
          <a:bodyPr/>
          <a:lstStyle/>
          <a:p>
            <a:r>
              <a:rPr lang="nl-NL" dirty="0">
                <a:latin typeface="Calibri" panose="020F0502020204030204" pitchFamily="34" charset="0"/>
                <a:cs typeface="Calibri" panose="020F0502020204030204" pitchFamily="34" charset="0"/>
              </a:rPr>
              <a:t>Opdracht 22: advies</a:t>
            </a:r>
            <a:br>
              <a:rPr lang="nl-NL" dirty="0">
                <a:solidFill>
                  <a:srgbClr val="0070C0"/>
                </a:solidFill>
                <a:latin typeface="Calibri" panose="020F0502020204030204" pitchFamily="34" charset="0"/>
                <a:cs typeface="Calibri" panose="020F0502020204030204" pitchFamily="34" charset="0"/>
              </a:rPr>
            </a:br>
            <a:endParaRPr lang="nl-NL" dirty="0">
              <a:latin typeface="Calibri" panose="020F0502020204030204" pitchFamily="34" charset="0"/>
              <a:cs typeface="Calibri" panose="020F0502020204030204" pitchFamily="34" charset="0"/>
            </a:endParaRPr>
          </a:p>
        </p:txBody>
      </p:sp>
      <p:pic>
        <p:nvPicPr>
          <p:cNvPr id="5" name="Afbeelding 4">
            <a:hlinkClick r:id="rId3" action="ppaction://hlinksldjump"/>
            <a:extLst>
              <a:ext uri="{FF2B5EF4-FFF2-40B4-BE49-F238E27FC236}">
                <a16:creationId xmlns:a16="http://schemas.microsoft.com/office/drawing/2014/main" id="{0D5AC535-94C7-39D3-62D2-1878737A5169}"/>
              </a:ext>
            </a:extLst>
          </p:cNvPr>
          <p:cNvPicPr>
            <a:picLocks noChangeAspect="1"/>
          </p:cNvPicPr>
          <p:nvPr/>
        </p:nvPicPr>
        <p:blipFill>
          <a:blip r:embed="rId4"/>
          <a:stretch>
            <a:fillRect/>
          </a:stretch>
        </p:blipFill>
        <p:spPr>
          <a:xfrm>
            <a:off x="1814173" y="6336180"/>
            <a:ext cx="331680" cy="331680"/>
          </a:xfrm>
          <a:prstGeom prst="rect">
            <a:avLst/>
          </a:prstGeom>
        </p:spPr>
      </p:pic>
      <p:pic>
        <p:nvPicPr>
          <p:cNvPr id="6" name="Afbeelding 5">
            <a:hlinkClick r:id="rId5" action="ppaction://hlinksldjump"/>
            <a:extLst>
              <a:ext uri="{FF2B5EF4-FFF2-40B4-BE49-F238E27FC236}">
                <a16:creationId xmlns:a16="http://schemas.microsoft.com/office/drawing/2014/main" id="{35148AAF-D0F7-DAD0-792B-BEDC22360206}"/>
              </a:ext>
            </a:extLst>
          </p:cNvPr>
          <p:cNvPicPr>
            <a:picLocks noChangeAspect="1"/>
          </p:cNvPicPr>
          <p:nvPr/>
        </p:nvPicPr>
        <p:blipFill>
          <a:blip r:embed="rId6"/>
          <a:stretch>
            <a:fillRect/>
          </a:stretch>
        </p:blipFill>
        <p:spPr>
          <a:xfrm>
            <a:off x="2200186" y="6331225"/>
            <a:ext cx="361656" cy="350084"/>
          </a:xfrm>
          <a:prstGeom prst="rect">
            <a:avLst/>
          </a:prstGeom>
        </p:spPr>
      </p:pic>
      <p:pic>
        <p:nvPicPr>
          <p:cNvPr id="8" name="Afbeelding 7">
            <a:hlinkClick r:id="rId7" action="ppaction://hlinksldjump"/>
            <a:extLst>
              <a:ext uri="{FF2B5EF4-FFF2-40B4-BE49-F238E27FC236}">
                <a16:creationId xmlns:a16="http://schemas.microsoft.com/office/drawing/2014/main" id="{7F1FDBB6-9136-7B91-7115-7B023D753D1F}"/>
              </a:ext>
            </a:extLst>
          </p:cNvPr>
          <p:cNvPicPr>
            <a:picLocks noChangeAspect="1"/>
          </p:cNvPicPr>
          <p:nvPr/>
        </p:nvPicPr>
        <p:blipFill>
          <a:blip r:embed="rId8"/>
          <a:stretch>
            <a:fillRect/>
          </a:stretch>
        </p:blipFill>
        <p:spPr>
          <a:xfrm flipH="1">
            <a:off x="2624687" y="6337948"/>
            <a:ext cx="331679" cy="331679"/>
          </a:xfrm>
          <a:prstGeom prst="rect">
            <a:avLst/>
          </a:prstGeom>
        </p:spPr>
      </p:pic>
      <p:pic>
        <p:nvPicPr>
          <p:cNvPr id="11" name="Afbeelding 10">
            <a:hlinkClick r:id="rId9" action="ppaction://hlinksldjump"/>
            <a:extLst>
              <a:ext uri="{FF2B5EF4-FFF2-40B4-BE49-F238E27FC236}">
                <a16:creationId xmlns:a16="http://schemas.microsoft.com/office/drawing/2014/main" id="{9FD99894-07A7-2DA6-E167-EDD55725D575}"/>
              </a:ext>
            </a:extLst>
          </p:cNvPr>
          <p:cNvPicPr>
            <a:picLocks noChangeAspect="1"/>
          </p:cNvPicPr>
          <p:nvPr/>
        </p:nvPicPr>
        <p:blipFill>
          <a:blip r:embed="rId10"/>
          <a:stretch>
            <a:fillRect/>
          </a:stretch>
        </p:blipFill>
        <p:spPr>
          <a:xfrm flipH="1">
            <a:off x="3024195" y="6337948"/>
            <a:ext cx="331679" cy="331679"/>
          </a:xfrm>
          <a:prstGeom prst="rect">
            <a:avLst/>
          </a:prstGeom>
        </p:spPr>
      </p:pic>
      <p:pic>
        <p:nvPicPr>
          <p:cNvPr id="13" name="Afbeelding 12">
            <a:hlinkClick r:id="rId11" action="ppaction://hlinksldjump"/>
            <a:extLst>
              <a:ext uri="{FF2B5EF4-FFF2-40B4-BE49-F238E27FC236}">
                <a16:creationId xmlns:a16="http://schemas.microsoft.com/office/drawing/2014/main" id="{46D60A08-6695-4D89-4C8A-004BF4B7BD16}"/>
              </a:ext>
            </a:extLst>
          </p:cNvPr>
          <p:cNvPicPr>
            <a:picLocks noChangeAspect="1"/>
          </p:cNvPicPr>
          <p:nvPr/>
        </p:nvPicPr>
        <p:blipFill>
          <a:blip r:embed="rId12"/>
          <a:stretch>
            <a:fillRect/>
          </a:stretch>
        </p:blipFill>
        <p:spPr>
          <a:xfrm flipH="1">
            <a:off x="3421749" y="6321405"/>
            <a:ext cx="361654" cy="361654"/>
          </a:xfrm>
          <a:prstGeom prst="rect">
            <a:avLst/>
          </a:prstGeom>
        </p:spPr>
      </p:pic>
      <p:pic>
        <p:nvPicPr>
          <p:cNvPr id="14" name="Afbeelding 13" descr="Afbeelding met tekst, logo, schermopname, ontwerp&#10;&#10;Automatisch gegenereerde beschrijving">
            <a:hlinkClick r:id="rId13" action="ppaction://hlinksldjump"/>
            <a:extLst>
              <a:ext uri="{FF2B5EF4-FFF2-40B4-BE49-F238E27FC236}">
                <a16:creationId xmlns:a16="http://schemas.microsoft.com/office/drawing/2014/main" id="{43B3E89F-07A2-330A-4B68-181ECCB14B7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5" name="Afbeelding 14" descr="Afbeelding met tekst, logo, Graphics, Lettertype&#10;&#10;Automatisch gegenereerde beschrijving">
            <a:hlinkClick r:id="rId15" action="ppaction://hlinksldjump"/>
            <a:extLst>
              <a:ext uri="{FF2B5EF4-FFF2-40B4-BE49-F238E27FC236}">
                <a16:creationId xmlns:a16="http://schemas.microsoft.com/office/drawing/2014/main" id="{7A479632-DE58-641E-AB72-A3A326E6477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6" name="Afbeelding 15">
            <a:hlinkClick r:id="rId17" action="ppaction://hlinksldjump"/>
            <a:extLst>
              <a:ext uri="{FF2B5EF4-FFF2-40B4-BE49-F238E27FC236}">
                <a16:creationId xmlns:a16="http://schemas.microsoft.com/office/drawing/2014/main" id="{98E44C47-1892-DF7C-7D89-83AF9A87E20C}"/>
              </a:ext>
            </a:extLst>
          </p:cNvPr>
          <p:cNvPicPr>
            <a:picLocks noChangeAspect="1"/>
          </p:cNvPicPr>
          <p:nvPr/>
        </p:nvPicPr>
        <p:blipFill>
          <a:blip r:embed="rId18"/>
          <a:stretch>
            <a:fillRect/>
          </a:stretch>
        </p:blipFill>
        <p:spPr>
          <a:xfrm>
            <a:off x="1421440" y="6343395"/>
            <a:ext cx="331680" cy="326373"/>
          </a:xfrm>
          <a:prstGeom prst="rect">
            <a:avLst/>
          </a:prstGeom>
        </p:spPr>
      </p:pic>
      <p:pic>
        <p:nvPicPr>
          <p:cNvPr id="17" name="Afbeelding 16">
            <a:hlinkClick r:id="rId19" action="ppaction://hlinksldjump"/>
            <a:extLst>
              <a:ext uri="{FF2B5EF4-FFF2-40B4-BE49-F238E27FC236}">
                <a16:creationId xmlns:a16="http://schemas.microsoft.com/office/drawing/2014/main" id="{AF16280A-2665-28F6-B2AC-908F3744B403}"/>
              </a:ext>
            </a:extLst>
          </p:cNvPr>
          <p:cNvPicPr>
            <a:picLocks noChangeAspect="1"/>
          </p:cNvPicPr>
          <p:nvPr/>
        </p:nvPicPr>
        <p:blipFill>
          <a:blip r:embed="rId20"/>
          <a:stretch>
            <a:fillRect/>
          </a:stretch>
        </p:blipFill>
        <p:spPr>
          <a:xfrm flipH="1">
            <a:off x="634022" y="6341577"/>
            <a:ext cx="325344" cy="329489"/>
          </a:xfrm>
          <a:prstGeom prst="rect">
            <a:avLst/>
          </a:prstGeom>
        </p:spPr>
      </p:pic>
      <p:sp>
        <p:nvSpPr>
          <p:cNvPr id="20" name="Tekstvak 19">
            <a:extLst>
              <a:ext uri="{FF2B5EF4-FFF2-40B4-BE49-F238E27FC236}">
                <a16:creationId xmlns:a16="http://schemas.microsoft.com/office/drawing/2014/main" id="{E20C3C09-6ADE-D6D0-389A-D382BC5FE334}"/>
              </a:ext>
            </a:extLst>
          </p:cNvPr>
          <p:cNvSpPr txBox="1"/>
          <p:nvPr/>
        </p:nvSpPr>
        <p:spPr>
          <a:xfrm>
            <a:off x="9270198" y="6300125"/>
            <a:ext cx="2748621"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9" action="ppaction://hlinksldjump">
                  <a:extLst>
                    <a:ext uri="{A12FA001-AC4F-418D-AE19-62706E023703}">
                      <ahyp:hlinkClr xmlns:ahyp="http://schemas.microsoft.com/office/drawing/2018/hyperlinkcolor" val="tx"/>
                    </a:ext>
                  </a:extLst>
                </a:hlinkClick>
              </a:rPr>
              <a:t>Terug naar Concluderen</a:t>
            </a:r>
            <a:endParaRPr lang="nl-NL" dirty="0">
              <a:solidFill>
                <a:srgbClr val="0070C0"/>
              </a:solidFill>
              <a:latin typeface="MuseoSans"/>
            </a:endParaRPr>
          </a:p>
        </p:txBody>
      </p:sp>
      <p:sp>
        <p:nvSpPr>
          <p:cNvPr id="23" name="Tijdelijke aanduiding voor inhoud 2">
            <a:extLst>
              <a:ext uri="{FF2B5EF4-FFF2-40B4-BE49-F238E27FC236}">
                <a16:creationId xmlns:a16="http://schemas.microsoft.com/office/drawing/2014/main" id="{9DC6EE50-99A1-B04A-E6A2-D57C9B82C692}"/>
              </a:ext>
            </a:extLst>
          </p:cNvPr>
          <p:cNvSpPr txBox="1">
            <a:spLocks/>
          </p:cNvSpPr>
          <p:nvPr/>
        </p:nvSpPr>
        <p:spPr>
          <a:xfrm>
            <a:off x="838201" y="1420754"/>
            <a:ext cx="10883347" cy="4243445"/>
          </a:xfrm>
          <a:prstGeom prst="rect">
            <a:avLst/>
          </a:prstGeom>
        </p:spPr>
        <p:txBody>
          <a:bodyPr vert="horz" lIns="0" tIns="0" rIns="0" bIns="0" rtlCol="0">
            <a:noAutofit/>
          </a:bodyPr>
          <a:lstStyle>
            <a:lvl1pPr marL="216000" indent="-216000" algn="l" defTabSz="914400" rtl="0" eaLnBrk="1" latinLnBrk="0" hangingPunct="1">
              <a:lnSpc>
                <a:spcPct val="135000"/>
              </a:lnSpc>
              <a:spcBef>
                <a:spcPts val="0"/>
              </a:spcBef>
              <a:buFont typeface="Arial" panose="020B0604020202020204" pitchFamily="34" charset="0"/>
              <a:buChar char="•"/>
              <a:defRPr sz="1800" kern="1200" baseline="0">
                <a:solidFill>
                  <a:schemeClr val="tx1"/>
                </a:solidFill>
                <a:latin typeface="+mn-lt"/>
                <a:ea typeface="+mn-ea"/>
                <a:cs typeface="+mn-cs"/>
              </a:defRPr>
            </a:lvl1pPr>
            <a:lvl2pPr marL="432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nl-NL" dirty="0">
                <a:latin typeface="Calibri" panose="020F0502020204030204" pitchFamily="34" charset="0"/>
                <a:cs typeface="Calibri" panose="020F0502020204030204" pitchFamily="34" charset="0"/>
              </a:rPr>
              <a:t>Doel: </a:t>
            </a:r>
            <a:r>
              <a:rPr lang="nl-NL" sz="1800" dirty="0">
                <a:effectLst/>
                <a:latin typeface="Calibri" panose="020F0502020204030204" pitchFamily="34" charset="0"/>
                <a:cs typeface="Calibri" panose="020F0502020204030204" pitchFamily="34" charset="0"/>
              </a:rPr>
              <a:t>je geeft advies voor vervolg van je onderzoek.</a:t>
            </a:r>
            <a:endParaRPr lang="nl-NL" dirty="0">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endParaRPr lang="nl-NL" dirty="0">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r>
              <a:rPr lang="nl-NL" dirty="0">
                <a:latin typeface="Calibri" panose="020F0502020204030204" pitchFamily="34" charset="0"/>
                <a:cs typeface="Calibri" panose="020F0502020204030204" pitchFamily="34" charset="0"/>
              </a:rPr>
              <a:t>Benodigdheden:</a:t>
            </a:r>
            <a:endParaRPr lang="nl-NL" dirty="0">
              <a:solidFill>
                <a:srgbClr val="0070C0"/>
              </a:solidFill>
              <a:latin typeface="Calibri" panose="020F0502020204030204" pitchFamily="34" charset="0"/>
              <a:cs typeface="Calibri" panose="020F0502020204030204" pitchFamily="34" charset="0"/>
            </a:endParaRPr>
          </a:p>
          <a:p>
            <a:pPr marL="760413" indent="-225425">
              <a:lnSpc>
                <a:spcPct val="100000"/>
              </a:lnSpc>
              <a:buFont typeface="Wingdings" pitchFamily="2" charset="2"/>
              <a:buChar char="§"/>
            </a:pPr>
            <a:r>
              <a:rPr lang="nl-NL" dirty="0">
                <a:latin typeface="Calibri" panose="020F0502020204030204" pitchFamily="34" charset="0"/>
                <a:cs typeface="Calibri" panose="020F0502020204030204" pitchFamily="34" charset="0"/>
              </a:rPr>
              <a:t>De (hoofd)onderzoeksvraag en eventuele deelvragen die in je onderzoek centraal stonden </a:t>
            </a:r>
          </a:p>
          <a:p>
            <a:pPr marL="760413" indent="-225425">
              <a:lnSpc>
                <a:spcPct val="100000"/>
              </a:lnSpc>
              <a:buFont typeface="Wingdings" pitchFamily="2" charset="2"/>
              <a:buChar char="§"/>
            </a:pPr>
            <a:r>
              <a:rPr lang="nl-NL" dirty="0">
                <a:latin typeface="Calibri" panose="020F0502020204030204" pitchFamily="34" charset="0"/>
                <a:cs typeface="Calibri" panose="020F0502020204030204" pitchFamily="34" charset="0"/>
              </a:rPr>
              <a:t>De hypothese(n) die je voor de uitvoering van je onderzoek hebt opgesteld. </a:t>
            </a:r>
          </a:p>
          <a:p>
            <a:pPr marL="0" indent="0">
              <a:lnSpc>
                <a:spcPct val="100000"/>
              </a:lnSpc>
              <a:buFont typeface="Arial" panose="020B0604020202020204" pitchFamily="34" charset="0"/>
              <a:buNone/>
            </a:pPr>
            <a:endParaRPr lang="nl-NL" dirty="0">
              <a:solidFill>
                <a:srgbClr val="0070C0"/>
              </a:solidFill>
              <a:latin typeface="Calibri" panose="020F0502020204030204" pitchFamily="34" charset="0"/>
              <a:cs typeface="Calibri" panose="020F0502020204030204" pitchFamily="34" charset="0"/>
            </a:endParaRPr>
          </a:p>
          <a:p>
            <a:pPr marL="711200" indent="-706438">
              <a:lnSpc>
                <a:spcPct val="100000"/>
              </a:lnSpc>
              <a:buNone/>
            </a:pPr>
            <a:r>
              <a:rPr lang="nl-NL" dirty="0">
                <a:latin typeface="Calibri" panose="020F0502020204030204" pitchFamily="34" charset="0"/>
                <a:cs typeface="Calibri" panose="020F0502020204030204" pitchFamily="34" charset="0"/>
              </a:rPr>
              <a:t>Stap 1:	Blik terug naar je onderzoeksplan waar je de relevantie van je onderzoek hebt beschreven. Bij het opstellen van de onderzoeksvraag heb je al nagedacht over de maatschappelijk, wetenschappelijk of praktische relevantie. </a:t>
            </a:r>
          </a:p>
          <a:p>
            <a:pPr marL="711200" indent="-706438">
              <a:lnSpc>
                <a:spcPct val="100000"/>
              </a:lnSpc>
              <a:buNone/>
            </a:pPr>
            <a:r>
              <a:rPr lang="nl-NL" dirty="0">
                <a:latin typeface="Calibri" panose="020F0502020204030204" pitchFamily="34" charset="0"/>
                <a:cs typeface="Calibri" panose="020F0502020204030204" pitchFamily="34" charset="0"/>
              </a:rPr>
              <a:t>Stap 2:	Denk na over wie je specifiek kan adviseren op basis van je onderzoek. Zijn dat andere onderzoekers, mensen met een bepaald beroep of mensen met een specifieke eigenschap? Of meerdere doelgroepen? </a:t>
            </a:r>
          </a:p>
          <a:p>
            <a:pPr marL="711200" indent="-706438">
              <a:lnSpc>
                <a:spcPct val="100000"/>
              </a:lnSpc>
              <a:buNone/>
            </a:pPr>
            <a:r>
              <a:rPr lang="nl-NL" dirty="0">
                <a:latin typeface="Calibri" panose="020F0502020204030204" pitchFamily="34" charset="0"/>
                <a:cs typeface="Calibri" panose="020F0502020204030204" pitchFamily="34" charset="0"/>
              </a:rPr>
              <a:t>Stap 3:	Denk na over wat je specifiek kan adviseren aan iedere doelgroep. Wees zo specifiek mogelijk in je beschrijving. </a:t>
            </a:r>
          </a:p>
          <a:p>
            <a:pPr marL="0" indent="0">
              <a:lnSpc>
                <a:spcPct val="100000"/>
              </a:lnSpc>
              <a:buNone/>
            </a:pPr>
            <a:endParaRPr lang="nl-NL" dirty="0">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endParaRPr lang="nl-NL" dirty="0">
              <a:solidFill>
                <a:srgbClr val="0070C0"/>
              </a:solidFill>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endParaRPr lang="nl-NL" dirty="0">
              <a:solidFill>
                <a:srgbClr val="0070C0"/>
              </a:solidFill>
              <a:latin typeface="Calibri" panose="020F0502020204030204" pitchFamily="34" charset="0"/>
              <a:cs typeface="Calibri" panose="020F0502020204030204" pitchFamily="34" charset="0"/>
            </a:endParaRPr>
          </a:p>
        </p:txBody>
      </p:sp>
      <p:pic>
        <p:nvPicPr>
          <p:cNvPr id="3" name="Afbeelding 2">
            <a:extLst>
              <a:ext uri="{FF2B5EF4-FFF2-40B4-BE49-F238E27FC236}">
                <a16:creationId xmlns:a16="http://schemas.microsoft.com/office/drawing/2014/main" id="{1812B816-E83D-54EB-6274-0649D075C4E9}"/>
              </a:ext>
            </a:extLst>
          </p:cNvPr>
          <p:cNvPicPr>
            <a:picLocks noChangeAspect="1"/>
          </p:cNvPicPr>
          <p:nvPr/>
        </p:nvPicPr>
        <p:blipFill>
          <a:blip r:embed="rId21"/>
          <a:stretch>
            <a:fillRect/>
          </a:stretch>
        </p:blipFill>
        <p:spPr>
          <a:xfrm>
            <a:off x="838199" y="10515"/>
            <a:ext cx="1174283" cy="1176797"/>
          </a:xfrm>
          <a:prstGeom prst="rect">
            <a:avLst/>
          </a:prstGeom>
        </p:spPr>
      </p:pic>
      <p:sp>
        <p:nvSpPr>
          <p:cNvPr id="9" name="Tekstvak 8">
            <a:extLst>
              <a:ext uri="{FF2B5EF4-FFF2-40B4-BE49-F238E27FC236}">
                <a16:creationId xmlns:a16="http://schemas.microsoft.com/office/drawing/2014/main" id="{EC3AD23A-311F-2309-F5D9-23955C5A52DF}"/>
              </a:ext>
            </a:extLst>
          </p:cNvPr>
          <p:cNvSpPr txBox="1"/>
          <p:nvPr/>
        </p:nvSpPr>
        <p:spPr>
          <a:xfrm>
            <a:off x="746931" y="5166439"/>
            <a:ext cx="7416800" cy="369332"/>
          </a:xfrm>
          <a:prstGeom prst="rect">
            <a:avLst/>
          </a:prstGeom>
          <a:noFill/>
        </p:spPr>
        <p:txBody>
          <a:bodyPr wrap="square">
            <a:spAutoFit/>
          </a:bodyPr>
          <a:lstStyle/>
          <a:p>
            <a:pPr marL="711200" indent="-711200"/>
            <a:r>
              <a:rPr lang="nl-NL" dirty="0">
                <a:solidFill>
                  <a:srgbClr val="0070C0"/>
                </a:solidFill>
                <a:latin typeface="Calibri" panose="020F0502020204030204" pitchFamily="34" charset="0"/>
                <a:cs typeface="Calibri" panose="020F0502020204030204" pitchFamily="34" charset="0"/>
                <a:hlinkClick r:id="rId11" action="ppaction://hlinksldjump">
                  <a:extLst>
                    <a:ext uri="{A12FA001-AC4F-418D-AE19-62706E023703}">
                      <ahyp:hlinkClr xmlns:ahyp="http://schemas.microsoft.com/office/drawing/2018/hyperlinkcolor" val="tx"/>
                    </a:ext>
                  </a:extLst>
                </a:hlinkClick>
              </a:rPr>
              <a:t>Ga door naar de volgende fase: Presenteren</a:t>
            </a:r>
            <a:endParaRPr lang="nl-NL"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55138784"/>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Concluderen – Wees nieuwsgierig</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‘Wees nieuwsgierig’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‘Concluderen’</a:t>
            </a:r>
          </a:p>
          <a:p>
            <a:pPr>
              <a:lnSpc>
                <a:spcPct val="100000"/>
              </a:lnSpc>
            </a:pPr>
            <a:r>
              <a:rPr lang="nl-NL" dirty="0">
                <a:solidFill>
                  <a:srgbClr val="00B0F0"/>
                </a:solidFill>
                <a:latin typeface="MuseoSans"/>
              </a:rPr>
              <a:t>is nieuwsgierig naar wat er uit het onderzoek komt. </a:t>
            </a:r>
          </a:p>
          <a:p>
            <a:pPr>
              <a:lnSpc>
                <a:spcPct val="100000"/>
              </a:lnSpc>
            </a:pPr>
            <a:r>
              <a:rPr lang="nl-NL" dirty="0">
                <a:solidFill>
                  <a:srgbClr val="00B0F0"/>
                </a:solidFill>
                <a:latin typeface="MuseoSans"/>
              </a:rPr>
              <a:t>stelt nieuwe vragen over (deel)onderwerpen die hij of zij niet heeft onderzocht maar die wel te maken hebben met het onderzoek. </a:t>
            </a:r>
          </a:p>
          <a:p>
            <a:pPr fontAlgn="auto">
              <a:lnSpc>
                <a:spcPct val="100000"/>
              </a:lnSpc>
            </a:pPr>
            <a:endParaRPr lang="nl-NL" dirty="0">
              <a:solidFill>
                <a:srgbClr val="00B0F0"/>
              </a:solidFill>
              <a:latin typeface="MuseoSans"/>
            </a:endParaRPr>
          </a:p>
          <a:p>
            <a:pPr>
              <a:lnSpc>
                <a:spcPct val="100000"/>
              </a:lnSpc>
            </a:pPr>
            <a:endParaRPr lang="nl-NL" dirty="0">
              <a:solidFill>
                <a:srgbClr val="00B0F0"/>
              </a:solidFill>
              <a:effectLst/>
            </a:endParaRPr>
          </a:p>
          <a:p>
            <a:pPr marL="0" indent="0">
              <a:lnSpc>
                <a:spcPct val="100000"/>
              </a:lnSpc>
              <a:buNone/>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 name="Afbeelding 2">
            <a:hlinkClick r:id="rId3"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4"/>
          <a:stretch>
            <a:fillRect/>
          </a:stretch>
        </p:blipFill>
        <p:spPr>
          <a:xfrm>
            <a:off x="1814173" y="6336180"/>
            <a:ext cx="331680" cy="331680"/>
          </a:xfrm>
          <a:prstGeom prst="rect">
            <a:avLst/>
          </a:prstGeom>
        </p:spPr>
      </p:pic>
      <p:pic>
        <p:nvPicPr>
          <p:cNvPr id="5" name="Afbeelding 4">
            <a:hlinkClick r:id="rId5"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6"/>
          <a:stretch>
            <a:fillRect/>
          </a:stretch>
        </p:blipFill>
        <p:spPr>
          <a:xfrm>
            <a:off x="2200186" y="6331225"/>
            <a:ext cx="361656" cy="350084"/>
          </a:xfrm>
          <a:prstGeom prst="rect">
            <a:avLst/>
          </a:prstGeom>
        </p:spPr>
      </p:pic>
      <p:pic>
        <p:nvPicPr>
          <p:cNvPr id="13" name="Afbeelding 12">
            <a:hlinkClick r:id="rId7"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8"/>
          <a:stretch>
            <a:fillRect/>
          </a:stretch>
        </p:blipFill>
        <p:spPr>
          <a:xfrm flipH="1">
            <a:off x="2624687" y="6337948"/>
            <a:ext cx="331679" cy="331679"/>
          </a:xfrm>
          <a:prstGeom prst="rect">
            <a:avLst/>
          </a:prstGeom>
        </p:spPr>
      </p:pic>
      <p:pic>
        <p:nvPicPr>
          <p:cNvPr id="15" name="Afbeelding 14">
            <a:hlinkClick r:id="rId9"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0"/>
          <a:stretch>
            <a:fillRect/>
          </a:stretch>
        </p:blipFill>
        <p:spPr>
          <a:xfrm flipH="1">
            <a:off x="3024195" y="6337948"/>
            <a:ext cx="331679" cy="331679"/>
          </a:xfrm>
          <a:prstGeom prst="rect">
            <a:avLst/>
          </a:prstGeom>
        </p:spPr>
      </p:pic>
      <p:pic>
        <p:nvPicPr>
          <p:cNvPr id="16" name="Afbeelding 15">
            <a:hlinkClick r:id="rId11"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2"/>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3"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5"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7"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18"/>
          <a:stretch>
            <a:fillRect/>
          </a:stretch>
        </p:blipFill>
        <p:spPr>
          <a:xfrm>
            <a:off x="1421440" y="6343395"/>
            <a:ext cx="331680" cy="326373"/>
          </a:xfrm>
          <a:prstGeom prst="rect">
            <a:avLst/>
          </a:prstGeom>
        </p:spPr>
      </p:pic>
      <p:pic>
        <p:nvPicPr>
          <p:cNvPr id="24" name="Afbeelding 23">
            <a:hlinkClick r:id="rId19"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0"/>
          <a:stretch>
            <a:fillRect/>
          </a:stretch>
        </p:blipFill>
        <p:spPr>
          <a:xfrm flipH="1">
            <a:off x="634022" y="6341577"/>
            <a:ext cx="325344" cy="329489"/>
          </a:xfrm>
          <a:prstGeom prst="rect">
            <a:avLst/>
          </a:prstGeom>
        </p:spPr>
      </p:pic>
      <p:pic>
        <p:nvPicPr>
          <p:cNvPr id="22" name="Afbeelding 21" descr="Afbeelding met Lettertype, logo, Graphics, symbool&#10;&#10;Automatisch gegenereerde beschrijving">
            <a:hlinkClick r:id="rId21" action="ppaction://hlinksldjump"/>
            <a:extLst>
              <a:ext uri="{FF2B5EF4-FFF2-40B4-BE49-F238E27FC236}">
                <a16:creationId xmlns:a16="http://schemas.microsoft.com/office/drawing/2014/main" id="{50B9520C-7B58-1A54-B919-255BB5BCF65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784389" y="80314"/>
            <a:ext cx="983745" cy="1135906"/>
          </a:xfrm>
          <a:prstGeom prst="rect">
            <a:avLst/>
          </a:prstGeom>
        </p:spPr>
      </p:pic>
      <p:pic>
        <p:nvPicPr>
          <p:cNvPr id="11" name="Graphic 10">
            <a:hlinkClick r:id="" action="ppaction://hlinkshowjump?jump=nextslide"/>
            <a:extLst>
              <a:ext uri="{FF2B5EF4-FFF2-40B4-BE49-F238E27FC236}">
                <a16:creationId xmlns:a16="http://schemas.microsoft.com/office/drawing/2014/main" id="{E62BB2EF-694D-0A5A-D110-BD787E6E9DCA}"/>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1684001" y="6364827"/>
            <a:ext cx="304800" cy="304800"/>
          </a:xfrm>
          <a:prstGeom prst="rect">
            <a:avLst/>
          </a:prstGeom>
        </p:spPr>
      </p:pic>
      <p:pic>
        <p:nvPicPr>
          <p:cNvPr id="4" name="Afbeelding 3">
            <a:extLst>
              <a:ext uri="{FF2B5EF4-FFF2-40B4-BE49-F238E27FC236}">
                <a16:creationId xmlns:a16="http://schemas.microsoft.com/office/drawing/2014/main" id="{95287CC9-33DA-C637-51F3-F56CF8584EF5}"/>
              </a:ext>
            </a:extLst>
          </p:cNvPr>
          <p:cNvPicPr>
            <a:picLocks noChangeAspect="1"/>
          </p:cNvPicPr>
          <p:nvPr/>
        </p:nvPicPr>
        <p:blipFill>
          <a:blip r:embed="rId25"/>
          <a:stretch>
            <a:fillRect/>
          </a:stretch>
        </p:blipFill>
        <p:spPr>
          <a:xfrm>
            <a:off x="838199" y="10515"/>
            <a:ext cx="1174283" cy="1176797"/>
          </a:xfrm>
          <a:prstGeom prst="rect">
            <a:avLst/>
          </a:prstGeom>
        </p:spPr>
      </p:pic>
      <p:sp>
        <p:nvSpPr>
          <p:cNvPr id="6" name="Tekstvak 5">
            <a:extLst>
              <a:ext uri="{FF2B5EF4-FFF2-40B4-BE49-F238E27FC236}">
                <a16:creationId xmlns:a16="http://schemas.microsoft.com/office/drawing/2014/main" id="{7D25FD16-D363-7852-9F98-4B9F9D19BCBF}"/>
              </a:ext>
            </a:extLst>
          </p:cNvPr>
          <p:cNvSpPr txBox="1"/>
          <p:nvPr/>
        </p:nvSpPr>
        <p:spPr>
          <a:xfrm>
            <a:off x="9167804" y="6300125"/>
            <a:ext cx="2550517"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9" action="ppaction://hlinksldjump">
                  <a:extLst>
                    <a:ext uri="{A12FA001-AC4F-418D-AE19-62706E023703}">
                      <ahyp:hlinkClr xmlns:ahyp="http://schemas.microsoft.com/office/drawing/2018/hyperlinkcolor" val="tx"/>
                    </a:ext>
                  </a:extLst>
                </a:hlinkClick>
              </a:rPr>
              <a:t>Terug naar Concluderen</a:t>
            </a:r>
            <a:endParaRPr lang="nl-NL" dirty="0">
              <a:solidFill>
                <a:srgbClr val="0070C0"/>
              </a:solidFill>
              <a:latin typeface="MuseoSans"/>
            </a:endParaRPr>
          </a:p>
        </p:txBody>
      </p:sp>
    </p:spTree>
    <p:extLst>
      <p:ext uri="{BB962C8B-B14F-4D97-AF65-F5344CB8AC3E}">
        <p14:creationId xmlns:p14="http://schemas.microsoft.com/office/powerpoint/2010/main" val="4077210614"/>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Concluderen – Neem waar</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‘Neem waar’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‘Concluderen’</a:t>
            </a:r>
            <a:r>
              <a:rPr lang="nl-NL" sz="1800" dirty="0">
                <a:effectLst/>
                <a:latin typeface="MuseoSans"/>
              </a:rPr>
              <a:t> </a:t>
            </a:r>
            <a:endParaRPr lang="nl-NL" sz="1800" dirty="0">
              <a:solidFill>
                <a:srgbClr val="FF8416"/>
              </a:solidFill>
              <a:effectLst/>
              <a:latin typeface="MuseoSans"/>
            </a:endParaRPr>
          </a:p>
          <a:p>
            <a:pPr fontAlgn="auto">
              <a:lnSpc>
                <a:spcPct val="100000"/>
              </a:lnSpc>
            </a:pPr>
            <a:r>
              <a:rPr lang="nl-NL" dirty="0">
                <a:solidFill>
                  <a:srgbClr val="FF8416"/>
                </a:solidFill>
                <a:latin typeface="MuseoSans"/>
              </a:rPr>
              <a:t>ziet en benoemt de opvallende zaken uit de waarnemingen en formuleert op basis daarvan een conclusie. </a:t>
            </a:r>
          </a:p>
          <a:p>
            <a:pPr fontAlgn="auto">
              <a:lnSpc>
                <a:spcPct val="100000"/>
              </a:lnSpc>
            </a:pPr>
            <a:r>
              <a:rPr lang="nl-NL" dirty="0">
                <a:solidFill>
                  <a:srgbClr val="FF8416"/>
                </a:solidFill>
                <a:latin typeface="MuseoSans"/>
              </a:rPr>
              <a:t>let op de omgeving en omstandigheden bij de interpretatie van de gegevens. </a:t>
            </a:r>
          </a:p>
          <a:p>
            <a:pPr>
              <a:lnSpc>
                <a:spcPct val="100000"/>
              </a:lnSpc>
            </a:pPr>
            <a:endParaRPr lang="nl-NL" dirty="0">
              <a:solidFill>
                <a:srgbClr val="FF8416"/>
              </a:solidFill>
              <a:latin typeface="MuseoSans"/>
            </a:endParaRPr>
          </a:p>
          <a:p>
            <a:pPr fontAlgn="auto">
              <a:buFont typeface="Arial" panose="020B0604020202020204" pitchFamily="34" charset="0"/>
              <a:buChar char="•"/>
            </a:pPr>
            <a:endParaRPr lang="nl-NL" sz="1800" dirty="0">
              <a:solidFill>
                <a:srgbClr val="FF8416"/>
              </a:solidFill>
              <a:effectLst/>
              <a:latin typeface="MuseoSans"/>
            </a:endParaRPr>
          </a:p>
          <a:p>
            <a:pPr>
              <a:lnSpc>
                <a:spcPct val="100000"/>
              </a:lnSpc>
            </a:pPr>
            <a:endParaRPr lang="nl-NL" dirty="0">
              <a:effectLst/>
            </a:endParaRPr>
          </a:p>
        </p:txBody>
      </p:sp>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03199" y="6356352"/>
            <a:ext cx="304800" cy="304800"/>
          </a:xfrm>
          <a:prstGeom prst="rect">
            <a:avLst/>
          </a:prstGeom>
        </p:spPr>
      </p:pic>
      <p:pic>
        <p:nvPicPr>
          <p:cNvPr id="3" name="Afbeelding 2">
            <a:hlinkClick r:id="rId5"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5" name="Afbeelding 4">
            <a:hlinkClick r:id="rId7"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3" name="Afbeelding 12">
            <a:hlinkClick r:id="rId9"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5"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7"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9"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9" name="Afbeelding 8" descr="Afbeelding met logo, Lettertype, symbool, ontwerp&#10;&#10;Automatisch gegenereerde beschrijving">
            <a:hlinkClick r:id="rId23" action="ppaction://hlinksldjump"/>
            <a:extLst>
              <a:ext uri="{FF2B5EF4-FFF2-40B4-BE49-F238E27FC236}">
                <a16:creationId xmlns:a16="http://schemas.microsoft.com/office/drawing/2014/main" id="{5C4852B1-3387-0B8A-623B-6BA5A9FD121E}"/>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784389" y="61421"/>
            <a:ext cx="933932" cy="1078388"/>
          </a:xfrm>
          <a:prstGeom prst="rect">
            <a:avLst/>
          </a:prstGeom>
        </p:spPr>
      </p:pic>
      <p:pic>
        <p:nvPicPr>
          <p:cNvPr id="11" name="Graphic 10">
            <a:hlinkClick r:id="" action="ppaction://hlinkshowjump?jump=nextslide"/>
            <a:extLst>
              <a:ext uri="{FF2B5EF4-FFF2-40B4-BE49-F238E27FC236}">
                <a16:creationId xmlns:a16="http://schemas.microsoft.com/office/drawing/2014/main" id="{AC29D7F5-FD38-01CE-6A63-4EE64DCE28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84001" y="6364827"/>
            <a:ext cx="304800" cy="304800"/>
          </a:xfrm>
          <a:prstGeom prst="rect">
            <a:avLst/>
          </a:prstGeom>
        </p:spPr>
      </p:pic>
      <p:pic>
        <p:nvPicPr>
          <p:cNvPr id="4" name="Afbeelding 3">
            <a:extLst>
              <a:ext uri="{FF2B5EF4-FFF2-40B4-BE49-F238E27FC236}">
                <a16:creationId xmlns:a16="http://schemas.microsoft.com/office/drawing/2014/main" id="{B8E579DB-384E-F292-11EF-91769975F79A}"/>
              </a:ext>
            </a:extLst>
          </p:cNvPr>
          <p:cNvPicPr>
            <a:picLocks noChangeAspect="1"/>
          </p:cNvPicPr>
          <p:nvPr/>
        </p:nvPicPr>
        <p:blipFill>
          <a:blip r:embed="rId25"/>
          <a:stretch>
            <a:fillRect/>
          </a:stretch>
        </p:blipFill>
        <p:spPr>
          <a:xfrm>
            <a:off x="838199" y="10515"/>
            <a:ext cx="1174283" cy="1176797"/>
          </a:xfrm>
          <a:prstGeom prst="rect">
            <a:avLst/>
          </a:prstGeom>
        </p:spPr>
      </p:pic>
      <p:sp>
        <p:nvSpPr>
          <p:cNvPr id="8" name="Tekstvak 7">
            <a:extLst>
              <a:ext uri="{FF2B5EF4-FFF2-40B4-BE49-F238E27FC236}">
                <a16:creationId xmlns:a16="http://schemas.microsoft.com/office/drawing/2014/main" id="{BBFD080C-B7A3-155D-791D-903BC3EA3C96}"/>
              </a:ext>
            </a:extLst>
          </p:cNvPr>
          <p:cNvSpPr txBox="1"/>
          <p:nvPr/>
        </p:nvSpPr>
        <p:spPr>
          <a:xfrm>
            <a:off x="9167804" y="6300125"/>
            <a:ext cx="2550517"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11" action="ppaction://hlinksldjump">
                  <a:extLst>
                    <a:ext uri="{A12FA001-AC4F-418D-AE19-62706E023703}">
                      <ahyp:hlinkClr xmlns:ahyp="http://schemas.microsoft.com/office/drawing/2018/hyperlinkcolor" val="tx"/>
                    </a:ext>
                  </a:extLst>
                </a:hlinkClick>
              </a:rPr>
              <a:t>Terug naar Concluderen</a:t>
            </a:r>
            <a:endParaRPr lang="nl-NL" dirty="0">
              <a:solidFill>
                <a:srgbClr val="0070C0"/>
              </a:solidFill>
              <a:latin typeface="MuseoSans"/>
            </a:endParaRPr>
          </a:p>
        </p:txBody>
      </p:sp>
    </p:spTree>
    <p:extLst>
      <p:ext uri="{BB962C8B-B14F-4D97-AF65-F5344CB8AC3E}">
        <p14:creationId xmlns:p14="http://schemas.microsoft.com/office/powerpoint/2010/main" val="19818532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Concluderen – Gebruik je verbeelding</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‘Gebruik je verbeelding’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‘Concluderen’</a:t>
            </a:r>
          </a:p>
          <a:p>
            <a:pPr>
              <a:lnSpc>
                <a:spcPct val="100000"/>
              </a:lnSpc>
            </a:pPr>
            <a:r>
              <a:rPr lang="nl-NL" dirty="0">
                <a:solidFill>
                  <a:srgbClr val="E83EBB"/>
                </a:solidFill>
                <a:latin typeface="MuseoSans"/>
              </a:rPr>
              <a:t>bedenkt zo veel mogelijk </a:t>
            </a:r>
            <a:r>
              <a:rPr lang="nl-NL" dirty="0" err="1">
                <a:solidFill>
                  <a:srgbClr val="E83EBB"/>
                </a:solidFill>
                <a:latin typeface="MuseoSans"/>
              </a:rPr>
              <a:t>theorieën</a:t>
            </a:r>
            <a:r>
              <a:rPr lang="nl-NL" dirty="0">
                <a:solidFill>
                  <a:srgbClr val="E83EBB"/>
                </a:solidFill>
                <a:latin typeface="MuseoSans"/>
              </a:rPr>
              <a:t> en verklaringen voor de gevonden resultaten en durft daarbij in nieuwe en ongebruikelijke richtingen te denken. </a:t>
            </a:r>
          </a:p>
          <a:p>
            <a:pPr fontAlgn="auto">
              <a:lnSpc>
                <a:spcPct val="100000"/>
              </a:lnSpc>
            </a:pPr>
            <a:endParaRPr lang="nl-NL" dirty="0">
              <a:solidFill>
                <a:srgbClr val="E83EBB"/>
              </a:solidFill>
              <a:latin typeface="MuseoSans"/>
            </a:endParaRPr>
          </a:p>
          <a:p>
            <a:pPr marL="0" indent="0">
              <a:lnSpc>
                <a:spcPct val="100000"/>
              </a:lnSpc>
              <a:buNone/>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03199" y="6356352"/>
            <a:ext cx="304800" cy="304800"/>
          </a:xfrm>
          <a:prstGeom prst="rect">
            <a:avLst/>
          </a:prstGeom>
        </p:spPr>
      </p:pic>
      <p:pic>
        <p:nvPicPr>
          <p:cNvPr id="3" name="Afbeelding 2">
            <a:hlinkClick r:id="rId5"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5" name="Afbeelding 4">
            <a:hlinkClick r:id="rId7"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3" name="Afbeelding 12">
            <a:hlinkClick r:id="rId9"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5"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7"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9"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21" name="Afbeelding 20" descr="Afbeelding met logo, Lettertype, symbool, tekst&#10;&#10;Automatisch gegenereerde beschrijving">
            <a:hlinkClick r:id="rId23" action="ppaction://hlinksldjump"/>
            <a:extLst>
              <a:ext uri="{FF2B5EF4-FFF2-40B4-BE49-F238E27FC236}">
                <a16:creationId xmlns:a16="http://schemas.microsoft.com/office/drawing/2014/main" id="{A86815B6-E769-69CD-F50C-AA30FF2A2482}"/>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784389" y="90886"/>
            <a:ext cx="933932" cy="1078389"/>
          </a:xfrm>
          <a:prstGeom prst="rect">
            <a:avLst/>
          </a:prstGeom>
        </p:spPr>
      </p:pic>
      <p:pic>
        <p:nvPicPr>
          <p:cNvPr id="12" name="Graphic 11">
            <a:hlinkClick r:id="" action="ppaction://hlinkshowjump?jump=nextslide"/>
            <a:extLst>
              <a:ext uri="{FF2B5EF4-FFF2-40B4-BE49-F238E27FC236}">
                <a16:creationId xmlns:a16="http://schemas.microsoft.com/office/drawing/2014/main" id="{80B4D5D9-8F2D-3026-3CE8-83DDADA458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84001" y="6364827"/>
            <a:ext cx="304800" cy="304800"/>
          </a:xfrm>
          <a:prstGeom prst="rect">
            <a:avLst/>
          </a:prstGeom>
        </p:spPr>
      </p:pic>
      <p:pic>
        <p:nvPicPr>
          <p:cNvPr id="4" name="Afbeelding 3">
            <a:extLst>
              <a:ext uri="{FF2B5EF4-FFF2-40B4-BE49-F238E27FC236}">
                <a16:creationId xmlns:a16="http://schemas.microsoft.com/office/drawing/2014/main" id="{38C7CE5C-3814-90A1-8D43-5B33409BCC0D}"/>
              </a:ext>
            </a:extLst>
          </p:cNvPr>
          <p:cNvPicPr>
            <a:picLocks noChangeAspect="1"/>
          </p:cNvPicPr>
          <p:nvPr/>
        </p:nvPicPr>
        <p:blipFill>
          <a:blip r:embed="rId25"/>
          <a:stretch>
            <a:fillRect/>
          </a:stretch>
        </p:blipFill>
        <p:spPr>
          <a:xfrm>
            <a:off x="838199" y="10515"/>
            <a:ext cx="1174283" cy="1176797"/>
          </a:xfrm>
          <a:prstGeom prst="rect">
            <a:avLst/>
          </a:prstGeom>
        </p:spPr>
      </p:pic>
      <p:sp>
        <p:nvSpPr>
          <p:cNvPr id="6" name="Tekstvak 5">
            <a:extLst>
              <a:ext uri="{FF2B5EF4-FFF2-40B4-BE49-F238E27FC236}">
                <a16:creationId xmlns:a16="http://schemas.microsoft.com/office/drawing/2014/main" id="{9CC1D1A2-683B-654F-43C4-552FCA801195}"/>
              </a:ext>
            </a:extLst>
          </p:cNvPr>
          <p:cNvSpPr txBox="1"/>
          <p:nvPr/>
        </p:nvSpPr>
        <p:spPr>
          <a:xfrm>
            <a:off x="9167804" y="6300125"/>
            <a:ext cx="2550517"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11" action="ppaction://hlinksldjump">
                  <a:extLst>
                    <a:ext uri="{A12FA001-AC4F-418D-AE19-62706E023703}">
                      <ahyp:hlinkClr xmlns:ahyp="http://schemas.microsoft.com/office/drawing/2018/hyperlinkcolor" val="tx"/>
                    </a:ext>
                  </a:extLst>
                </a:hlinkClick>
              </a:rPr>
              <a:t>Terug naar Concluderen</a:t>
            </a:r>
            <a:endParaRPr lang="nl-NL" dirty="0">
              <a:solidFill>
                <a:srgbClr val="0070C0"/>
              </a:solidFill>
              <a:latin typeface="MuseoSans"/>
            </a:endParaRPr>
          </a:p>
        </p:txBody>
      </p:sp>
    </p:spTree>
    <p:extLst>
      <p:ext uri="{BB962C8B-B14F-4D97-AF65-F5344CB8AC3E}">
        <p14:creationId xmlns:p14="http://schemas.microsoft.com/office/powerpoint/2010/main" val="2210991171"/>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Concluderen – Trek in twijfel</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‘Trek in twijfel’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‘Concluderen’</a:t>
            </a:r>
          </a:p>
          <a:p>
            <a:pPr fontAlgn="auto">
              <a:lnSpc>
                <a:spcPct val="100000"/>
              </a:lnSpc>
            </a:pPr>
            <a:r>
              <a:rPr lang="nl-NL" dirty="0">
                <a:solidFill>
                  <a:srgbClr val="5928AC"/>
                </a:solidFill>
                <a:latin typeface="MuseoSans"/>
              </a:rPr>
              <a:t>controleert geformuleerde conclusies door te zoeken naar bewijzen die de conclusies weerleggen. </a:t>
            </a:r>
          </a:p>
          <a:p>
            <a:pPr fontAlgn="auto">
              <a:lnSpc>
                <a:spcPct val="100000"/>
              </a:lnSpc>
            </a:pPr>
            <a:r>
              <a:rPr lang="nl-NL" dirty="0">
                <a:solidFill>
                  <a:srgbClr val="5928AC"/>
                </a:solidFill>
                <a:latin typeface="MuseoSans"/>
              </a:rPr>
              <a:t>herkent tekortkomingen van de geformuleerde conclusie. </a:t>
            </a:r>
          </a:p>
          <a:p>
            <a:pPr fontAlgn="auto">
              <a:lnSpc>
                <a:spcPct val="100000"/>
              </a:lnSpc>
            </a:pPr>
            <a:r>
              <a:rPr lang="nl-NL" dirty="0">
                <a:solidFill>
                  <a:srgbClr val="5928AC"/>
                </a:solidFill>
                <a:latin typeface="MuseoSans"/>
              </a:rPr>
              <a:t>herkent tekortkomingen in de wijze van zijn of haar onderzoek. </a:t>
            </a:r>
          </a:p>
          <a:p>
            <a:pPr fontAlgn="auto">
              <a:lnSpc>
                <a:spcPct val="100000"/>
              </a:lnSpc>
            </a:pPr>
            <a:r>
              <a:rPr lang="nl-NL" dirty="0">
                <a:solidFill>
                  <a:srgbClr val="5928AC"/>
                </a:solidFill>
                <a:latin typeface="MuseoSans"/>
              </a:rPr>
              <a:t>maakt onderscheid tussen feiten en meningen. </a:t>
            </a:r>
          </a:p>
          <a:p>
            <a:pPr>
              <a:lnSpc>
                <a:spcPct val="100000"/>
              </a:lnSpc>
            </a:pPr>
            <a:endParaRPr lang="nl-NL" dirty="0">
              <a:solidFill>
                <a:srgbClr val="5928AC"/>
              </a:solidFill>
              <a:latin typeface="MuseoSans"/>
            </a:endParaRPr>
          </a:p>
          <a:p>
            <a:pPr fontAlgn="auto">
              <a:buFont typeface="Arial" panose="020B0604020202020204" pitchFamily="34" charset="0"/>
              <a:buChar char="•"/>
            </a:pPr>
            <a:endParaRPr lang="nl-NL" sz="1800" dirty="0">
              <a:solidFill>
                <a:srgbClr val="5928AC"/>
              </a:solidFill>
              <a:effectLst/>
              <a:latin typeface="MuseoSans"/>
            </a:endParaRPr>
          </a:p>
          <a:p>
            <a:pPr marL="0" indent="0">
              <a:lnSpc>
                <a:spcPct val="100000"/>
              </a:lnSpc>
              <a:buNone/>
            </a:pPr>
            <a:r>
              <a:rPr lang="nl-NL" dirty="0">
                <a:effectLst/>
              </a:rPr>
              <a:t> </a:t>
            </a: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03199" y="6356352"/>
            <a:ext cx="304800" cy="304800"/>
          </a:xfrm>
          <a:prstGeom prst="rect">
            <a:avLst/>
          </a:prstGeom>
        </p:spPr>
      </p:pic>
      <p:pic>
        <p:nvPicPr>
          <p:cNvPr id="3" name="Afbeelding 2">
            <a:hlinkClick r:id="rId5"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5" name="Afbeelding 4">
            <a:hlinkClick r:id="rId7"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3" name="Afbeelding 12">
            <a:hlinkClick r:id="rId9"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5"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7"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9"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23" name="Afbeelding 22" descr="Afbeelding met symbool, logo, Lettertype, Graphics&#10;&#10;Automatisch gegenereerde beschrijving">
            <a:hlinkClick r:id="rId23" action="ppaction://hlinksldjump"/>
            <a:extLst>
              <a:ext uri="{FF2B5EF4-FFF2-40B4-BE49-F238E27FC236}">
                <a16:creationId xmlns:a16="http://schemas.microsoft.com/office/drawing/2014/main" id="{CFE65FD4-0053-1D1E-0FCF-69E6FB9D650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784389" y="70689"/>
            <a:ext cx="983745" cy="1135906"/>
          </a:xfrm>
          <a:prstGeom prst="rect">
            <a:avLst/>
          </a:prstGeom>
        </p:spPr>
      </p:pic>
      <p:pic>
        <p:nvPicPr>
          <p:cNvPr id="12" name="Graphic 11">
            <a:hlinkClick r:id="" action="ppaction://hlinkshowjump?jump=nextslide"/>
            <a:extLst>
              <a:ext uri="{FF2B5EF4-FFF2-40B4-BE49-F238E27FC236}">
                <a16:creationId xmlns:a16="http://schemas.microsoft.com/office/drawing/2014/main" id="{EF71EB9A-23EB-16CD-0DB0-7B4DBF0501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84001" y="6364827"/>
            <a:ext cx="304800" cy="304800"/>
          </a:xfrm>
          <a:prstGeom prst="rect">
            <a:avLst/>
          </a:prstGeom>
        </p:spPr>
      </p:pic>
      <p:pic>
        <p:nvPicPr>
          <p:cNvPr id="4" name="Afbeelding 3">
            <a:extLst>
              <a:ext uri="{FF2B5EF4-FFF2-40B4-BE49-F238E27FC236}">
                <a16:creationId xmlns:a16="http://schemas.microsoft.com/office/drawing/2014/main" id="{B5CF749E-FDCC-381F-4F50-14FAA72C878D}"/>
              </a:ext>
            </a:extLst>
          </p:cNvPr>
          <p:cNvPicPr>
            <a:picLocks noChangeAspect="1"/>
          </p:cNvPicPr>
          <p:nvPr/>
        </p:nvPicPr>
        <p:blipFill>
          <a:blip r:embed="rId25"/>
          <a:stretch>
            <a:fillRect/>
          </a:stretch>
        </p:blipFill>
        <p:spPr>
          <a:xfrm>
            <a:off x="838199" y="10515"/>
            <a:ext cx="1174283" cy="1176797"/>
          </a:xfrm>
          <a:prstGeom prst="rect">
            <a:avLst/>
          </a:prstGeom>
        </p:spPr>
      </p:pic>
      <p:sp>
        <p:nvSpPr>
          <p:cNvPr id="6" name="Tekstvak 5">
            <a:extLst>
              <a:ext uri="{FF2B5EF4-FFF2-40B4-BE49-F238E27FC236}">
                <a16:creationId xmlns:a16="http://schemas.microsoft.com/office/drawing/2014/main" id="{7587A765-178F-85BD-44B4-53EDE777D273}"/>
              </a:ext>
            </a:extLst>
          </p:cNvPr>
          <p:cNvSpPr txBox="1"/>
          <p:nvPr/>
        </p:nvSpPr>
        <p:spPr>
          <a:xfrm>
            <a:off x="9167804" y="6300125"/>
            <a:ext cx="2550517"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11" action="ppaction://hlinksldjump">
                  <a:extLst>
                    <a:ext uri="{A12FA001-AC4F-418D-AE19-62706E023703}">
                      <ahyp:hlinkClr xmlns:ahyp="http://schemas.microsoft.com/office/drawing/2018/hyperlinkcolor" val="tx"/>
                    </a:ext>
                  </a:extLst>
                </a:hlinkClick>
              </a:rPr>
              <a:t>Terug naar Concluderen</a:t>
            </a:r>
            <a:endParaRPr lang="nl-NL" dirty="0">
              <a:solidFill>
                <a:srgbClr val="0070C0"/>
              </a:solidFill>
              <a:latin typeface="MuseoSans"/>
            </a:endParaRPr>
          </a:p>
        </p:txBody>
      </p:sp>
    </p:spTree>
    <p:extLst>
      <p:ext uri="{BB962C8B-B14F-4D97-AF65-F5344CB8AC3E}">
        <p14:creationId xmlns:p14="http://schemas.microsoft.com/office/powerpoint/2010/main" val="1581769652"/>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Concluderen – Deel ideeën</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‘Deel ideeën’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‘Concluderen’</a:t>
            </a:r>
          </a:p>
          <a:p>
            <a:pPr>
              <a:lnSpc>
                <a:spcPct val="100000"/>
              </a:lnSpc>
            </a:pPr>
            <a:r>
              <a:rPr lang="nl-NL" dirty="0">
                <a:solidFill>
                  <a:srgbClr val="00A195"/>
                </a:solidFill>
                <a:latin typeface="MuseoSans"/>
              </a:rPr>
              <a:t>deelt de resultaten op in stukken op basis van kenmerken. </a:t>
            </a:r>
          </a:p>
          <a:p>
            <a:pPr>
              <a:lnSpc>
                <a:spcPct val="100000"/>
              </a:lnSpc>
            </a:pPr>
            <a:r>
              <a:rPr lang="nl-NL" dirty="0">
                <a:solidFill>
                  <a:srgbClr val="00A195"/>
                </a:solidFill>
                <a:latin typeface="MuseoSans"/>
              </a:rPr>
              <a:t>bedenkt of de kenmerken overeenkomen of afwijken en of ze veranderen. </a:t>
            </a:r>
          </a:p>
          <a:p>
            <a:pPr>
              <a:lnSpc>
                <a:spcPct val="100000"/>
              </a:lnSpc>
            </a:pPr>
            <a:r>
              <a:rPr lang="nl-NL" dirty="0">
                <a:solidFill>
                  <a:srgbClr val="00A195"/>
                </a:solidFill>
                <a:latin typeface="MuseoSans"/>
              </a:rPr>
              <a:t>geeft betekenis aan elk onderdeel van de resultaten en gaat na welke interpretatie het beste past bij de verschillende onderdelen. </a:t>
            </a:r>
          </a:p>
          <a:p>
            <a:pPr fontAlgn="auto">
              <a:lnSpc>
                <a:spcPct val="100000"/>
              </a:lnSpc>
            </a:pPr>
            <a:endParaRPr lang="nl-NL" dirty="0">
              <a:solidFill>
                <a:srgbClr val="00A195"/>
              </a:solidFill>
              <a:latin typeface="MuseoSans"/>
            </a:endParaRPr>
          </a:p>
          <a:p>
            <a:endParaRPr lang="nl-NL" dirty="0">
              <a:solidFill>
                <a:srgbClr val="00A195"/>
              </a:solidFill>
              <a:effectLst/>
            </a:endParaRPr>
          </a:p>
          <a:p>
            <a:pPr>
              <a:lnSpc>
                <a:spcPct val="100000"/>
              </a:lnSpc>
              <a:buFont typeface="Wingdings" pitchFamily="2" charset="2"/>
              <a:buChar char="§"/>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03199" y="6356352"/>
            <a:ext cx="304800" cy="304800"/>
          </a:xfrm>
          <a:prstGeom prst="rect">
            <a:avLst/>
          </a:prstGeom>
        </p:spPr>
      </p:pic>
      <p:pic>
        <p:nvPicPr>
          <p:cNvPr id="3" name="Afbeelding 2">
            <a:hlinkClick r:id="rId5"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5" name="Afbeelding 4">
            <a:hlinkClick r:id="rId7"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3" name="Afbeelding 12">
            <a:hlinkClick r:id="rId9"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5"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7"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9"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8" name="Afbeelding 7" descr="Afbeelding met logo, symbool, Lettertype, ontwerp&#10;&#10;Automatisch gegenereerde beschrijving">
            <a:hlinkClick r:id="rId23" action="ppaction://hlinksldjump"/>
            <a:extLst>
              <a:ext uri="{FF2B5EF4-FFF2-40B4-BE49-F238E27FC236}">
                <a16:creationId xmlns:a16="http://schemas.microsoft.com/office/drawing/2014/main" id="{592D33E9-3BB5-0F18-1263-325998E0E9C1}"/>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784389" y="66832"/>
            <a:ext cx="983745" cy="1135906"/>
          </a:xfrm>
          <a:prstGeom prst="rect">
            <a:avLst/>
          </a:prstGeom>
        </p:spPr>
      </p:pic>
      <p:pic>
        <p:nvPicPr>
          <p:cNvPr id="12" name="Graphic 11">
            <a:hlinkClick r:id="" action="ppaction://hlinkshowjump?jump=nextslide"/>
            <a:extLst>
              <a:ext uri="{FF2B5EF4-FFF2-40B4-BE49-F238E27FC236}">
                <a16:creationId xmlns:a16="http://schemas.microsoft.com/office/drawing/2014/main" id="{C628A1E9-A466-FA47-73F6-66E517A4F2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84001" y="6364827"/>
            <a:ext cx="304800" cy="304800"/>
          </a:xfrm>
          <a:prstGeom prst="rect">
            <a:avLst/>
          </a:prstGeom>
        </p:spPr>
      </p:pic>
      <p:pic>
        <p:nvPicPr>
          <p:cNvPr id="6" name="Afbeelding 5">
            <a:extLst>
              <a:ext uri="{FF2B5EF4-FFF2-40B4-BE49-F238E27FC236}">
                <a16:creationId xmlns:a16="http://schemas.microsoft.com/office/drawing/2014/main" id="{2BCD1A6E-265C-E432-04DA-D711F08BC506}"/>
              </a:ext>
            </a:extLst>
          </p:cNvPr>
          <p:cNvPicPr>
            <a:picLocks noChangeAspect="1"/>
          </p:cNvPicPr>
          <p:nvPr/>
        </p:nvPicPr>
        <p:blipFill>
          <a:blip r:embed="rId25"/>
          <a:stretch>
            <a:fillRect/>
          </a:stretch>
        </p:blipFill>
        <p:spPr>
          <a:xfrm>
            <a:off x="838199" y="10515"/>
            <a:ext cx="1174283" cy="1176797"/>
          </a:xfrm>
          <a:prstGeom prst="rect">
            <a:avLst/>
          </a:prstGeom>
        </p:spPr>
      </p:pic>
      <p:sp>
        <p:nvSpPr>
          <p:cNvPr id="11" name="Tekstvak 10">
            <a:extLst>
              <a:ext uri="{FF2B5EF4-FFF2-40B4-BE49-F238E27FC236}">
                <a16:creationId xmlns:a16="http://schemas.microsoft.com/office/drawing/2014/main" id="{C73098F3-FB39-1616-4AA5-22EC01A0E21C}"/>
              </a:ext>
            </a:extLst>
          </p:cNvPr>
          <p:cNvSpPr txBox="1"/>
          <p:nvPr/>
        </p:nvSpPr>
        <p:spPr>
          <a:xfrm>
            <a:off x="9167804" y="6300125"/>
            <a:ext cx="2550517"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11" action="ppaction://hlinksldjump">
                  <a:extLst>
                    <a:ext uri="{A12FA001-AC4F-418D-AE19-62706E023703}">
                      <ahyp:hlinkClr xmlns:ahyp="http://schemas.microsoft.com/office/drawing/2018/hyperlinkcolor" val="tx"/>
                    </a:ext>
                  </a:extLst>
                </a:hlinkClick>
              </a:rPr>
              <a:t>Terug naar Concluderen</a:t>
            </a:r>
            <a:endParaRPr lang="nl-NL" dirty="0">
              <a:solidFill>
                <a:srgbClr val="0070C0"/>
              </a:solidFill>
              <a:latin typeface="MuseoSans"/>
            </a:endParaRPr>
          </a:p>
        </p:txBody>
      </p:sp>
    </p:spTree>
    <p:extLst>
      <p:ext uri="{BB962C8B-B14F-4D97-AF65-F5344CB8AC3E}">
        <p14:creationId xmlns:p14="http://schemas.microsoft.com/office/powerpoint/2010/main" val="2247714396"/>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Concluderen – Ontdek de samenhang</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‘Ontdek de samenhang’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‘Concluderen’</a:t>
            </a:r>
          </a:p>
          <a:p>
            <a:pPr fontAlgn="auto">
              <a:lnSpc>
                <a:spcPct val="100000"/>
              </a:lnSpc>
            </a:pPr>
            <a:r>
              <a:rPr lang="nl-NL" dirty="0">
                <a:solidFill>
                  <a:srgbClr val="9BD128"/>
                </a:solidFill>
                <a:latin typeface="MuseoSans"/>
              </a:rPr>
              <a:t>deelt de conclusie van het onderzoek met anderen op een heldere en begrijpelijke manier. </a:t>
            </a:r>
          </a:p>
          <a:p>
            <a:pPr fontAlgn="auto">
              <a:lnSpc>
                <a:spcPct val="100000"/>
              </a:lnSpc>
            </a:pPr>
            <a:r>
              <a:rPr lang="nl-NL" dirty="0">
                <a:solidFill>
                  <a:srgbClr val="9BD128"/>
                </a:solidFill>
                <a:latin typeface="MuseoSans"/>
              </a:rPr>
              <a:t>denkt na over het belang van het onderzoek en deelt dit met anderen. </a:t>
            </a:r>
          </a:p>
          <a:p>
            <a:pPr fontAlgn="auto">
              <a:lnSpc>
                <a:spcPct val="100000"/>
              </a:lnSpc>
            </a:pPr>
            <a:r>
              <a:rPr lang="nl-NL" dirty="0">
                <a:solidFill>
                  <a:srgbClr val="9BD128"/>
                </a:solidFill>
                <a:latin typeface="MuseoSans"/>
              </a:rPr>
              <a:t>staat open voor feedback van anderen en gaat hier over in gesprek. </a:t>
            </a:r>
          </a:p>
          <a:p>
            <a:pPr fontAlgn="auto">
              <a:buFont typeface="Arial" panose="020B0604020202020204" pitchFamily="34" charset="0"/>
              <a:buChar char="•"/>
            </a:pPr>
            <a:endParaRPr lang="nl-NL" sz="1800" dirty="0">
              <a:solidFill>
                <a:srgbClr val="9BD128"/>
              </a:solidFill>
              <a:effectLst/>
              <a:latin typeface="MuseoSans"/>
            </a:endParaRPr>
          </a:p>
          <a:p>
            <a:pPr>
              <a:lnSpc>
                <a:spcPct val="100000"/>
              </a:lnSpc>
              <a:buFont typeface="Wingdings" pitchFamily="2" charset="2"/>
              <a:buChar char="§"/>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03199" y="6356352"/>
            <a:ext cx="304800" cy="304800"/>
          </a:xfrm>
          <a:prstGeom prst="rect">
            <a:avLst/>
          </a:prstGeom>
        </p:spPr>
      </p:pic>
      <p:pic>
        <p:nvPicPr>
          <p:cNvPr id="3" name="Afbeelding 2">
            <a:hlinkClick r:id="rId5"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5" name="Afbeelding 4">
            <a:hlinkClick r:id="rId7"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3" name="Afbeelding 12">
            <a:hlinkClick r:id="rId9"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5"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7"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9"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14" name="Afbeelding 13" descr="Afbeelding met logo, tekst, symbool, Lettertype&#10;&#10;Automatisch gegenereerde beschrijving">
            <a:hlinkClick r:id="rId23" action="ppaction://hlinksldjump"/>
            <a:extLst>
              <a:ext uri="{FF2B5EF4-FFF2-40B4-BE49-F238E27FC236}">
                <a16:creationId xmlns:a16="http://schemas.microsoft.com/office/drawing/2014/main" id="{E7BA42AB-7202-F48D-3A24-091E064DC10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784389" y="72167"/>
            <a:ext cx="983745" cy="1135906"/>
          </a:xfrm>
          <a:prstGeom prst="rect">
            <a:avLst/>
          </a:prstGeom>
        </p:spPr>
      </p:pic>
      <p:pic>
        <p:nvPicPr>
          <p:cNvPr id="12" name="Graphic 11">
            <a:hlinkClick r:id="" action="ppaction://hlinkshowjump?jump=nextslide"/>
            <a:extLst>
              <a:ext uri="{FF2B5EF4-FFF2-40B4-BE49-F238E27FC236}">
                <a16:creationId xmlns:a16="http://schemas.microsoft.com/office/drawing/2014/main" id="{2EA5D571-C237-1FC8-587B-33AE184C4D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84001" y="6364827"/>
            <a:ext cx="304800" cy="304800"/>
          </a:xfrm>
          <a:prstGeom prst="rect">
            <a:avLst/>
          </a:prstGeom>
        </p:spPr>
      </p:pic>
      <p:pic>
        <p:nvPicPr>
          <p:cNvPr id="4" name="Afbeelding 3">
            <a:extLst>
              <a:ext uri="{FF2B5EF4-FFF2-40B4-BE49-F238E27FC236}">
                <a16:creationId xmlns:a16="http://schemas.microsoft.com/office/drawing/2014/main" id="{BDBFE351-9197-4B51-60E0-846FCC9996FA}"/>
              </a:ext>
            </a:extLst>
          </p:cNvPr>
          <p:cNvPicPr>
            <a:picLocks noChangeAspect="1"/>
          </p:cNvPicPr>
          <p:nvPr/>
        </p:nvPicPr>
        <p:blipFill>
          <a:blip r:embed="rId25"/>
          <a:stretch>
            <a:fillRect/>
          </a:stretch>
        </p:blipFill>
        <p:spPr>
          <a:xfrm>
            <a:off x="838199" y="10515"/>
            <a:ext cx="1174283" cy="1176797"/>
          </a:xfrm>
          <a:prstGeom prst="rect">
            <a:avLst/>
          </a:prstGeom>
        </p:spPr>
      </p:pic>
      <p:sp>
        <p:nvSpPr>
          <p:cNvPr id="6" name="Tekstvak 5">
            <a:extLst>
              <a:ext uri="{FF2B5EF4-FFF2-40B4-BE49-F238E27FC236}">
                <a16:creationId xmlns:a16="http://schemas.microsoft.com/office/drawing/2014/main" id="{D83E8C64-D555-ED9E-F119-CF3FC589DA63}"/>
              </a:ext>
            </a:extLst>
          </p:cNvPr>
          <p:cNvSpPr txBox="1"/>
          <p:nvPr/>
        </p:nvSpPr>
        <p:spPr>
          <a:xfrm>
            <a:off x="9167804" y="6300125"/>
            <a:ext cx="2550517"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11" action="ppaction://hlinksldjump">
                  <a:extLst>
                    <a:ext uri="{A12FA001-AC4F-418D-AE19-62706E023703}">
                      <ahyp:hlinkClr xmlns:ahyp="http://schemas.microsoft.com/office/drawing/2018/hyperlinkcolor" val="tx"/>
                    </a:ext>
                  </a:extLst>
                </a:hlinkClick>
              </a:rPr>
              <a:t>Terug naar Concluderen</a:t>
            </a:r>
            <a:endParaRPr lang="nl-NL" dirty="0">
              <a:solidFill>
                <a:srgbClr val="0070C0"/>
              </a:solidFill>
              <a:latin typeface="MuseoSans"/>
            </a:endParaRPr>
          </a:p>
        </p:txBody>
      </p:sp>
    </p:spTree>
    <p:extLst>
      <p:ext uri="{BB962C8B-B14F-4D97-AF65-F5344CB8AC3E}">
        <p14:creationId xmlns:p14="http://schemas.microsoft.com/office/powerpoint/2010/main" val="2253614188"/>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Concluderen – Hak in stukken</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‘Hak in stukken’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‘Concluderen’</a:t>
            </a:r>
          </a:p>
          <a:p>
            <a:pPr>
              <a:lnSpc>
                <a:spcPct val="100000"/>
              </a:lnSpc>
            </a:pPr>
            <a:r>
              <a:rPr lang="nl-NL" dirty="0">
                <a:solidFill>
                  <a:srgbClr val="006EC0"/>
                </a:solidFill>
                <a:latin typeface="MuseoSans"/>
              </a:rPr>
              <a:t>zoekt verbanden tussen de resultaten van het onderzoek. </a:t>
            </a:r>
          </a:p>
          <a:p>
            <a:pPr>
              <a:lnSpc>
                <a:spcPct val="100000"/>
              </a:lnSpc>
            </a:pPr>
            <a:r>
              <a:rPr lang="nl-NL" dirty="0">
                <a:solidFill>
                  <a:srgbClr val="006EC0"/>
                </a:solidFill>
                <a:latin typeface="MuseoSans"/>
              </a:rPr>
              <a:t>ontdekt hoe zaken invloed op elkaar kunnen uitoefenen. </a:t>
            </a:r>
          </a:p>
          <a:p>
            <a:pPr>
              <a:lnSpc>
                <a:spcPct val="100000"/>
              </a:lnSpc>
            </a:pPr>
            <a:r>
              <a:rPr lang="nl-NL" dirty="0">
                <a:solidFill>
                  <a:srgbClr val="006EC0"/>
                </a:solidFill>
                <a:latin typeface="MuseoSans"/>
              </a:rPr>
              <a:t>verklaart de samenhang en gebruikt daarbij passende redeneringen. </a:t>
            </a:r>
          </a:p>
          <a:p>
            <a:pPr>
              <a:lnSpc>
                <a:spcPct val="100000"/>
              </a:lnSpc>
            </a:pPr>
            <a:r>
              <a:rPr lang="nl-NL" dirty="0">
                <a:solidFill>
                  <a:srgbClr val="006EC0"/>
                </a:solidFill>
                <a:latin typeface="MuseoSans"/>
              </a:rPr>
              <a:t>gebruikt modellen om de samenhang weer te geven. </a:t>
            </a:r>
          </a:p>
          <a:p>
            <a:pPr fontAlgn="auto">
              <a:lnSpc>
                <a:spcPct val="100000"/>
              </a:lnSpc>
            </a:pPr>
            <a:endParaRPr lang="nl-NL" dirty="0">
              <a:solidFill>
                <a:srgbClr val="006EC0"/>
              </a:solidFill>
              <a:latin typeface="MuseoSans"/>
            </a:endParaRPr>
          </a:p>
          <a:p>
            <a:pPr fontAlgn="auto">
              <a:buFont typeface="Arial" panose="020B0604020202020204" pitchFamily="34" charset="0"/>
              <a:buChar char="•"/>
            </a:pPr>
            <a:endParaRPr lang="nl-NL" dirty="0">
              <a:solidFill>
                <a:srgbClr val="006EC0"/>
              </a:solidFill>
              <a:latin typeface="MuseoSans"/>
            </a:endParaRPr>
          </a:p>
          <a:p>
            <a:pPr>
              <a:lnSpc>
                <a:spcPct val="100000"/>
              </a:lnSpc>
              <a:buFont typeface="Wingdings" pitchFamily="2" charset="2"/>
              <a:buChar char="§"/>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03199" y="6356352"/>
            <a:ext cx="304800" cy="304800"/>
          </a:xfrm>
          <a:prstGeom prst="rect">
            <a:avLst/>
          </a:prstGeom>
        </p:spPr>
      </p:pic>
      <p:pic>
        <p:nvPicPr>
          <p:cNvPr id="3" name="Afbeelding 2">
            <a:hlinkClick r:id="rId5"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5" name="Afbeelding 4">
            <a:hlinkClick r:id="rId7"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3" name="Afbeelding 12">
            <a:hlinkClick r:id="rId9"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5"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7"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9"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20" name="Afbeelding 19" descr="Afbeelding met symbool, tekst, logo, Lettertype&#10;&#10;Automatisch gegenereerde beschrijving">
            <a:hlinkClick r:id="rId23" action="ppaction://hlinksldjump"/>
            <a:extLst>
              <a:ext uri="{FF2B5EF4-FFF2-40B4-BE49-F238E27FC236}">
                <a16:creationId xmlns:a16="http://schemas.microsoft.com/office/drawing/2014/main" id="{91B12304-D269-67B5-32E1-A9E494EF33B6}"/>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784389" y="81635"/>
            <a:ext cx="919076" cy="1072260"/>
          </a:xfrm>
          <a:prstGeom prst="rect">
            <a:avLst/>
          </a:prstGeom>
        </p:spPr>
      </p:pic>
      <p:pic>
        <p:nvPicPr>
          <p:cNvPr id="4" name="Afbeelding 3">
            <a:extLst>
              <a:ext uri="{FF2B5EF4-FFF2-40B4-BE49-F238E27FC236}">
                <a16:creationId xmlns:a16="http://schemas.microsoft.com/office/drawing/2014/main" id="{5E4510C2-F81F-1BB1-FB97-FC7253869158}"/>
              </a:ext>
            </a:extLst>
          </p:cNvPr>
          <p:cNvPicPr>
            <a:picLocks noChangeAspect="1"/>
          </p:cNvPicPr>
          <p:nvPr/>
        </p:nvPicPr>
        <p:blipFill>
          <a:blip r:embed="rId25"/>
          <a:stretch>
            <a:fillRect/>
          </a:stretch>
        </p:blipFill>
        <p:spPr>
          <a:xfrm>
            <a:off x="838199" y="10515"/>
            <a:ext cx="1174283" cy="1176797"/>
          </a:xfrm>
          <a:prstGeom prst="rect">
            <a:avLst/>
          </a:prstGeom>
        </p:spPr>
      </p:pic>
      <p:sp>
        <p:nvSpPr>
          <p:cNvPr id="6" name="Tekstvak 5">
            <a:extLst>
              <a:ext uri="{FF2B5EF4-FFF2-40B4-BE49-F238E27FC236}">
                <a16:creationId xmlns:a16="http://schemas.microsoft.com/office/drawing/2014/main" id="{B6DD4772-8C60-A5C3-72C7-EB20B0A81176}"/>
              </a:ext>
            </a:extLst>
          </p:cNvPr>
          <p:cNvSpPr txBox="1"/>
          <p:nvPr/>
        </p:nvSpPr>
        <p:spPr>
          <a:xfrm>
            <a:off x="9167804" y="6300125"/>
            <a:ext cx="2550517"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11" action="ppaction://hlinksldjump">
                  <a:extLst>
                    <a:ext uri="{A12FA001-AC4F-418D-AE19-62706E023703}">
                      <ahyp:hlinkClr xmlns:ahyp="http://schemas.microsoft.com/office/drawing/2018/hyperlinkcolor" val="tx"/>
                    </a:ext>
                  </a:extLst>
                </a:hlinkClick>
              </a:rPr>
              <a:t>Terug naar Concluderen</a:t>
            </a:r>
            <a:endParaRPr lang="nl-NL" dirty="0">
              <a:solidFill>
                <a:srgbClr val="0070C0"/>
              </a:solidFill>
              <a:latin typeface="MuseoSans"/>
            </a:endParaRPr>
          </a:p>
        </p:txBody>
      </p:sp>
    </p:spTree>
    <p:extLst>
      <p:ext uri="{BB962C8B-B14F-4D97-AF65-F5344CB8AC3E}">
        <p14:creationId xmlns:p14="http://schemas.microsoft.com/office/powerpoint/2010/main" val="1308781107"/>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684025" cy="507560"/>
          </a:xfrm>
        </p:spPr>
        <p:txBody>
          <a:bodyPr/>
          <a:lstStyle/>
          <a:p>
            <a:r>
              <a:rPr lang="nl-NL" dirty="0">
                <a:latin typeface="Calibri" panose="020F0502020204030204" pitchFamily="34" charset="0"/>
                <a:cs typeface="Calibri" panose="020F0502020204030204" pitchFamily="34" charset="0"/>
              </a:rPr>
              <a:t>Opdracht 23: je verslag schrijven</a:t>
            </a:r>
            <a:br>
              <a:rPr lang="nl-NL" dirty="0">
                <a:solidFill>
                  <a:srgbClr val="0070C0"/>
                </a:solidFill>
                <a:latin typeface="Calibri" panose="020F0502020204030204" pitchFamily="34" charset="0"/>
                <a:cs typeface="Calibri" panose="020F0502020204030204" pitchFamily="34" charset="0"/>
              </a:rPr>
            </a:br>
            <a:endParaRPr lang="nl-NL" dirty="0">
              <a:latin typeface="Calibri" panose="020F0502020204030204" pitchFamily="34" charset="0"/>
              <a:cs typeface="Calibri" panose="020F0502020204030204" pitchFamily="34" charset="0"/>
            </a:endParaRPr>
          </a:p>
        </p:txBody>
      </p:sp>
      <p:pic>
        <p:nvPicPr>
          <p:cNvPr id="5" name="Afbeelding 4">
            <a:hlinkClick r:id="rId3" action="ppaction://hlinksldjump"/>
            <a:extLst>
              <a:ext uri="{FF2B5EF4-FFF2-40B4-BE49-F238E27FC236}">
                <a16:creationId xmlns:a16="http://schemas.microsoft.com/office/drawing/2014/main" id="{0D5AC535-94C7-39D3-62D2-1878737A5169}"/>
              </a:ext>
            </a:extLst>
          </p:cNvPr>
          <p:cNvPicPr>
            <a:picLocks noChangeAspect="1"/>
          </p:cNvPicPr>
          <p:nvPr/>
        </p:nvPicPr>
        <p:blipFill>
          <a:blip r:embed="rId4"/>
          <a:stretch>
            <a:fillRect/>
          </a:stretch>
        </p:blipFill>
        <p:spPr>
          <a:xfrm>
            <a:off x="1814173" y="6336180"/>
            <a:ext cx="331680" cy="331680"/>
          </a:xfrm>
          <a:prstGeom prst="rect">
            <a:avLst/>
          </a:prstGeom>
        </p:spPr>
      </p:pic>
      <p:pic>
        <p:nvPicPr>
          <p:cNvPr id="6" name="Afbeelding 5">
            <a:hlinkClick r:id="rId5" action="ppaction://hlinksldjump"/>
            <a:extLst>
              <a:ext uri="{FF2B5EF4-FFF2-40B4-BE49-F238E27FC236}">
                <a16:creationId xmlns:a16="http://schemas.microsoft.com/office/drawing/2014/main" id="{35148AAF-D0F7-DAD0-792B-BEDC22360206}"/>
              </a:ext>
            </a:extLst>
          </p:cNvPr>
          <p:cNvPicPr>
            <a:picLocks noChangeAspect="1"/>
          </p:cNvPicPr>
          <p:nvPr/>
        </p:nvPicPr>
        <p:blipFill>
          <a:blip r:embed="rId6"/>
          <a:stretch>
            <a:fillRect/>
          </a:stretch>
        </p:blipFill>
        <p:spPr>
          <a:xfrm>
            <a:off x="2200186" y="6331225"/>
            <a:ext cx="361656" cy="350084"/>
          </a:xfrm>
          <a:prstGeom prst="rect">
            <a:avLst/>
          </a:prstGeom>
        </p:spPr>
      </p:pic>
      <p:pic>
        <p:nvPicPr>
          <p:cNvPr id="8" name="Afbeelding 7">
            <a:hlinkClick r:id="rId7" action="ppaction://hlinksldjump"/>
            <a:extLst>
              <a:ext uri="{FF2B5EF4-FFF2-40B4-BE49-F238E27FC236}">
                <a16:creationId xmlns:a16="http://schemas.microsoft.com/office/drawing/2014/main" id="{7F1FDBB6-9136-7B91-7115-7B023D753D1F}"/>
              </a:ext>
            </a:extLst>
          </p:cNvPr>
          <p:cNvPicPr>
            <a:picLocks noChangeAspect="1"/>
          </p:cNvPicPr>
          <p:nvPr/>
        </p:nvPicPr>
        <p:blipFill>
          <a:blip r:embed="rId8"/>
          <a:stretch>
            <a:fillRect/>
          </a:stretch>
        </p:blipFill>
        <p:spPr>
          <a:xfrm flipH="1">
            <a:off x="2624687" y="6337948"/>
            <a:ext cx="331679" cy="331679"/>
          </a:xfrm>
          <a:prstGeom prst="rect">
            <a:avLst/>
          </a:prstGeom>
        </p:spPr>
      </p:pic>
      <p:pic>
        <p:nvPicPr>
          <p:cNvPr id="11" name="Afbeelding 10">
            <a:hlinkClick r:id="rId9" action="ppaction://hlinksldjump"/>
            <a:extLst>
              <a:ext uri="{FF2B5EF4-FFF2-40B4-BE49-F238E27FC236}">
                <a16:creationId xmlns:a16="http://schemas.microsoft.com/office/drawing/2014/main" id="{9FD99894-07A7-2DA6-E167-EDD55725D575}"/>
              </a:ext>
            </a:extLst>
          </p:cNvPr>
          <p:cNvPicPr>
            <a:picLocks noChangeAspect="1"/>
          </p:cNvPicPr>
          <p:nvPr/>
        </p:nvPicPr>
        <p:blipFill>
          <a:blip r:embed="rId10"/>
          <a:stretch>
            <a:fillRect/>
          </a:stretch>
        </p:blipFill>
        <p:spPr>
          <a:xfrm flipH="1">
            <a:off x="3024195" y="6337948"/>
            <a:ext cx="331679" cy="331679"/>
          </a:xfrm>
          <a:prstGeom prst="rect">
            <a:avLst/>
          </a:prstGeom>
        </p:spPr>
      </p:pic>
      <p:pic>
        <p:nvPicPr>
          <p:cNvPr id="13" name="Afbeelding 12">
            <a:hlinkClick r:id="rId11" action="ppaction://hlinksldjump"/>
            <a:extLst>
              <a:ext uri="{FF2B5EF4-FFF2-40B4-BE49-F238E27FC236}">
                <a16:creationId xmlns:a16="http://schemas.microsoft.com/office/drawing/2014/main" id="{46D60A08-6695-4D89-4C8A-004BF4B7BD16}"/>
              </a:ext>
            </a:extLst>
          </p:cNvPr>
          <p:cNvPicPr>
            <a:picLocks noChangeAspect="1"/>
          </p:cNvPicPr>
          <p:nvPr/>
        </p:nvPicPr>
        <p:blipFill>
          <a:blip r:embed="rId12"/>
          <a:stretch>
            <a:fillRect/>
          </a:stretch>
        </p:blipFill>
        <p:spPr>
          <a:xfrm flipH="1">
            <a:off x="3421749" y="6321405"/>
            <a:ext cx="361654" cy="361654"/>
          </a:xfrm>
          <a:prstGeom prst="rect">
            <a:avLst/>
          </a:prstGeom>
        </p:spPr>
      </p:pic>
      <p:pic>
        <p:nvPicPr>
          <p:cNvPr id="14" name="Afbeelding 13" descr="Afbeelding met tekst, logo, schermopname, ontwerp&#10;&#10;Automatisch gegenereerde beschrijving">
            <a:hlinkClick r:id="rId13" action="ppaction://hlinksldjump"/>
            <a:extLst>
              <a:ext uri="{FF2B5EF4-FFF2-40B4-BE49-F238E27FC236}">
                <a16:creationId xmlns:a16="http://schemas.microsoft.com/office/drawing/2014/main" id="{43B3E89F-07A2-330A-4B68-181ECCB14B7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5" name="Afbeelding 14" descr="Afbeelding met tekst, logo, Graphics, Lettertype&#10;&#10;Automatisch gegenereerde beschrijving">
            <a:hlinkClick r:id="rId15" action="ppaction://hlinksldjump"/>
            <a:extLst>
              <a:ext uri="{FF2B5EF4-FFF2-40B4-BE49-F238E27FC236}">
                <a16:creationId xmlns:a16="http://schemas.microsoft.com/office/drawing/2014/main" id="{7A479632-DE58-641E-AB72-A3A326E6477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6" name="Afbeelding 15">
            <a:hlinkClick r:id="rId17" action="ppaction://hlinksldjump"/>
            <a:extLst>
              <a:ext uri="{FF2B5EF4-FFF2-40B4-BE49-F238E27FC236}">
                <a16:creationId xmlns:a16="http://schemas.microsoft.com/office/drawing/2014/main" id="{98E44C47-1892-DF7C-7D89-83AF9A87E20C}"/>
              </a:ext>
            </a:extLst>
          </p:cNvPr>
          <p:cNvPicPr>
            <a:picLocks noChangeAspect="1"/>
          </p:cNvPicPr>
          <p:nvPr/>
        </p:nvPicPr>
        <p:blipFill>
          <a:blip r:embed="rId18"/>
          <a:stretch>
            <a:fillRect/>
          </a:stretch>
        </p:blipFill>
        <p:spPr>
          <a:xfrm>
            <a:off x="1421440" y="6343395"/>
            <a:ext cx="331680" cy="326373"/>
          </a:xfrm>
          <a:prstGeom prst="rect">
            <a:avLst/>
          </a:prstGeom>
        </p:spPr>
      </p:pic>
      <p:pic>
        <p:nvPicPr>
          <p:cNvPr id="17" name="Afbeelding 16">
            <a:hlinkClick r:id="rId19" action="ppaction://hlinksldjump"/>
            <a:extLst>
              <a:ext uri="{FF2B5EF4-FFF2-40B4-BE49-F238E27FC236}">
                <a16:creationId xmlns:a16="http://schemas.microsoft.com/office/drawing/2014/main" id="{AF16280A-2665-28F6-B2AC-908F3744B403}"/>
              </a:ext>
            </a:extLst>
          </p:cNvPr>
          <p:cNvPicPr>
            <a:picLocks noChangeAspect="1"/>
          </p:cNvPicPr>
          <p:nvPr/>
        </p:nvPicPr>
        <p:blipFill>
          <a:blip r:embed="rId20"/>
          <a:stretch>
            <a:fillRect/>
          </a:stretch>
        </p:blipFill>
        <p:spPr>
          <a:xfrm flipH="1">
            <a:off x="634022" y="6341577"/>
            <a:ext cx="325344" cy="329489"/>
          </a:xfrm>
          <a:prstGeom prst="rect">
            <a:avLst/>
          </a:prstGeom>
        </p:spPr>
      </p:pic>
      <p:sp>
        <p:nvSpPr>
          <p:cNvPr id="20" name="Tekstvak 19">
            <a:extLst>
              <a:ext uri="{FF2B5EF4-FFF2-40B4-BE49-F238E27FC236}">
                <a16:creationId xmlns:a16="http://schemas.microsoft.com/office/drawing/2014/main" id="{E20C3C09-6ADE-D6D0-389A-D382BC5FE334}"/>
              </a:ext>
            </a:extLst>
          </p:cNvPr>
          <p:cNvSpPr txBox="1"/>
          <p:nvPr/>
        </p:nvSpPr>
        <p:spPr>
          <a:xfrm>
            <a:off x="9270198" y="6300125"/>
            <a:ext cx="2748621"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11" action="ppaction://hlinksldjump">
                  <a:extLst>
                    <a:ext uri="{A12FA001-AC4F-418D-AE19-62706E023703}">
                      <ahyp:hlinkClr xmlns:ahyp="http://schemas.microsoft.com/office/drawing/2018/hyperlinkcolor" val="tx"/>
                    </a:ext>
                  </a:extLst>
                </a:hlinkClick>
              </a:rPr>
              <a:t>Terug naar Presenteren</a:t>
            </a:r>
            <a:endParaRPr lang="nl-NL" dirty="0">
              <a:solidFill>
                <a:srgbClr val="0070C0"/>
              </a:solidFill>
              <a:latin typeface="MuseoSans"/>
            </a:endParaRPr>
          </a:p>
        </p:txBody>
      </p:sp>
      <p:sp>
        <p:nvSpPr>
          <p:cNvPr id="23" name="Tijdelijke aanduiding voor inhoud 2">
            <a:extLst>
              <a:ext uri="{FF2B5EF4-FFF2-40B4-BE49-F238E27FC236}">
                <a16:creationId xmlns:a16="http://schemas.microsoft.com/office/drawing/2014/main" id="{9DC6EE50-99A1-B04A-E6A2-D57C9B82C692}"/>
              </a:ext>
            </a:extLst>
          </p:cNvPr>
          <p:cNvSpPr txBox="1">
            <a:spLocks/>
          </p:cNvSpPr>
          <p:nvPr/>
        </p:nvSpPr>
        <p:spPr>
          <a:xfrm>
            <a:off x="838201" y="1420754"/>
            <a:ext cx="10883347" cy="4243445"/>
          </a:xfrm>
          <a:prstGeom prst="rect">
            <a:avLst/>
          </a:prstGeom>
        </p:spPr>
        <p:txBody>
          <a:bodyPr vert="horz" lIns="0" tIns="0" rIns="0" bIns="0" rtlCol="0">
            <a:noAutofit/>
          </a:bodyPr>
          <a:lstStyle>
            <a:lvl1pPr marL="216000" indent="-216000" algn="l" defTabSz="914400" rtl="0" eaLnBrk="1" latinLnBrk="0" hangingPunct="1">
              <a:lnSpc>
                <a:spcPct val="135000"/>
              </a:lnSpc>
              <a:spcBef>
                <a:spcPts val="0"/>
              </a:spcBef>
              <a:buFont typeface="Arial" panose="020B0604020202020204" pitchFamily="34" charset="0"/>
              <a:buChar char="•"/>
              <a:defRPr sz="1800" kern="1200" baseline="0">
                <a:solidFill>
                  <a:schemeClr val="tx1"/>
                </a:solidFill>
                <a:latin typeface="+mn-lt"/>
                <a:ea typeface="+mn-ea"/>
                <a:cs typeface="+mn-cs"/>
              </a:defRPr>
            </a:lvl1pPr>
            <a:lvl2pPr marL="432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8163" indent="-533400">
              <a:lnSpc>
                <a:spcPct val="100000"/>
              </a:lnSpc>
              <a:buNone/>
            </a:pPr>
            <a:r>
              <a:rPr lang="nl-NL" dirty="0">
                <a:latin typeface="Calibri" panose="020F0502020204030204" pitchFamily="34" charset="0"/>
                <a:cs typeface="Calibri" panose="020F0502020204030204" pitchFamily="34" charset="0"/>
              </a:rPr>
              <a:t>Doel: </a:t>
            </a:r>
            <a:r>
              <a:rPr lang="nl-NL" dirty="0">
                <a:latin typeface="MuseoSans"/>
                <a:cs typeface="Calibri" panose="020F0502020204030204" pitchFamily="34" charset="0"/>
              </a:rPr>
              <a:t>j</a:t>
            </a:r>
            <a:r>
              <a:rPr lang="nl-NL" sz="1800" dirty="0">
                <a:effectLst/>
                <a:latin typeface="MuseoSans"/>
              </a:rPr>
              <a:t>e schrijf je hele profielwerkstuk. Let erop dat je alle onderdelen in de juiste volgorde opneemt. Zorg dat je volledig bent, maar geen overbodige informatie opneemt. Gebruik de checklist uit deze activiteit als hulpmiddel. </a:t>
            </a:r>
            <a:endParaRPr lang="nl-NL" sz="1800" dirty="0">
              <a:effectLst/>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endParaRPr lang="nl-NL" dirty="0">
              <a:latin typeface="Calibri" panose="020F0502020204030204" pitchFamily="34" charset="0"/>
              <a:cs typeface="Calibri" panose="020F0502020204030204" pitchFamily="34" charset="0"/>
            </a:endParaRPr>
          </a:p>
          <a:p>
            <a:pPr marL="1603375" indent="-1603375">
              <a:lnSpc>
                <a:spcPct val="100000"/>
              </a:lnSpc>
              <a:buNone/>
            </a:pPr>
            <a:r>
              <a:rPr lang="nl-NL" dirty="0">
                <a:latin typeface="Calibri" panose="020F0502020204030204" pitchFamily="34" charset="0"/>
                <a:cs typeface="Calibri" panose="020F0502020204030204" pitchFamily="34" charset="0"/>
              </a:rPr>
              <a:t>Benodigdheden:	</a:t>
            </a:r>
            <a:r>
              <a:rPr lang="nl-NL" dirty="0">
                <a:latin typeface="MuseoSans"/>
                <a:cs typeface="Calibri" panose="020F0502020204030204" pitchFamily="34" charset="0"/>
              </a:rPr>
              <a:t>j</a:t>
            </a:r>
            <a:r>
              <a:rPr lang="nl-NL" sz="1800" dirty="0">
                <a:effectLst/>
                <a:latin typeface="MuseoSans"/>
              </a:rPr>
              <a:t>e voltooide brononderzoek, het plan van aanpak, de uitvoering van je onderzoek en je conclusies. </a:t>
            </a:r>
            <a:endParaRPr lang="nl-NL" dirty="0">
              <a:effectLst/>
            </a:endParaRPr>
          </a:p>
          <a:p>
            <a:pPr marL="0" indent="0">
              <a:buNone/>
            </a:pPr>
            <a:endParaRPr lang="nl-NL" dirty="0">
              <a:solidFill>
                <a:srgbClr val="0070C0"/>
              </a:solidFill>
              <a:latin typeface="Calibri" panose="020F0502020204030204" pitchFamily="34" charset="0"/>
              <a:cs typeface="Calibri" panose="020F0502020204030204" pitchFamily="34" charset="0"/>
            </a:endParaRPr>
          </a:p>
          <a:p>
            <a:pPr marL="4763" indent="0">
              <a:lnSpc>
                <a:spcPct val="100000"/>
              </a:lnSpc>
              <a:buNone/>
            </a:pPr>
            <a:r>
              <a:rPr lang="nl-NL" sz="1800" dirty="0">
                <a:effectLst/>
                <a:latin typeface="Calibri" panose="020F0502020204030204" pitchFamily="34" charset="0"/>
                <a:cs typeface="Calibri" panose="020F0502020204030204" pitchFamily="34" charset="0"/>
              </a:rPr>
              <a:t>Je </a:t>
            </a:r>
            <a:r>
              <a:rPr lang="nl-NL" sz="1800" dirty="0" err="1">
                <a:effectLst/>
                <a:latin typeface="Calibri" panose="020F0502020204030204" pitchFamily="34" charset="0"/>
                <a:cs typeface="Calibri" panose="020F0502020204030204" pitchFamily="34" charset="0"/>
              </a:rPr>
              <a:t>onderzoeksartikel</a:t>
            </a:r>
            <a:r>
              <a:rPr lang="nl-NL" sz="1800" dirty="0">
                <a:effectLst/>
                <a:latin typeface="Calibri" panose="020F0502020204030204" pitchFamily="34" charset="0"/>
                <a:cs typeface="Calibri" panose="020F0502020204030204" pitchFamily="34" charset="0"/>
              </a:rPr>
              <a:t> bestaat uit verschillende onderdelen. In elk onderdeel of hoofdstuk moeten een aantal dingen benoemd worden: voorblad, samenvatting, voorwoord, inhoudsopgave, inleiding, methode, resultaten, conclusie, discussie, referenties, bijlagen.</a:t>
            </a:r>
          </a:p>
          <a:p>
            <a:pPr marL="4763" indent="0">
              <a:lnSpc>
                <a:spcPct val="100000"/>
              </a:lnSpc>
              <a:buNone/>
            </a:pPr>
            <a:endParaRPr lang="nl-NL" dirty="0">
              <a:latin typeface="Calibri" panose="020F0502020204030204" pitchFamily="34" charset="0"/>
              <a:cs typeface="Calibri" panose="020F0502020204030204" pitchFamily="34" charset="0"/>
            </a:endParaRPr>
          </a:p>
          <a:p>
            <a:pPr marL="4763" indent="0">
              <a:lnSpc>
                <a:spcPct val="100000"/>
              </a:lnSpc>
              <a:buNone/>
            </a:pPr>
            <a:r>
              <a:rPr lang="nl-NL" dirty="0">
                <a:latin typeface="Calibri" panose="020F0502020204030204" pitchFamily="34" charset="0"/>
                <a:cs typeface="Calibri" panose="020F0502020204030204" pitchFamily="34" charset="0"/>
              </a:rPr>
              <a:t>In het bijgevoegde document staat per onderdeel beschreven wat er benoemd moet worden. </a:t>
            </a:r>
            <a:r>
              <a:rPr lang="nl-NL" sz="1800" dirty="0">
                <a:effectLst/>
                <a:latin typeface="Calibri" panose="020F0502020204030204" pitchFamily="34" charset="0"/>
                <a:cs typeface="Calibri" panose="020F0502020204030204" pitchFamily="34" charset="0"/>
              </a:rPr>
              <a:t>Vink af wat je beschreven hebt. </a:t>
            </a:r>
            <a:endParaRPr lang="nl-NL" dirty="0">
              <a:latin typeface="Calibri" panose="020F0502020204030204" pitchFamily="34" charset="0"/>
              <a:cs typeface="Calibri" panose="020F0502020204030204" pitchFamily="34" charset="0"/>
            </a:endParaRPr>
          </a:p>
          <a:p>
            <a:pPr marL="538163" indent="-533400">
              <a:lnSpc>
                <a:spcPct val="100000"/>
              </a:lnSpc>
              <a:buNone/>
            </a:pPr>
            <a:endParaRPr lang="nl-NL" dirty="0">
              <a:latin typeface="Calibri" panose="020F0502020204030204" pitchFamily="34" charset="0"/>
              <a:cs typeface="Calibri" panose="020F0502020204030204" pitchFamily="34" charset="0"/>
            </a:endParaRPr>
          </a:p>
          <a:p>
            <a:pPr marL="0" indent="0">
              <a:buNone/>
            </a:pPr>
            <a:endParaRPr lang="nl-NL" dirty="0">
              <a:solidFill>
                <a:srgbClr val="0070C0"/>
              </a:solidFill>
              <a:latin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E168B1DE-571F-E6DF-884E-D63423EEC85E}"/>
              </a:ext>
            </a:extLst>
          </p:cNvPr>
          <p:cNvPicPr>
            <a:picLocks noChangeAspect="1"/>
          </p:cNvPicPr>
          <p:nvPr/>
        </p:nvPicPr>
        <p:blipFill>
          <a:blip r:embed="rId21"/>
          <a:stretch>
            <a:fillRect/>
          </a:stretch>
        </p:blipFill>
        <p:spPr>
          <a:xfrm>
            <a:off x="838201" y="5167239"/>
            <a:ext cx="385630" cy="346455"/>
          </a:xfrm>
          <a:prstGeom prst="rect">
            <a:avLst/>
          </a:prstGeom>
        </p:spPr>
      </p:pic>
      <p:sp>
        <p:nvSpPr>
          <p:cNvPr id="7" name="Tekstvak 6">
            <a:extLst>
              <a:ext uri="{FF2B5EF4-FFF2-40B4-BE49-F238E27FC236}">
                <a16:creationId xmlns:a16="http://schemas.microsoft.com/office/drawing/2014/main" id="{C7A3C9DC-91B7-DDD1-7293-E4F94B935927}"/>
              </a:ext>
            </a:extLst>
          </p:cNvPr>
          <p:cNvSpPr txBox="1"/>
          <p:nvPr/>
        </p:nvSpPr>
        <p:spPr>
          <a:xfrm>
            <a:off x="1159107" y="5144362"/>
            <a:ext cx="7416800" cy="369332"/>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Mijn verslag - Formulier.docx </a:t>
            </a:r>
            <a:r>
              <a:rPr lang="nl-NL" dirty="0">
                <a:solidFill>
                  <a:srgbClr val="FF0000"/>
                </a:solidFill>
                <a:latin typeface="Calibri" panose="020F0502020204030204" pitchFamily="34" charset="0"/>
                <a:ea typeface="Calibri" panose="020F0502020204030204" pitchFamily="34" charset="0"/>
                <a:cs typeface="Calibri" panose="020F0502020204030204" pitchFamily="34" charset="0"/>
              </a:rPr>
              <a:t>(nog niet beschikbaar)</a:t>
            </a:r>
            <a:endParaRPr lang="nl-NL" dirty="0"/>
          </a:p>
        </p:txBody>
      </p:sp>
      <p:pic>
        <p:nvPicPr>
          <p:cNvPr id="9" name="Afbeelding 8">
            <a:extLst>
              <a:ext uri="{FF2B5EF4-FFF2-40B4-BE49-F238E27FC236}">
                <a16:creationId xmlns:a16="http://schemas.microsoft.com/office/drawing/2014/main" id="{3123415D-ACC7-C5DE-81D7-F681206E2463}"/>
              </a:ext>
            </a:extLst>
          </p:cNvPr>
          <p:cNvPicPr>
            <a:picLocks noChangeAspect="1"/>
          </p:cNvPicPr>
          <p:nvPr/>
        </p:nvPicPr>
        <p:blipFill>
          <a:blip r:embed="rId22"/>
          <a:stretch>
            <a:fillRect/>
          </a:stretch>
        </p:blipFill>
        <p:spPr>
          <a:xfrm>
            <a:off x="794839" y="23495"/>
            <a:ext cx="1217267" cy="1231560"/>
          </a:xfrm>
          <a:prstGeom prst="rect">
            <a:avLst/>
          </a:prstGeom>
        </p:spPr>
      </p:pic>
    </p:spTree>
    <p:extLst>
      <p:ext uri="{BB962C8B-B14F-4D97-AF65-F5344CB8AC3E}">
        <p14:creationId xmlns:p14="http://schemas.microsoft.com/office/powerpoint/2010/main" val="2312357028"/>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684025" cy="507560"/>
          </a:xfrm>
        </p:spPr>
        <p:txBody>
          <a:bodyPr/>
          <a:lstStyle/>
          <a:p>
            <a:r>
              <a:rPr lang="nl-NL" dirty="0">
                <a:latin typeface="Calibri" panose="020F0502020204030204" pitchFamily="34" charset="0"/>
                <a:cs typeface="Calibri" panose="020F0502020204030204" pitchFamily="34" charset="0"/>
              </a:rPr>
              <a:t>Opdracht 24: bereid jouw presentatie voor</a:t>
            </a:r>
            <a:br>
              <a:rPr lang="nl-NL" dirty="0">
                <a:solidFill>
                  <a:srgbClr val="0070C0"/>
                </a:solidFill>
                <a:latin typeface="Calibri" panose="020F0502020204030204" pitchFamily="34" charset="0"/>
                <a:cs typeface="Calibri" panose="020F0502020204030204" pitchFamily="34" charset="0"/>
              </a:rPr>
            </a:br>
            <a:endParaRPr lang="nl-NL" dirty="0">
              <a:latin typeface="Calibri" panose="020F0502020204030204" pitchFamily="34" charset="0"/>
              <a:cs typeface="Calibri" panose="020F0502020204030204" pitchFamily="34" charset="0"/>
            </a:endParaRPr>
          </a:p>
        </p:txBody>
      </p:sp>
      <p:pic>
        <p:nvPicPr>
          <p:cNvPr id="5" name="Afbeelding 4">
            <a:hlinkClick r:id="rId3" action="ppaction://hlinksldjump"/>
            <a:extLst>
              <a:ext uri="{FF2B5EF4-FFF2-40B4-BE49-F238E27FC236}">
                <a16:creationId xmlns:a16="http://schemas.microsoft.com/office/drawing/2014/main" id="{0D5AC535-94C7-39D3-62D2-1878737A5169}"/>
              </a:ext>
            </a:extLst>
          </p:cNvPr>
          <p:cNvPicPr>
            <a:picLocks noChangeAspect="1"/>
          </p:cNvPicPr>
          <p:nvPr/>
        </p:nvPicPr>
        <p:blipFill>
          <a:blip r:embed="rId4"/>
          <a:stretch>
            <a:fillRect/>
          </a:stretch>
        </p:blipFill>
        <p:spPr>
          <a:xfrm>
            <a:off x="1814173" y="6336180"/>
            <a:ext cx="331680" cy="331680"/>
          </a:xfrm>
          <a:prstGeom prst="rect">
            <a:avLst/>
          </a:prstGeom>
        </p:spPr>
      </p:pic>
      <p:pic>
        <p:nvPicPr>
          <p:cNvPr id="6" name="Afbeelding 5">
            <a:hlinkClick r:id="rId5" action="ppaction://hlinksldjump"/>
            <a:extLst>
              <a:ext uri="{FF2B5EF4-FFF2-40B4-BE49-F238E27FC236}">
                <a16:creationId xmlns:a16="http://schemas.microsoft.com/office/drawing/2014/main" id="{35148AAF-D0F7-DAD0-792B-BEDC22360206}"/>
              </a:ext>
            </a:extLst>
          </p:cNvPr>
          <p:cNvPicPr>
            <a:picLocks noChangeAspect="1"/>
          </p:cNvPicPr>
          <p:nvPr/>
        </p:nvPicPr>
        <p:blipFill>
          <a:blip r:embed="rId6"/>
          <a:stretch>
            <a:fillRect/>
          </a:stretch>
        </p:blipFill>
        <p:spPr>
          <a:xfrm>
            <a:off x="2200186" y="6331225"/>
            <a:ext cx="361656" cy="350084"/>
          </a:xfrm>
          <a:prstGeom prst="rect">
            <a:avLst/>
          </a:prstGeom>
        </p:spPr>
      </p:pic>
      <p:pic>
        <p:nvPicPr>
          <p:cNvPr id="8" name="Afbeelding 7">
            <a:hlinkClick r:id="rId7" action="ppaction://hlinksldjump"/>
            <a:extLst>
              <a:ext uri="{FF2B5EF4-FFF2-40B4-BE49-F238E27FC236}">
                <a16:creationId xmlns:a16="http://schemas.microsoft.com/office/drawing/2014/main" id="{7F1FDBB6-9136-7B91-7115-7B023D753D1F}"/>
              </a:ext>
            </a:extLst>
          </p:cNvPr>
          <p:cNvPicPr>
            <a:picLocks noChangeAspect="1"/>
          </p:cNvPicPr>
          <p:nvPr/>
        </p:nvPicPr>
        <p:blipFill>
          <a:blip r:embed="rId8"/>
          <a:stretch>
            <a:fillRect/>
          </a:stretch>
        </p:blipFill>
        <p:spPr>
          <a:xfrm flipH="1">
            <a:off x="2624687" y="6337948"/>
            <a:ext cx="331679" cy="331679"/>
          </a:xfrm>
          <a:prstGeom prst="rect">
            <a:avLst/>
          </a:prstGeom>
        </p:spPr>
      </p:pic>
      <p:pic>
        <p:nvPicPr>
          <p:cNvPr id="11" name="Afbeelding 10">
            <a:hlinkClick r:id="rId9" action="ppaction://hlinksldjump"/>
            <a:extLst>
              <a:ext uri="{FF2B5EF4-FFF2-40B4-BE49-F238E27FC236}">
                <a16:creationId xmlns:a16="http://schemas.microsoft.com/office/drawing/2014/main" id="{9FD99894-07A7-2DA6-E167-EDD55725D575}"/>
              </a:ext>
            </a:extLst>
          </p:cNvPr>
          <p:cNvPicPr>
            <a:picLocks noChangeAspect="1"/>
          </p:cNvPicPr>
          <p:nvPr/>
        </p:nvPicPr>
        <p:blipFill>
          <a:blip r:embed="rId10"/>
          <a:stretch>
            <a:fillRect/>
          </a:stretch>
        </p:blipFill>
        <p:spPr>
          <a:xfrm flipH="1">
            <a:off x="3024195" y="6337948"/>
            <a:ext cx="331679" cy="331679"/>
          </a:xfrm>
          <a:prstGeom prst="rect">
            <a:avLst/>
          </a:prstGeom>
        </p:spPr>
      </p:pic>
      <p:pic>
        <p:nvPicPr>
          <p:cNvPr id="13" name="Afbeelding 12">
            <a:hlinkClick r:id="rId11" action="ppaction://hlinksldjump"/>
            <a:extLst>
              <a:ext uri="{FF2B5EF4-FFF2-40B4-BE49-F238E27FC236}">
                <a16:creationId xmlns:a16="http://schemas.microsoft.com/office/drawing/2014/main" id="{46D60A08-6695-4D89-4C8A-004BF4B7BD16}"/>
              </a:ext>
            </a:extLst>
          </p:cNvPr>
          <p:cNvPicPr>
            <a:picLocks noChangeAspect="1"/>
          </p:cNvPicPr>
          <p:nvPr/>
        </p:nvPicPr>
        <p:blipFill>
          <a:blip r:embed="rId12"/>
          <a:stretch>
            <a:fillRect/>
          </a:stretch>
        </p:blipFill>
        <p:spPr>
          <a:xfrm flipH="1">
            <a:off x="3421749" y="6321405"/>
            <a:ext cx="361654" cy="361654"/>
          </a:xfrm>
          <a:prstGeom prst="rect">
            <a:avLst/>
          </a:prstGeom>
        </p:spPr>
      </p:pic>
      <p:pic>
        <p:nvPicPr>
          <p:cNvPr id="14" name="Afbeelding 13" descr="Afbeelding met tekst, logo, schermopname, ontwerp&#10;&#10;Automatisch gegenereerde beschrijving">
            <a:hlinkClick r:id="rId13" action="ppaction://hlinksldjump"/>
            <a:extLst>
              <a:ext uri="{FF2B5EF4-FFF2-40B4-BE49-F238E27FC236}">
                <a16:creationId xmlns:a16="http://schemas.microsoft.com/office/drawing/2014/main" id="{43B3E89F-07A2-330A-4B68-181ECCB14B77}"/>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5" name="Afbeelding 14" descr="Afbeelding met tekst, logo, Graphics, Lettertype&#10;&#10;Automatisch gegenereerde beschrijving">
            <a:hlinkClick r:id="rId15" action="ppaction://hlinksldjump"/>
            <a:extLst>
              <a:ext uri="{FF2B5EF4-FFF2-40B4-BE49-F238E27FC236}">
                <a16:creationId xmlns:a16="http://schemas.microsoft.com/office/drawing/2014/main" id="{7A479632-DE58-641E-AB72-A3A326E6477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6" name="Afbeelding 15">
            <a:hlinkClick r:id="rId17" action="ppaction://hlinksldjump"/>
            <a:extLst>
              <a:ext uri="{FF2B5EF4-FFF2-40B4-BE49-F238E27FC236}">
                <a16:creationId xmlns:a16="http://schemas.microsoft.com/office/drawing/2014/main" id="{98E44C47-1892-DF7C-7D89-83AF9A87E20C}"/>
              </a:ext>
            </a:extLst>
          </p:cNvPr>
          <p:cNvPicPr>
            <a:picLocks noChangeAspect="1"/>
          </p:cNvPicPr>
          <p:nvPr/>
        </p:nvPicPr>
        <p:blipFill>
          <a:blip r:embed="rId18"/>
          <a:stretch>
            <a:fillRect/>
          </a:stretch>
        </p:blipFill>
        <p:spPr>
          <a:xfrm>
            <a:off x="1421440" y="6343395"/>
            <a:ext cx="331680" cy="326373"/>
          </a:xfrm>
          <a:prstGeom prst="rect">
            <a:avLst/>
          </a:prstGeom>
        </p:spPr>
      </p:pic>
      <p:pic>
        <p:nvPicPr>
          <p:cNvPr id="17" name="Afbeelding 16">
            <a:hlinkClick r:id="rId19" action="ppaction://hlinksldjump"/>
            <a:extLst>
              <a:ext uri="{FF2B5EF4-FFF2-40B4-BE49-F238E27FC236}">
                <a16:creationId xmlns:a16="http://schemas.microsoft.com/office/drawing/2014/main" id="{AF16280A-2665-28F6-B2AC-908F3744B403}"/>
              </a:ext>
            </a:extLst>
          </p:cNvPr>
          <p:cNvPicPr>
            <a:picLocks noChangeAspect="1"/>
          </p:cNvPicPr>
          <p:nvPr/>
        </p:nvPicPr>
        <p:blipFill>
          <a:blip r:embed="rId20"/>
          <a:stretch>
            <a:fillRect/>
          </a:stretch>
        </p:blipFill>
        <p:spPr>
          <a:xfrm flipH="1">
            <a:off x="634022" y="6341577"/>
            <a:ext cx="325344" cy="329489"/>
          </a:xfrm>
          <a:prstGeom prst="rect">
            <a:avLst/>
          </a:prstGeom>
        </p:spPr>
      </p:pic>
      <p:sp>
        <p:nvSpPr>
          <p:cNvPr id="23" name="Tijdelijke aanduiding voor inhoud 2">
            <a:extLst>
              <a:ext uri="{FF2B5EF4-FFF2-40B4-BE49-F238E27FC236}">
                <a16:creationId xmlns:a16="http://schemas.microsoft.com/office/drawing/2014/main" id="{9DC6EE50-99A1-B04A-E6A2-D57C9B82C692}"/>
              </a:ext>
            </a:extLst>
          </p:cNvPr>
          <p:cNvSpPr txBox="1">
            <a:spLocks/>
          </p:cNvSpPr>
          <p:nvPr/>
        </p:nvSpPr>
        <p:spPr>
          <a:xfrm>
            <a:off x="838201" y="1420754"/>
            <a:ext cx="10883347" cy="4243445"/>
          </a:xfrm>
          <a:prstGeom prst="rect">
            <a:avLst/>
          </a:prstGeom>
        </p:spPr>
        <p:txBody>
          <a:bodyPr vert="horz" lIns="0" tIns="0" rIns="0" bIns="0" rtlCol="0">
            <a:noAutofit/>
          </a:bodyPr>
          <a:lstStyle>
            <a:lvl1pPr marL="216000" indent="-216000" algn="l" defTabSz="914400" rtl="0" eaLnBrk="1" latinLnBrk="0" hangingPunct="1">
              <a:lnSpc>
                <a:spcPct val="135000"/>
              </a:lnSpc>
              <a:spcBef>
                <a:spcPts val="0"/>
              </a:spcBef>
              <a:buFont typeface="Arial" panose="020B0604020202020204" pitchFamily="34" charset="0"/>
              <a:buChar char="•"/>
              <a:defRPr sz="1800" kern="1200" baseline="0">
                <a:solidFill>
                  <a:schemeClr val="tx1"/>
                </a:solidFill>
                <a:latin typeface="+mn-lt"/>
                <a:ea typeface="+mn-ea"/>
                <a:cs typeface="+mn-cs"/>
              </a:defRPr>
            </a:lvl1pPr>
            <a:lvl2pPr marL="432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38163" indent="-533400">
              <a:lnSpc>
                <a:spcPct val="100000"/>
              </a:lnSpc>
              <a:buNone/>
            </a:pPr>
            <a:r>
              <a:rPr lang="nl-NL" dirty="0">
                <a:latin typeface="Calibri" panose="020F0502020204030204" pitchFamily="34" charset="0"/>
                <a:cs typeface="Calibri" panose="020F0502020204030204" pitchFamily="34" charset="0"/>
              </a:rPr>
              <a:t>Doel: </a:t>
            </a:r>
            <a:r>
              <a:rPr lang="nl-NL" sz="1800" dirty="0">
                <a:effectLst/>
                <a:latin typeface="Calibri" panose="020F0502020204030204" pitchFamily="34" charset="0"/>
                <a:cs typeface="Calibri" panose="020F0502020204030204" pitchFamily="34" charset="0"/>
              </a:rPr>
              <a:t>je geeft een mogelijke verklaring van de conclusie die je gegeven hebt en/of je geeft een mogelijke verklaring voor niet gevonden resultaten. </a:t>
            </a:r>
          </a:p>
          <a:p>
            <a:pPr marL="0" indent="0">
              <a:lnSpc>
                <a:spcPct val="100000"/>
              </a:lnSpc>
              <a:buFont typeface="Arial" panose="020B0604020202020204" pitchFamily="34" charset="0"/>
              <a:buNone/>
            </a:pPr>
            <a:endParaRPr lang="nl-NL" dirty="0">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r>
              <a:rPr lang="nl-NL" dirty="0">
                <a:latin typeface="Calibri" panose="020F0502020204030204" pitchFamily="34" charset="0"/>
                <a:cs typeface="Calibri" panose="020F0502020204030204" pitchFamily="34" charset="0"/>
              </a:rPr>
              <a:t>Benodigdheden:</a:t>
            </a:r>
            <a:endParaRPr lang="nl-NL" dirty="0">
              <a:solidFill>
                <a:srgbClr val="0070C0"/>
              </a:solidFill>
              <a:latin typeface="Calibri" panose="020F0502020204030204" pitchFamily="34" charset="0"/>
              <a:cs typeface="Calibri" panose="020F0502020204030204" pitchFamily="34" charset="0"/>
            </a:endParaRPr>
          </a:p>
          <a:p>
            <a:pPr marL="760413" indent="-225425">
              <a:lnSpc>
                <a:spcPct val="100000"/>
              </a:lnSpc>
              <a:buFont typeface="Wingdings" pitchFamily="2" charset="2"/>
              <a:buChar char="§"/>
            </a:pPr>
            <a:r>
              <a:rPr lang="nl-NL" dirty="0">
                <a:latin typeface="Calibri" panose="020F0502020204030204" pitchFamily="34" charset="0"/>
                <a:cs typeface="Calibri" panose="020F0502020204030204" pitchFamily="34" charset="0"/>
              </a:rPr>
              <a:t>De (hoofd)onderzoeksvraag en eventuele deelvragen die in je onderzoek centraal stonden </a:t>
            </a:r>
          </a:p>
          <a:p>
            <a:pPr marL="760413" indent="-225425">
              <a:lnSpc>
                <a:spcPct val="100000"/>
              </a:lnSpc>
              <a:buFont typeface="Wingdings" pitchFamily="2" charset="2"/>
              <a:buChar char="§"/>
            </a:pPr>
            <a:r>
              <a:rPr lang="nl-NL" dirty="0">
                <a:latin typeface="Calibri" panose="020F0502020204030204" pitchFamily="34" charset="0"/>
                <a:cs typeface="Calibri" panose="020F0502020204030204" pitchFamily="34" charset="0"/>
              </a:rPr>
              <a:t>De hypothese(n) die je voor de uitvoering van je onderzoek hebt opgesteld. </a:t>
            </a:r>
          </a:p>
          <a:p>
            <a:pPr marL="534988" indent="0">
              <a:lnSpc>
                <a:spcPct val="100000"/>
              </a:lnSpc>
              <a:buNone/>
            </a:pPr>
            <a:endParaRPr lang="nl-NL" dirty="0">
              <a:solidFill>
                <a:srgbClr val="0070C0"/>
              </a:solidFill>
              <a:latin typeface="Calibri" panose="020F0502020204030204" pitchFamily="34" charset="0"/>
              <a:cs typeface="Calibri" panose="020F0502020204030204" pitchFamily="34" charset="0"/>
            </a:endParaRPr>
          </a:p>
          <a:p>
            <a:pPr marL="711200" indent="-711200">
              <a:buNone/>
            </a:pPr>
            <a:r>
              <a:rPr lang="nl-NL" dirty="0">
                <a:latin typeface="Calibri" panose="020F0502020204030204" pitchFamily="34" charset="0"/>
                <a:cs typeface="Calibri" panose="020F0502020204030204" pitchFamily="34" charset="0"/>
              </a:rPr>
              <a:t>Stap 1:	Wees je bewust van </a:t>
            </a:r>
            <a:r>
              <a:rPr lang="nl-NL" sz="1800" dirty="0">
                <a:effectLst/>
                <a:latin typeface="MuseoSans"/>
              </a:rPr>
              <a:t>de relevantie van een presentatie van jouw onderzoek. </a:t>
            </a:r>
            <a:endParaRPr lang="nl-NL" dirty="0"/>
          </a:p>
          <a:p>
            <a:pPr marL="711200" indent="-711200">
              <a:lnSpc>
                <a:spcPct val="100000"/>
              </a:lnSpc>
              <a:buNone/>
            </a:pPr>
            <a:r>
              <a:rPr lang="nl-NL" dirty="0">
                <a:solidFill>
                  <a:srgbClr val="0070C0"/>
                </a:solidFill>
                <a:latin typeface="Calibri" panose="020F0502020204030204" pitchFamily="34" charset="0"/>
                <a:cs typeface="Calibri" panose="020F0502020204030204" pitchFamily="34" charset="0"/>
                <a:hlinkClick r:id="rId21" action="ppaction://hlinksldjump">
                  <a:extLst>
                    <a:ext uri="{A12FA001-AC4F-418D-AE19-62706E023703}">
                      <ahyp:hlinkClr xmlns:ahyp="http://schemas.microsoft.com/office/drawing/2018/hyperlinkcolor" val="tx"/>
                    </a:ext>
                  </a:extLst>
                </a:hlinkClick>
              </a:rPr>
              <a:t>Stap 2</a:t>
            </a:r>
            <a:r>
              <a:rPr lang="nl-NL" dirty="0">
                <a:latin typeface="Calibri" panose="020F0502020204030204" pitchFamily="34" charset="0"/>
                <a:cs typeface="Calibri" panose="020F0502020204030204" pitchFamily="34" charset="0"/>
              </a:rPr>
              <a:t>:	</a:t>
            </a:r>
            <a:r>
              <a:rPr lang="nl-NL" sz="1800" dirty="0">
                <a:effectLst/>
                <a:latin typeface="MuseoSans"/>
              </a:rPr>
              <a:t>Bedenk voor welke doelgroep jouw onderzoek het meest relevant is</a:t>
            </a:r>
            <a:r>
              <a:rPr lang="nl-NL" dirty="0">
                <a:latin typeface="Calibri" panose="020F0502020204030204" pitchFamily="34" charset="0"/>
                <a:cs typeface="Calibri" panose="020F0502020204030204" pitchFamily="34" charset="0"/>
              </a:rPr>
              <a:t>.</a:t>
            </a:r>
          </a:p>
          <a:p>
            <a:pPr marL="711200" indent="-711200">
              <a:lnSpc>
                <a:spcPct val="100000"/>
              </a:lnSpc>
              <a:buNone/>
            </a:pPr>
            <a:r>
              <a:rPr lang="nl-NL" dirty="0">
                <a:solidFill>
                  <a:srgbClr val="0070C0"/>
                </a:solidFill>
                <a:effectLst/>
                <a:latin typeface="Calibri" panose="020F0502020204030204" pitchFamily="34" charset="0"/>
                <a:cs typeface="Calibri" panose="020F0502020204030204" pitchFamily="34" charset="0"/>
                <a:hlinkClick r:id="rId22" action="ppaction://hlinksldjump">
                  <a:extLst>
                    <a:ext uri="{A12FA001-AC4F-418D-AE19-62706E023703}">
                      <ahyp:hlinkClr xmlns:ahyp="http://schemas.microsoft.com/office/drawing/2018/hyperlinkcolor" val="tx"/>
                    </a:ext>
                  </a:extLst>
                </a:hlinkClick>
              </a:rPr>
              <a:t>St</a:t>
            </a:r>
            <a:r>
              <a:rPr lang="nl-NL" dirty="0">
                <a:solidFill>
                  <a:srgbClr val="0070C0"/>
                </a:solidFill>
                <a:latin typeface="Calibri" panose="020F0502020204030204" pitchFamily="34" charset="0"/>
                <a:cs typeface="Calibri" panose="020F0502020204030204" pitchFamily="34" charset="0"/>
                <a:hlinkClick r:id="rId22" action="ppaction://hlinksldjump">
                  <a:extLst>
                    <a:ext uri="{A12FA001-AC4F-418D-AE19-62706E023703}">
                      <ahyp:hlinkClr xmlns:ahyp="http://schemas.microsoft.com/office/drawing/2018/hyperlinkcolor" val="tx"/>
                    </a:ext>
                  </a:extLst>
                </a:hlinkClick>
              </a:rPr>
              <a:t>ap 3</a:t>
            </a:r>
            <a:r>
              <a:rPr lang="nl-NL" dirty="0">
                <a:latin typeface="Calibri" panose="020F0502020204030204" pitchFamily="34" charset="0"/>
                <a:cs typeface="Calibri" panose="020F0502020204030204" pitchFamily="34" charset="0"/>
              </a:rPr>
              <a:t>:	</a:t>
            </a:r>
            <a:r>
              <a:rPr lang="nl-NL" sz="1800" dirty="0">
                <a:effectLst/>
                <a:latin typeface="MuseoSans"/>
              </a:rPr>
              <a:t>Bedenk op welke manier je deze doelgroep het beste kan bereiken. </a:t>
            </a:r>
            <a:endParaRPr lang="nl-NL" dirty="0"/>
          </a:p>
          <a:p>
            <a:pPr marL="711200" indent="-711200">
              <a:lnSpc>
                <a:spcPct val="100000"/>
              </a:lnSpc>
              <a:buNone/>
            </a:pPr>
            <a:r>
              <a:rPr lang="nl-NL" dirty="0">
                <a:solidFill>
                  <a:srgbClr val="0070C0"/>
                </a:solidFill>
                <a:latin typeface="Calibri" panose="020F0502020204030204" pitchFamily="34" charset="0"/>
                <a:cs typeface="Calibri" panose="020F0502020204030204" pitchFamily="34" charset="0"/>
                <a:hlinkClick r:id="rId23" action="ppaction://hlinksldjump">
                  <a:extLst>
                    <a:ext uri="{A12FA001-AC4F-418D-AE19-62706E023703}">
                      <ahyp:hlinkClr xmlns:ahyp="http://schemas.microsoft.com/office/drawing/2018/hyperlinkcolor" val="tx"/>
                    </a:ext>
                  </a:extLst>
                </a:hlinkClick>
              </a:rPr>
              <a:t>Stap 4</a:t>
            </a:r>
            <a:r>
              <a:rPr lang="nl-NL" dirty="0">
                <a:latin typeface="Calibri" panose="020F0502020204030204" pitchFamily="34" charset="0"/>
                <a:cs typeface="Calibri" panose="020F0502020204030204" pitchFamily="34" charset="0"/>
              </a:rPr>
              <a:t>:	</a:t>
            </a:r>
            <a:r>
              <a:rPr lang="nl-NL" sz="1800" dirty="0">
                <a:effectLst/>
                <a:latin typeface="MuseoSans"/>
              </a:rPr>
              <a:t>Bepaal het doel en de inhoud van de presentatie en maak de presentatie (in welke vorm dan ook). </a:t>
            </a:r>
            <a:endParaRPr lang="nl-NL" dirty="0"/>
          </a:p>
          <a:p>
            <a:pPr marL="711200" indent="-711200">
              <a:lnSpc>
                <a:spcPct val="100000"/>
              </a:lnSpc>
              <a:buNone/>
            </a:pPr>
            <a:r>
              <a:rPr lang="nl-NL" dirty="0">
                <a:solidFill>
                  <a:srgbClr val="0070C0"/>
                </a:solidFill>
                <a:latin typeface="Calibri" panose="020F0502020204030204" pitchFamily="34" charset="0"/>
                <a:cs typeface="Calibri" panose="020F0502020204030204" pitchFamily="34" charset="0"/>
                <a:hlinkClick r:id="rId24" action="ppaction://hlinksldjump">
                  <a:extLst>
                    <a:ext uri="{A12FA001-AC4F-418D-AE19-62706E023703}">
                      <ahyp:hlinkClr xmlns:ahyp="http://schemas.microsoft.com/office/drawing/2018/hyperlinkcolor" val="tx"/>
                    </a:ext>
                  </a:extLst>
                </a:hlinkClick>
              </a:rPr>
              <a:t>Stap 5</a:t>
            </a:r>
            <a:r>
              <a:rPr lang="nl-NL" dirty="0">
                <a:latin typeface="Calibri" panose="020F0502020204030204" pitchFamily="34" charset="0"/>
                <a:cs typeface="Calibri" panose="020F0502020204030204" pitchFamily="34" charset="0"/>
              </a:rPr>
              <a:t>:	</a:t>
            </a:r>
            <a:r>
              <a:rPr lang="nl-NL" sz="1800" dirty="0">
                <a:effectLst/>
                <a:latin typeface="MuseoSans"/>
              </a:rPr>
              <a:t>Oefen de presentatie of leg de presentatie aan iemand voor en vraag feedback.</a:t>
            </a:r>
          </a:p>
          <a:p>
            <a:pPr marL="711200" indent="-711200">
              <a:lnSpc>
                <a:spcPct val="100000"/>
              </a:lnSpc>
              <a:buNone/>
            </a:pPr>
            <a:r>
              <a:rPr lang="nl-NL" dirty="0">
                <a:latin typeface="MuseoSans"/>
              </a:rPr>
              <a:t>Stap 6:	</a:t>
            </a:r>
            <a:r>
              <a:rPr lang="nl-NL" sz="1800" dirty="0">
                <a:effectLst/>
                <a:latin typeface="MuseoSans"/>
              </a:rPr>
              <a:t>Geef de presentatie aan de doelgroep. Verspreid het filmpje, de poster of houd de presentatie voor een bepaald publiek. </a:t>
            </a:r>
            <a:endParaRPr lang="nl-NL" dirty="0"/>
          </a:p>
          <a:p>
            <a:pPr marL="711200" indent="-711200">
              <a:lnSpc>
                <a:spcPct val="100000"/>
              </a:lnSpc>
              <a:buNone/>
            </a:pPr>
            <a:endParaRPr lang="nl-NL" dirty="0"/>
          </a:p>
        </p:txBody>
      </p:sp>
      <p:sp>
        <p:nvSpPr>
          <p:cNvPr id="4" name="Tekstvak 3">
            <a:extLst>
              <a:ext uri="{FF2B5EF4-FFF2-40B4-BE49-F238E27FC236}">
                <a16:creationId xmlns:a16="http://schemas.microsoft.com/office/drawing/2014/main" id="{09BEB504-8868-CE9B-8141-3008E3384F3C}"/>
              </a:ext>
            </a:extLst>
          </p:cNvPr>
          <p:cNvSpPr txBox="1"/>
          <p:nvPr/>
        </p:nvSpPr>
        <p:spPr>
          <a:xfrm>
            <a:off x="9270198" y="6300125"/>
            <a:ext cx="2748621"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11" action="ppaction://hlinksldjump">
                  <a:extLst>
                    <a:ext uri="{A12FA001-AC4F-418D-AE19-62706E023703}">
                      <ahyp:hlinkClr xmlns:ahyp="http://schemas.microsoft.com/office/drawing/2018/hyperlinkcolor" val="tx"/>
                    </a:ext>
                  </a:extLst>
                </a:hlinkClick>
              </a:rPr>
              <a:t>Terug naar Presenteren</a:t>
            </a:r>
            <a:endParaRPr lang="nl-NL" dirty="0">
              <a:solidFill>
                <a:srgbClr val="0070C0"/>
              </a:solidFill>
              <a:latin typeface="MuseoSans"/>
            </a:endParaRPr>
          </a:p>
        </p:txBody>
      </p:sp>
      <p:pic>
        <p:nvPicPr>
          <p:cNvPr id="7" name="Afbeelding 6">
            <a:extLst>
              <a:ext uri="{FF2B5EF4-FFF2-40B4-BE49-F238E27FC236}">
                <a16:creationId xmlns:a16="http://schemas.microsoft.com/office/drawing/2014/main" id="{CDE34BF6-1D33-8D1C-B744-7ED4C27DDD4C}"/>
              </a:ext>
            </a:extLst>
          </p:cNvPr>
          <p:cNvPicPr>
            <a:picLocks noChangeAspect="1"/>
          </p:cNvPicPr>
          <p:nvPr/>
        </p:nvPicPr>
        <p:blipFill>
          <a:blip r:embed="rId25"/>
          <a:stretch>
            <a:fillRect/>
          </a:stretch>
        </p:blipFill>
        <p:spPr>
          <a:xfrm>
            <a:off x="794839" y="23495"/>
            <a:ext cx="1217267" cy="1231560"/>
          </a:xfrm>
          <a:prstGeom prst="rect">
            <a:avLst/>
          </a:prstGeom>
        </p:spPr>
      </p:pic>
    </p:spTree>
    <p:extLst>
      <p:ext uri="{BB962C8B-B14F-4D97-AF65-F5344CB8AC3E}">
        <p14:creationId xmlns:p14="http://schemas.microsoft.com/office/powerpoint/2010/main" val="2636977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2480730-1549-F176-EEDA-89FB9CB2B5A5}"/>
              </a:ext>
            </a:extLst>
          </p:cNvPr>
          <p:cNvPicPr>
            <a:picLocks noChangeAspect="1"/>
          </p:cNvPicPr>
          <p:nvPr/>
        </p:nvPicPr>
        <p:blipFill>
          <a:blip r:embed="rId2"/>
          <a:stretch>
            <a:fillRect/>
          </a:stretch>
        </p:blipFill>
        <p:spPr>
          <a:xfrm flipV="1">
            <a:off x="10902539" y="-278906"/>
            <a:ext cx="490752" cy="557811"/>
          </a:xfrm>
          <a:prstGeom prst="rect">
            <a:avLst/>
          </a:prstGeom>
        </p:spPr>
      </p:pic>
      <p:sp>
        <p:nvSpPr>
          <p:cNvPr id="4" name="Titel 1">
            <a:extLst>
              <a:ext uri="{FF2B5EF4-FFF2-40B4-BE49-F238E27FC236}">
                <a16:creationId xmlns:a16="http://schemas.microsoft.com/office/drawing/2014/main" id="{196FE5A3-0BC8-15F7-A1A6-406B0C5AD891}"/>
              </a:ext>
            </a:extLst>
          </p:cNvPr>
          <p:cNvSpPr>
            <a:spLocks noGrp="1"/>
          </p:cNvSpPr>
          <p:nvPr>
            <p:ph type="title"/>
          </p:nvPr>
        </p:nvSpPr>
        <p:spPr>
          <a:xfrm>
            <a:off x="6194584" y="268841"/>
            <a:ext cx="4230717" cy="642833"/>
          </a:xfrm>
        </p:spPr>
        <p:txBody>
          <a:bodyPr/>
          <a:lstStyle/>
          <a:p>
            <a:r>
              <a:rPr lang="nl-NL" dirty="0">
                <a:latin typeface="Calibri" panose="020F0502020204030204" pitchFamily="34" charset="0"/>
                <a:cs typeface="Calibri" panose="020F0502020204030204" pitchFamily="34" charset="0"/>
              </a:rPr>
              <a:t>Vaardigheden</a:t>
            </a:r>
          </a:p>
        </p:txBody>
      </p:sp>
      <p:sp>
        <p:nvSpPr>
          <p:cNvPr id="11" name="Tekstvak 10">
            <a:extLst>
              <a:ext uri="{FF2B5EF4-FFF2-40B4-BE49-F238E27FC236}">
                <a16:creationId xmlns:a16="http://schemas.microsoft.com/office/drawing/2014/main" id="{15D255F0-5B62-97FA-BBB8-DC76542FC6E2}"/>
              </a:ext>
            </a:extLst>
          </p:cNvPr>
          <p:cNvSpPr txBox="1"/>
          <p:nvPr/>
        </p:nvSpPr>
        <p:spPr>
          <a:xfrm>
            <a:off x="6119943" y="799714"/>
            <a:ext cx="6096944" cy="1477328"/>
          </a:xfrm>
          <a:prstGeom prst="rect">
            <a:avLst/>
          </a:prstGeom>
          <a:noFill/>
        </p:spPr>
        <p:txBody>
          <a:bodyPr wrap="square" rtlCol="0">
            <a:spAutoFit/>
          </a:bodyPr>
          <a:lstStyle/>
          <a:p>
            <a:r>
              <a:rPr lang="nl-NL" sz="1800" dirty="0">
                <a:solidFill>
                  <a:srgbClr val="00161C"/>
                </a:solidFill>
                <a:effectLst/>
                <a:latin typeface="Calibri" panose="020F0502020204030204" pitchFamily="34" charset="0"/>
                <a:cs typeface="Calibri" panose="020F0502020204030204" pitchFamily="34" charset="0"/>
              </a:rPr>
              <a:t>Om goed onderzoek te kunnen doen, heb je de zogenoemde </a:t>
            </a:r>
            <a:r>
              <a:rPr lang="nl-NL" sz="1800" dirty="0" err="1">
                <a:solidFill>
                  <a:srgbClr val="00161C"/>
                </a:solidFill>
                <a:effectLst/>
                <a:latin typeface="Calibri" panose="020F0502020204030204" pitchFamily="34" charset="0"/>
                <a:cs typeface="Calibri" panose="020F0502020204030204" pitchFamily="34" charset="0"/>
              </a:rPr>
              <a:t>onderzoeksvaardigheden</a:t>
            </a:r>
            <a:r>
              <a:rPr lang="nl-NL" sz="1800" dirty="0">
                <a:solidFill>
                  <a:srgbClr val="00161C"/>
                </a:solidFill>
                <a:effectLst/>
                <a:latin typeface="Calibri" panose="020F0502020204030204" pitchFamily="34" charset="0"/>
                <a:cs typeface="Calibri" panose="020F0502020204030204" pitchFamily="34" charset="0"/>
              </a:rPr>
              <a:t> nodig. Er zijn er acht en die gebruik je en oefen je in alle fasen van de </a:t>
            </a:r>
            <a:r>
              <a:rPr lang="nl-NL" sz="1800" dirty="0" err="1">
                <a:solidFill>
                  <a:srgbClr val="00161C"/>
                </a:solidFill>
                <a:effectLst/>
                <a:latin typeface="Calibri" panose="020F0502020204030204" pitchFamily="34" charset="0"/>
                <a:cs typeface="Calibri" panose="020F0502020204030204" pitchFamily="34" charset="0"/>
              </a:rPr>
              <a:t>onderzoekscyclus</a:t>
            </a:r>
            <a:r>
              <a:rPr lang="nl-NL" sz="1800" dirty="0">
                <a:solidFill>
                  <a:srgbClr val="00161C"/>
                </a:solidFill>
                <a:effectLst/>
                <a:latin typeface="Calibri" panose="020F0502020204030204" pitchFamily="34" charset="0"/>
                <a:cs typeface="Calibri" panose="020F0502020204030204" pitchFamily="34" charset="0"/>
              </a:rPr>
              <a:t>. </a:t>
            </a:r>
            <a:endParaRPr lang="nl-NL" dirty="0">
              <a:latin typeface="Calibri" panose="020F0502020204030204" pitchFamily="34" charset="0"/>
              <a:cs typeface="Calibri" panose="020F0502020204030204" pitchFamily="34" charset="0"/>
            </a:endParaRPr>
          </a:p>
          <a:p>
            <a:r>
              <a:rPr lang="nl-NL" spc="10" dirty="0">
                <a:solidFill>
                  <a:srgbClr val="000000"/>
                </a:solidFill>
                <a:latin typeface="Calibri" panose="020F0502020204030204" pitchFamily="34" charset="0"/>
                <a:ea typeface="Arial" panose="020B0604020202020204" pitchFamily="34" charset="0"/>
                <a:cs typeface="Calibri" panose="020F0502020204030204" pitchFamily="34" charset="0"/>
              </a:rPr>
              <a:t>Via de onderstaande knoppen kun je algemene uitleg lezen over de vaardigheden.</a:t>
            </a:r>
          </a:p>
        </p:txBody>
      </p:sp>
      <p:sp>
        <p:nvSpPr>
          <p:cNvPr id="16" name="Tekstvak 15">
            <a:extLst>
              <a:ext uri="{FF2B5EF4-FFF2-40B4-BE49-F238E27FC236}">
                <a16:creationId xmlns:a16="http://schemas.microsoft.com/office/drawing/2014/main" id="{11A53AAB-F109-5648-29AB-C086E9A8B344}"/>
              </a:ext>
            </a:extLst>
          </p:cNvPr>
          <p:cNvSpPr txBox="1"/>
          <p:nvPr/>
        </p:nvSpPr>
        <p:spPr>
          <a:xfrm>
            <a:off x="6693460" y="2759038"/>
            <a:ext cx="4264818" cy="276999"/>
          </a:xfrm>
          <a:prstGeom prst="rect">
            <a:avLst/>
          </a:prstGeom>
          <a:noFill/>
        </p:spPr>
        <p:txBody>
          <a:bodyPr wrap="square" rtlCol="0">
            <a:spAutoFit/>
          </a:bodyPr>
          <a:lstStyle/>
          <a:p>
            <a:r>
              <a:rPr lang="nl-NL" sz="1200" dirty="0"/>
              <a:t>Neem waar</a:t>
            </a:r>
          </a:p>
        </p:txBody>
      </p:sp>
      <p:sp>
        <p:nvSpPr>
          <p:cNvPr id="20" name="Tekstvak 19">
            <a:extLst>
              <a:ext uri="{FF2B5EF4-FFF2-40B4-BE49-F238E27FC236}">
                <a16:creationId xmlns:a16="http://schemas.microsoft.com/office/drawing/2014/main" id="{FA7BC9E0-A488-ADF9-423E-3025EA04BE9B}"/>
              </a:ext>
            </a:extLst>
          </p:cNvPr>
          <p:cNvSpPr txBox="1"/>
          <p:nvPr/>
        </p:nvSpPr>
        <p:spPr>
          <a:xfrm>
            <a:off x="6688695" y="3154327"/>
            <a:ext cx="4264818" cy="276999"/>
          </a:xfrm>
          <a:prstGeom prst="rect">
            <a:avLst/>
          </a:prstGeom>
          <a:noFill/>
        </p:spPr>
        <p:txBody>
          <a:bodyPr wrap="square" rtlCol="0">
            <a:spAutoFit/>
          </a:bodyPr>
          <a:lstStyle/>
          <a:p>
            <a:r>
              <a:rPr lang="nl-NL" sz="1200" dirty="0"/>
              <a:t>Gebruik je verbeelding</a:t>
            </a:r>
          </a:p>
        </p:txBody>
      </p:sp>
      <p:sp>
        <p:nvSpPr>
          <p:cNvPr id="26" name="Tekstvak 25">
            <a:extLst>
              <a:ext uri="{FF2B5EF4-FFF2-40B4-BE49-F238E27FC236}">
                <a16:creationId xmlns:a16="http://schemas.microsoft.com/office/drawing/2014/main" id="{7C2CC5F8-19FB-ADFC-51D1-56C36F3F6452}"/>
              </a:ext>
            </a:extLst>
          </p:cNvPr>
          <p:cNvSpPr txBox="1"/>
          <p:nvPr/>
        </p:nvSpPr>
        <p:spPr>
          <a:xfrm>
            <a:off x="6691071" y="4370742"/>
            <a:ext cx="4264818" cy="276999"/>
          </a:xfrm>
          <a:prstGeom prst="rect">
            <a:avLst/>
          </a:prstGeom>
          <a:noFill/>
        </p:spPr>
        <p:txBody>
          <a:bodyPr wrap="square" rtlCol="0">
            <a:spAutoFit/>
          </a:bodyPr>
          <a:lstStyle/>
          <a:p>
            <a:r>
              <a:rPr lang="nl-NL" sz="1200" dirty="0"/>
              <a:t>Ontdek de samenhang</a:t>
            </a:r>
          </a:p>
        </p:txBody>
      </p:sp>
      <p:sp>
        <p:nvSpPr>
          <p:cNvPr id="34" name="Tekstvak 33">
            <a:extLst>
              <a:ext uri="{FF2B5EF4-FFF2-40B4-BE49-F238E27FC236}">
                <a16:creationId xmlns:a16="http://schemas.microsoft.com/office/drawing/2014/main" id="{A064F4CB-DB8E-7F67-D6EE-339C4B25A673}"/>
              </a:ext>
            </a:extLst>
          </p:cNvPr>
          <p:cNvSpPr txBox="1"/>
          <p:nvPr/>
        </p:nvSpPr>
        <p:spPr>
          <a:xfrm>
            <a:off x="6708493" y="2386687"/>
            <a:ext cx="4264818" cy="276999"/>
          </a:xfrm>
          <a:prstGeom prst="rect">
            <a:avLst/>
          </a:prstGeom>
          <a:noFill/>
        </p:spPr>
        <p:txBody>
          <a:bodyPr wrap="square" rtlCol="0">
            <a:spAutoFit/>
          </a:bodyPr>
          <a:lstStyle/>
          <a:p>
            <a:r>
              <a:rPr lang="nl-NL" sz="1200" dirty="0"/>
              <a:t>Wees nieuwsgierig</a:t>
            </a:r>
          </a:p>
        </p:txBody>
      </p:sp>
      <p:sp>
        <p:nvSpPr>
          <p:cNvPr id="35" name="Tekstvak 34">
            <a:extLst>
              <a:ext uri="{FF2B5EF4-FFF2-40B4-BE49-F238E27FC236}">
                <a16:creationId xmlns:a16="http://schemas.microsoft.com/office/drawing/2014/main" id="{7989ECFB-3A81-2190-3039-5383F52126F8}"/>
              </a:ext>
            </a:extLst>
          </p:cNvPr>
          <p:cNvSpPr txBox="1"/>
          <p:nvPr/>
        </p:nvSpPr>
        <p:spPr>
          <a:xfrm>
            <a:off x="6698216" y="3533471"/>
            <a:ext cx="4264818" cy="276999"/>
          </a:xfrm>
          <a:prstGeom prst="rect">
            <a:avLst/>
          </a:prstGeom>
          <a:noFill/>
        </p:spPr>
        <p:txBody>
          <a:bodyPr wrap="square" rtlCol="0">
            <a:spAutoFit/>
          </a:bodyPr>
          <a:lstStyle/>
          <a:p>
            <a:r>
              <a:rPr lang="nl-NL" sz="1200" dirty="0"/>
              <a:t>Trek in twijfel</a:t>
            </a:r>
          </a:p>
        </p:txBody>
      </p:sp>
      <p:sp>
        <p:nvSpPr>
          <p:cNvPr id="37" name="Tekstvak 36">
            <a:extLst>
              <a:ext uri="{FF2B5EF4-FFF2-40B4-BE49-F238E27FC236}">
                <a16:creationId xmlns:a16="http://schemas.microsoft.com/office/drawing/2014/main" id="{183B801A-E692-5C10-544A-7D4DF3D6CFAE}"/>
              </a:ext>
            </a:extLst>
          </p:cNvPr>
          <p:cNvSpPr txBox="1"/>
          <p:nvPr/>
        </p:nvSpPr>
        <p:spPr>
          <a:xfrm>
            <a:off x="6700592" y="3950965"/>
            <a:ext cx="4264818" cy="276999"/>
          </a:xfrm>
          <a:prstGeom prst="rect">
            <a:avLst/>
          </a:prstGeom>
          <a:noFill/>
        </p:spPr>
        <p:txBody>
          <a:bodyPr wrap="square" rtlCol="0">
            <a:spAutoFit/>
          </a:bodyPr>
          <a:lstStyle/>
          <a:p>
            <a:r>
              <a:rPr lang="nl-NL" sz="1200" dirty="0"/>
              <a:t>Deel ideeën</a:t>
            </a:r>
          </a:p>
        </p:txBody>
      </p:sp>
      <p:sp>
        <p:nvSpPr>
          <p:cNvPr id="40" name="Tekstvak 39">
            <a:extLst>
              <a:ext uri="{FF2B5EF4-FFF2-40B4-BE49-F238E27FC236}">
                <a16:creationId xmlns:a16="http://schemas.microsoft.com/office/drawing/2014/main" id="{ADE90A4A-7A5C-0944-9233-17B132300D50}"/>
              </a:ext>
            </a:extLst>
          </p:cNvPr>
          <p:cNvSpPr txBox="1"/>
          <p:nvPr/>
        </p:nvSpPr>
        <p:spPr>
          <a:xfrm>
            <a:off x="6722559" y="4783879"/>
            <a:ext cx="4264818" cy="276999"/>
          </a:xfrm>
          <a:prstGeom prst="rect">
            <a:avLst/>
          </a:prstGeom>
          <a:noFill/>
        </p:spPr>
        <p:txBody>
          <a:bodyPr wrap="square" rtlCol="0">
            <a:spAutoFit/>
          </a:bodyPr>
          <a:lstStyle/>
          <a:p>
            <a:r>
              <a:rPr lang="nl-NL" sz="1200" dirty="0"/>
              <a:t>Hak in stukken</a:t>
            </a:r>
          </a:p>
        </p:txBody>
      </p:sp>
      <p:sp>
        <p:nvSpPr>
          <p:cNvPr id="41" name="Tekstvak 40">
            <a:extLst>
              <a:ext uri="{FF2B5EF4-FFF2-40B4-BE49-F238E27FC236}">
                <a16:creationId xmlns:a16="http://schemas.microsoft.com/office/drawing/2014/main" id="{0E5E19D7-6E35-17DC-47CE-F899933C256B}"/>
              </a:ext>
            </a:extLst>
          </p:cNvPr>
          <p:cNvSpPr txBox="1"/>
          <p:nvPr/>
        </p:nvSpPr>
        <p:spPr>
          <a:xfrm>
            <a:off x="6722559" y="5185921"/>
            <a:ext cx="4264818" cy="276999"/>
          </a:xfrm>
          <a:prstGeom prst="rect">
            <a:avLst/>
          </a:prstGeom>
          <a:noFill/>
        </p:spPr>
        <p:txBody>
          <a:bodyPr wrap="square" rtlCol="0">
            <a:spAutoFit/>
          </a:bodyPr>
          <a:lstStyle/>
          <a:p>
            <a:r>
              <a:rPr lang="nl-NL" sz="1200" dirty="0"/>
              <a:t>Reflecteer</a:t>
            </a:r>
          </a:p>
        </p:txBody>
      </p:sp>
      <p:pic>
        <p:nvPicPr>
          <p:cNvPr id="6" name="Afbeelding 5" descr="Afbeelding met tekst, logo, schermopname, ontwerp&#10;&#10;Automatisch gegenereerde beschrijving">
            <a:extLst>
              <a:ext uri="{FF2B5EF4-FFF2-40B4-BE49-F238E27FC236}">
                <a16:creationId xmlns:a16="http://schemas.microsoft.com/office/drawing/2014/main" id="{66CF88F8-438F-7903-8BEC-2726A1E8B6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22" y="0"/>
            <a:ext cx="5473987" cy="6858000"/>
          </a:xfrm>
          <a:prstGeom prst="rect">
            <a:avLst/>
          </a:prstGeom>
        </p:spPr>
      </p:pic>
      <p:pic>
        <p:nvPicPr>
          <p:cNvPr id="14" name="Afbeelding 13" descr="Afbeelding met logo, Lettertype, symbool, ontwerp&#10;&#10;Automatisch gegenereerde beschrijving">
            <a:hlinkClick r:id="rId4" action="ppaction://hlinksldjump"/>
            <a:extLst>
              <a:ext uri="{FF2B5EF4-FFF2-40B4-BE49-F238E27FC236}">
                <a16:creationId xmlns:a16="http://schemas.microsoft.com/office/drawing/2014/main" id="{E6B2A44A-2707-44D7-4A9E-A4337AF3D7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55701" y="2752993"/>
            <a:ext cx="258458" cy="298435"/>
          </a:xfrm>
          <a:prstGeom prst="rect">
            <a:avLst/>
          </a:prstGeom>
        </p:spPr>
      </p:pic>
      <p:pic>
        <p:nvPicPr>
          <p:cNvPr id="17" name="Afbeelding 16" descr="Afbeelding met logo, Lettertype, symbool, tekst&#10;&#10;Automatisch gegenereerde beschrijving">
            <a:hlinkClick r:id="rId6" action="ppaction://hlinksldjump"/>
            <a:extLst>
              <a:ext uri="{FF2B5EF4-FFF2-40B4-BE49-F238E27FC236}">
                <a16:creationId xmlns:a16="http://schemas.microsoft.com/office/drawing/2014/main" id="{6438A442-42C3-DA3F-2809-EA70B8579A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67208" y="3138763"/>
            <a:ext cx="258458" cy="298435"/>
          </a:xfrm>
          <a:prstGeom prst="rect">
            <a:avLst/>
          </a:prstGeom>
        </p:spPr>
      </p:pic>
      <p:pic>
        <p:nvPicPr>
          <p:cNvPr id="18" name="Afbeelding 17" descr="Afbeelding met logo, tekst, symbool, Lettertype&#10;&#10;Automatisch gegenereerde beschrijving">
            <a:hlinkClick r:id="rId8" action="ppaction://hlinksldjump"/>
            <a:extLst>
              <a:ext uri="{FF2B5EF4-FFF2-40B4-BE49-F238E27FC236}">
                <a16:creationId xmlns:a16="http://schemas.microsoft.com/office/drawing/2014/main" id="{E178BE06-3F78-3FC2-5F17-32603F0D0C90}"/>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267208" y="4360023"/>
            <a:ext cx="258458" cy="298435"/>
          </a:xfrm>
          <a:prstGeom prst="rect">
            <a:avLst/>
          </a:prstGeom>
        </p:spPr>
      </p:pic>
      <p:pic>
        <p:nvPicPr>
          <p:cNvPr id="19" name="Afbeelding 18" descr="Afbeelding met Lettertype, logo, Graphics, symbool&#10;&#10;Automatisch gegenereerde beschrijving">
            <a:hlinkClick r:id="rId10" action="ppaction://hlinksldjump"/>
            <a:extLst>
              <a:ext uri="{FF2B5EF4-FFF2-40B4-BE49-F238E27FC236}">
                <a16:creationId xmlns:a16="http://schemas.microsoft.com/office/drawing/2014/main" id="{A22097BF-EC1E-CA40-BC9C-026C5562CF22}"/>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272720" y="2365251"/>
            <a:ext cx="258458" cy="298435"/>
          </a:xfrm>
          <a:prstGeom prst="rect">
            <a:avLst/>
          </a:prstGeom>
        </p:spPr>
      </p:pic>
      <p:pic>
        <p:nvPicPr>
          <p:cNvPr id="21" name="Afbeelding 20" descr="Afbeelding met symbool, logo, Lettertype, Graphics&#10;&#10;Automatisch gegenereerde beschrijving">
            <a:hlinkClick r:id="rId12" action="ppaction://hlinksldjump"/>
            <a:extLst>
              <a:ext uri="{FF2B5EF4-FFF2-40B4-BE49-F238E27FC236}">
                <a16:creationId xmlns:a16="http://schemas.microsoft.com/office/drawing/2014/main" id="{F7FB348D-1D91-66C9-4216-48421E7E02F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255701" y="3525875"/>
            <a:ext cx="258458" cy="298435"/>
          </a:xfrm>
          <a:prstGeom prst="rect">
            <a:avLst/>
          </a:prstGeom>
        </p:spPr>
      </p:pic>
      <p:pic>
        <p:nvPicPr>
          <p:cNvPr id="22" name="Afbeelding 21" descr="Afbeelding met logo, symbool, Lettertype, ontwerp&#10;&#10;Automatisch gegenereerde beschrijving">
            <a:hlinkClick r:id="rId14" action="ppaction://hlinksldjump"/>
            <a:extLst>
              <a:ext uri="{FF2B5EF4-FFF2-40B4-BE49-F238E27FC236}">
                <a16:creationId xmlns:a16="http://schemas.microsoft.com/office/drawing/2014/main" id="{2E323AE4-F0E2-5F58-965D-BF0415DDCDA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255701" y="3936677"/>
            <a:ext cx="258458" cy="298435"/>
          </a:xfrm>
          <a:prstGeom prst="rect">
            <a:avLst/>
          </a:prstGeom>
        </p:spPr>
      </p:pic>
      <p:pic>
        <p:nvPicPr>
          <p:cNvPr id="23" name="Afbeelding 22" descr="Afbeelding met symbool, tekst, logo, Lettertype&#10;&#10;Automatisch gegenereerde beschrijving">
            <a:hlinkClick r:id="rId16" action="ppaction://hlinksldjump"/>
            <a:extLst>
              <a:ext uri="{FF2B5EF4-FFF2-40B4-BE49-F238E27FC236}">
                <a16:creationId xmlns:a16="http://schemas.microsoft.com/office/drawing/2014/main" id="{3533597B-3E5A-CE91-3085-733EE558EA6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270755" y="4769591"/>
            <a:ext cx="255801" cy="298435"/>
          </a:xfrm>
          <a:prstGeom prst="rect">
            <a:avLst/>
          </a:prstGeom>
        </p:spPr>
      </p:pic>
      <p:pic>
        <p:nvPicPr>
          <p:cNvPr id="24" name="Afbeelding 23" descr="Afbeelding met logo, Lettertype, symbool, wit&#10;&#10;Automatisch gegenereerde beschrijving">
            <a:hlinkClick r:id="rId18" action="ppaction://hlinksldjump"/>
            <a:extLst>
              <a:ext uri="{FF2B5EF4-FFF2-40B4-BE49-F238E27FC236}">
                <a16:creationId xmlns:a16="http://schemas.microsoft.com/office/drawing/2014/main" id="{1BF2FFB2-F576-64A0-5B4B-B7210F686B7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6272863" y="5178777"/>
            <a:ext cx="258458" cy="298435"/>
          </a:xfrm>
          <a:prstGeom prst="rect">
            <a:avLst/>
          </a:prstGeom>
        </p:spPr>
      </p:pic>
      <p:pic>
        <p:nvPicPr>
          <p:cNvPr id="15" name="Afbeelding 14">
            <a:hlinkClick r:id="rId20" action="ppaction://hlinksldjump"/>
            <a:extLst>
              <a:ext uri="{FF2B5EF4-FFF2-40B4-BE49-F238E27FC236}">
                <a16:creationId xmlns:a16="http://schemas.microsoft.com/office/drawing/2014/main" id="{0C282757-C9F0-155E-58C7-317B5EDF9222}"/>
              </a:ext>
            </a:extLst>
          </p:cNvPr>
          <p:cNvPicPr>
            <a:picLocks noChangeAspect="1"/>
          </p:cNvPicPr>
          <p:nvPr/>
        </p:nvPicPr>
        <p:blipFill>
          <a:blip r:embed="rId21"/>
          <a:stretch>
            <a:fillRect/>
          </a:stretch>
        </p:blipFill>
        <p:spPr>
          <a:xfrm>
            <a:off x="9529037" y="6346325"/>
            <a:ext cx="331680" cy="326373"/>
          </a:xfrm>
          <a:prstGeom prst="rect">
            <a:avLst/>
          </a:prstGeom>
        </p:spPr>
      </p:pic>
      <p:pic>
        <p:nvPicPr>
          <p:cNvPr id="25" name="Afbeelding 24">
            <a:hlinkClick r:id="rId22" action="ppaction://hlinksldjump"/>
            <a:extLst>
              <a:ext uri="{FF2B5EF4-FFF2-40B4-BE49-F238E27FC236}">
                <a16:creationId xmlns:a16="http://schemas.microsoft.com/office/drawing/2014/main" id="{B399D7B4-9952-CACF-F23D-A773C87953D2}"/>
              </a:ext>
            </a:extLst>
          </p:cNvPr>
          <p:cNvPicPr>
            <a:picLocks noChangeAspect="1"/>
          </p:cNvPicPr>
          <p:nvPr/>
        </p:nvPicPr>
        <p:blipFill>
          <a:blip r:embed="rId23"/>
          <a:stretch>
            <a:fillRect/>
          </a:stretch>
        </p:blipFill>
        <p:spPr>
          <a:xfrm>
            <a:off x="9948666" y="6359282"/>
            <a:ext cx="331680" cy="331680"/>
          </a:xfrm>
          <a:prstGeom prst="rect">
            <a:avLst/>
          </a:prstGeom>
        </p:spPr>
      </p:pic>
      <p:pic>
        <p:nvPicPr>
          <p:cNvPr id="27" name="Afbeelding 26">
            <a:hlinkClick r:id="rId24" action="ppaction://hlinksldjump"/>
            <a:extLst>
              <a:ext uri="{FF2B5EF4-FFF2-40B4-BE49-F238E27FC236}">
                <a16:creationId xmlns:a16="http://schemas.microsoft.com/office/drawing/2014/main" id="{C5F02014-F9F8-AC79-36D9-C5993335F177}"/>
              </a:ext>
            </a:extLst>
          </p:cNvPr>
          <p:cNvPicPr>
            <a:picLocks noChangeAspect="1"/>
          </p:cNvPicPr>
          <p:nvPr/>
        </p:nvPicPr>
        <p:blipFill>
          <a:blip r:embed="rId25"/>
          <a:stretch>
            <a:fillRect/>
          </a:stretch>
        </p:blipFill>
        <p:spPr>
          <a:xfrm>
            <a:off x="10368295" y="6340879"/>
            <a:ext cx="361656" cy="350084"/>
          </a:xfrm>
          <a:prstGeom prst="rect">
            <a:avLst/>
          </a:prstGeom>
        </p:spPr>
      </p:pic>
      <p:pic>
        <p:nvPicPr>
          <p:cNvPr id="28" name="Afbeelding 27">
            <a:hlinkClick r:id="rId26" action="ppaction://hlinksldjump"/>
            <a:extLst>
              <a:ext uri="{FF2B5EF4-FFF2-40B4-BE49-F238E27FC236}">
                <a16:creationId xmlns:a16="http://schemas.microsoft.com/office/drawing/2014/main" id="{C02A2C68-575E-2242-6462-BA709C1C97D6}"/>
              </a:ext>
            </a:extLst>
          </p:cNvPr>
          <p:cNvPicPr>
            <a:picLocks noChangeAspect="1"/>
          </p:cNvPicPr>
          <p:nvPr/>
        </p:nvPicPr>
        <p:blipFill>
          <a:blip r:embed="rId27"/>
          <a:stretch>
            <a:fillRect/>
          </a:stretch>
        </p:blipFill>
        <p:spPr>
          <a:xfrm flipH="1">
            <a:off x="10786075" y="6340878"/>
            <a:ext cx="331679" cy="331679"/>
          </a:xfrm>
          <a:prstGeom prst="rect">
            <a:avLst/>
          </a:prstGeom>
        </p:spPr>
      </p:pic>
      <p:pic>
        <p:nvPicPr>
          <p:cNvPr id="29" name="Afbeelding 28">
            <a:hlinkClick r:id="rId28" action="ppaction://hlinksldjump"/>
            <a:extLst>
              <a:ext uri="{FF2B5EF4-FFF2-40B4-BE49-F238E27FC236}">
                <a16:creationId xmlns:a16="http://schemas.microsoft.com/office/drawing/2014/main" id="{B3FB7CF9-CDE4-0904-DB3C-7CACBFC987B4}"/>
              </a:ext>
            </a:extLst>
          </p:cNvPr>
          <p:cNvPicPr>
            <a:picLocks noChangeAspect="1"/>
          </p:cNvPicPr>
          <p:nvPr/>
        </p:nvPicPr>
        <p:blipFill>
          <a:blip r:embed="rId29"/>
          <a:stretch>
            <a:fillRect/>
          </a:stretch>
        </p:blipFill>
        <p:spPr>
          <a:xfrm flipH="1">
            <a:off x="11205756" y="6340878"/>
            <a:ext cx="331679" cy="331679"/>
          </a:xfrm>
          <a:prstGeom prst="rect">
            <a:avLst/>
          </a:prstGeom>
        </p:spPr>
      </p:pic>
      <p:pic>
        <p:nvPicPr>
          <p:cNvPr id="30" name="Afbeelding 29">
            <a:hlinkClick r:id="rId30" action="ppaction://hlinksldjump"/>
            <a:extLst>
              <a:ext uri="{FF2B5EF4-FFF2-40B4-BE49-F238E27FC236}">
                <a16:creationId xmlns:a16="http://schemas.microsoft.com/office/drawing/2014/main" id="{29828D00-101D-D988-1301-62535D6046F2}"/>
              </a:ext>
            </a:extLst>
          </p:cNvPr>
          <p:cNvPicPr>
            <a:picLocks noChangeAspect="1"/>
          </p:cNvPicPr>
          <p:nvPr/>
        </p:nvPicPr>
        <p:blipFill>
          <a:blip r:embed="rId31"/>
          <a:stretch>
            <a:fillRect/>
          </a:stretch>
        </p:blipFill>
        <p:spPr>
          <a:xfrm flipH="1">
            <a:off x="11623482" y="6337783"/>
            <a:ext cx="361654" cy="361654"/>
          </a:xfrm>
          <a:prstGeom prst="rect">
            <a:avLst/>
          </a:prstGeom>
        </p:spPr>
      </p:pic>
      <p:pic>
        <p:nvPicPr>
          <p:cNvPr id="31" name="Afbeelding 30">
            <a:hlinkClick r:id="rId32" action="ppaction://hlinksldjump"/>
            <a:extLst>
              <a:ext uri="{FF2B5EF4-FFF2-40B4-BE49-F238E27FC236}">
                <a16:creationId xmlns:a16="http://schemas.microsoft.com/office/drawing/2014/main" id="{DE9E7DC9-78FA-99D9-ECA7-EF52F37CBB85}"/>
              </a:ext>
            </a:extLst>
          </p:cNvPr>
          <p:cNvPicPr>
            <a:picLocks noChangeAspect="1"/>
          </p:cNvPicPr>
          <p:nvPr/>
        </p:nvPicPr>
        <p:blipFill>
          <a:blip r:embed="rId33"/>
          <a:stretch>
            <a:fillRect/>
          </a:stretch>
        </p:blipFill>
        <p:spPr>
          <a:xfrm flipH="1">
            <a:off x="9112576" y="6351176"/>
            <a:ext cx="325344" cy="329489"/>
          </a:xfrm>
          <a:prstGeom prst="rect">
            <a:avLst/>
          </a:prstGeom>
        </p:spPr>
      </p:pic>
      <p:sp>
        <p:nvSpPr>
          <p:cNvPr id="2" name="Tekstvak 1">
            <a:extLst>
              <a:ext uri="{FF2B5EF4-FFF2-40B4-BE49-F238E27FC236}">
                <a16:creationId xmlns:a16="http://schemas.microsoft.com/office/drawing/2014/main" id="{487EAA7E-CEA9-BE98-7848-52E3307DBE7F}"/>
              </a:ext>
            </a:extLst>
          </p:cNvPr>
          <p:cNvSpPr txBox="1"/>
          <p:nvPr/>
        </p:nvSpPr>
        <p:spPr>
          <a:xfrm>
            <a:off x="6119943" y="5596979"/>
            <a:ext cx="6096944" cy="646331"/>
          </a:xfrm>
          <a:prstGeom prst="rect">
            <a:avLst/>
          </a:prstGeom>
          <a:noFill/>
        </p:spPr>
        <p:txBody>
          <a:bodyPr wrap="square" rtlCol="0">
            <a:spAutoFit/>
          </a:bodyPr>
          <a:lstStyle/>
          <a:p>
            <a:r>
              <a:rPr lang="nl-NL" spc="10" dirty="0">
                <a:solidFill>
                  <a:srgbClr val="00161C"/>
                </a:solidFill>
                <a:latin typeface="Calibri" panose="020F0502020204030204" pitchFamily="34" charset="0"/>
                <a:ea typeface="Arial" panose="020B0604020202020204" pitchFamily="34" charset="0"/>
                <a:cs typeface="Calibri" panose="020F0502020204030204" pitchFamily="34" charset="0"/>
              </a:rPr>
              <a:t>Binnen de verschillende fasen van de </a:t>
            </a:r>
            <a:r>
              <a:rPr lang="nl-NL" spc="10" dirty="0" err="1">
                <a:solidFill>
                  <a:srgbClr val="00161C"/>
                </a:solidFill>
                <a:latin typeface="Calibri" panose="020F0502020204030204" pitchFamily="34" charset="0"/>
                <a:ea typeface="Arial" panose="020B0604020202020204" pitchFamily="34" charset="0"/>
                <a:cs typeface="Calibri" panose="020F0502020204030204" pitchFamily="34" charset="0"/>
              </a:rPr>
              <a:t>onderzoekscyclus</a:t>
            </a:r>
            <a:r>
              <a:rPr lang="nl-NL" spc="10" dirty="0">
                <a:solidFill>
                  <a:srgbClr val="00161C"/>
                </a:solidFill>
                <a:latin typeface="Calibri" panose="020F0502020204030204" pitchFamily="34" charset="0"/>
                <a:ea typeface="Arial" panose="020B0604020202020204" pitchFamily="34" charset="0"/>
                <a:cs typeface="Calibri" panose="020F0502020204030204" pitchFamily="34" charset="0"/>
              </a:rPr>
              <a:t> geven dezelfde knoppen een specifiekere beschrijving.</a:t>
            </a:r>
            <a:endParaRPr lang="nl-NL" spc="10" dirty="0">
              <a:solidFill>
                <a:srgbClr val="000000"/>
              </a:solidFill>
              <a:latin typeface="Calibri" panose="020F0502020204030204" pitchFamily="34" charset="0"/>
              <a:ea typeface="Arial" panose="020B0604020202020204" pitchFamily="34" charset="0"/>
              <a:cs typeface="Calibri" panose="020F0502020204030204" pitchFamily="34" charset="0"/>
            </a:endParaRPr>
          </a:p>
        </p:txBody>
      </p:sp>
    </p:spTree>
    <p:extLst>
      <p:ext uri="{BB962C8B-B14F-4D97-AF65-F5344CB8AC3E}">
        <p14:creationId xmlns:p14="http://schemas.microsoft.com/office/powerpoint/2010/main" val="301486744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Stap 2: wat is je doelgroep?</a:t>
            </a:r>
          </a:p>
        </p:txBody>
      </p:sp>
      <p:sp>
        <p:nvSpPr>
          <p:cNvPr id="13" name="Tijdelijke aanduiding voor inhoud 2">
            <a:extLst>
              <a:ext uri="{FF2B5EF4-FFF2-40B4-BE49-F238E27FC236}">
                <a16:creationId xmlns:a16="http://schemas.microsoft.com/office/drawing/2014/main" id="{066D5EBC-C71D-F590-490D-D3CD14E5AE95}"/>
              </a:ext>
            </a:extLst>
          </p:cNvPr>
          <p:cNvSpPr>
            <a:spLocks noGrp="1"/>
          </p:cNvSpPr>
          <p:nvPr>
            <p:ph idx="1"/>
          </p:nvPr>
        </p:nvSpPr>
        <p:spPr>
          <a:xfrm>
            <a:off x="838201" y="1420755"/>
            <a:ext cx="8482579" cy="2379914"/>
          </a:xfrm>
        </p:spPr>
        <p:txBody>
          <a:bodyPr/>
          <a:lstStyle/>
          <a:p>
            <a:pPr marL="4763" indent="0">
              <a:lnSpc>
                <a:spcPct val="100000"/>
              </a:lnSpc>
              <a:buNone/>
            </a:pPr>
            <a:r>
              <a:rPr lang="nl-NL" sz="1800" dirty="0">
                <a:effectLst/>
                <a:latin typeface="MuseoSans"/>
              </a:rPr>
              <a:t>De school heeft voor jou al bepaald in welke vorm je de presentatie moet geven. Wie komen er naar je presentatie luisteren? Of wie zal je presentatieposter bekijken? </a:t>
            </a:r>
            <a:endParaRPr lang="nl-NL" dirty="0"/>
          </a:p>
          <a:p>
            <a:pPr marL="4763" indent="0">
              <a:lnSpc>
                <a:spcPct val="100000"/>
              </a:lnSpc>
              <a:buNone/>
            </a:pPr>
            <a:endParaRPr lang="nl-NL" sz="1800" dirty="0">
              <a:effectLst/>
              <a:latin typeface="MuseoSans"/>
            </a:endParaRPr>
          </a:p>
          <a:p>
            <a:pPr marL="4763" indent="0">
              <a:lnSpc>
                <a:spcPct val="100000"/>
              </a:lnSpc>
              <a:buNone/>
            </a:pPr>
            <a:r>
              <a:rPr lang="nl-NL" sz="1800" dirty="0">
                <a:effectLst/>
                <a:latin typeface="MuseoSans"/>
              </a:rPr>
              <a:t>Geef een gedetailleerde beschrijving van jouw doelgroep. Noem kenmerken van de doelgroep. Denk aan: Wat kan je zeggen over de gemiddelde leeftijd van de groep? Intelligentie(niveau)? Voorkennis?</a:t>
            </a:r>
            <a:r>
              <a:rPr lang="nl-NL" sz="1800" dirty="0">
                <a:effectLst/>
                <a:latin typeface="Calibri" panose="020F0502020204030204" pitchFamily="34" charset="0"/>
                <a:cs typeface="Calibri" panose="020F0502020204030204" pitchFamily="34" charset="0"/>
              </a:rPr>
              <a:t> </a:t>
            </a:r>
            <a:endParaRPr lang="nl-NL" dirty="0">
              <a:latin typeface="Calibri" panose="020F0502020204030204" pitchFamily="34" charset="0"/>
              <a:cs typeface="Calibri" panose="020F0502020204030204" pitchFamily="34" charset="0"/>
            </a:endParaRPr>
          </a:p>
          <a:p>
            <a:pPr marL="4763" indent="0">
              <a:lnSpc>
                <a:spcPct val="100000"/>
              </a:lnSpc>
              <a:buNone/>
            </a:pPr>
            <a:br>
              <a:rPr lang="nl-NL" sz="1800" dirty="0">
                <a:effectLst/>
                <a:latin typeface="Calibri" panose="020F0502020204030204" pitchFamily="34" charset="0"/>
                <a:cs typeface="Calibri" panose="020F0502020204030204" pitchFamily="34" charset="0"/>
              </a:rPr>
            </a:br>
            <a:endParaRPr lang="nl-NL" sz="1800" dirty="0">
              <a:effectLst/>
              <a:latin typeface="Calibri" panose="020F0502020204030204" pitchFamily="34" charset="0"/>
              <a:cs typeface="Calibri" panose="020F0502020204030204" pitchFamily="34" charset="0"/>
            </a:endParaRPr>
          </a:p>
          <a:p>
            <a:pPr marL="4763" indent="0">
              <a:lnSpc>
                <a:spcPct val="100000"/>
              </a:lnSpc>
              <a:buNone/>
            </a:pPr>
            <a:endParaRPr lang="nl-NL" dirty="0">
              <a:latin typeface="Calibri" panose="020F0502020204030204" pitchFamily="34" charset="0"/>
              <a:cs typeface="Calibri" panose="020F0502020204030204" pitchFamily="34" charset="0"/>
            </a:endParaRPr>
          </a:p>
          <a:p>
            <a:pPr marL="4763" indent="0">
              <a:lnSpc>
                <a:spcPct val="100000"/>
              </a:lnSpc>
              <a:buNone/>
            </a:pPr>
            <a:endParaRPr lang="nl-NL" sz="1800" dirty="0">
              <a:effectLst/>
              <a:latin typeface="Calibri" panose="020F0502020204030204" pitchFamily="34" charset="0"/>
              <a:cs typeface="Calibri" panose="020F0502020204030204" pitchFamily="34" charset="0"/>
            </a:endParaRPr>
          </a:p>
          <a:p>
            <a:pPr marL="0" indent="0">
              <a:lnSpc>
                <a:spcPct val="100000"/>
              </a:lnSpc>
              <a:buNone/>
            </a:pPr>
            <a:r>
              <a:rPr lang="nl-NL" dirty="0">
                <a:solidFill>
                  <a:srgbClr val="0070C0"/>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Terug naar Opdracht 23: bereid jouw presentatie voor</a:t>
            </a:r>
            <a:endParaRPr lang="nl-NL" dirty="0">
              <a:solidFill>
                <a:srgbClr val="0070C0"/>
              </a:solidFill>
              <a:latin typeface="Calibri" panose="020F0502020204030204" pitchFamily="34" charset="0"/>
              <a:cs typeface="Calibri" panose="020F0502020204030204" pitchFamily="34" charset="0"/>
            </a:endParaRPr>
          </a:p>
        </p:txBody>
      </p:sp>
      <p:pic>
        <p:nvPicPr>
          <p:cNvPr id="5" name="Graphic 4">
            <a:hlinkClick r:id="" action="ppaction://hlinkshowjump?jump=nextslide"/>
            <a:extLst>
              <a:ext uri="{FF2B5EF4-FFF2-40B4-BE49-F238E27FC236}">
                <a16:creationId xmlns:a16="http://schemas.microsoft.com/office/drawing/2014/main" id="{F72B8DAA-4EDA-63A1-1846-57EB506B39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84001" y="6364827"/>
            <a:ext cx="304800" cy="304800"/>
          </a:xfrm>
          <a:prstGeom prst="rect">
            <a:avLst/>
          </a:prstGeom>
        </p:spPr>
      </p:pic>
      <p:pic>
        <p:nvPicPr>
          <p:cNvPr id="6" name="Afbeelding 5">
            <a:hlinkClick r:id="rId6" action="ppaction://hlinksldjump"/>
            <a:extLst>
              <a:ext uri="{FF2B5EF4-FFF2-40B4-BE49-F238E27FC236}">
                <a16:creationId xmlns:a16="http://schemas.microsoft.com/office/drawing/2014/main" id="{FE799037-C5EE-D81E-25B6-00781009B7F2}"/>
              </a:ext>
            </a:extLst>
          </p:cNvPr>
          <p:cNvPicPr>
            <a:picLocks noChangeAspect="1"/>
          </p:cNvPicPr>
          <p:nvPr/>
        </p:nvPicPr>
        <p:blipFill>
          <a:blip r:embed="rId7"/>
          <a:stretch>
            <a:fillRect/>
          </a:stretch>
        </p:blipFill>
        <p:spPr>
          <a:xfrm>
            <a:off x="1814173" y="6336180"/>
            <a:ext cx="331680" cy="331680"/>
          </a:xfrm>
          <a:prstGeom prst="rect">
            <a:avLst/>
          </a:prstGeom>
        </p:spPr>
      </p:pic>
      <p:pic>
        <p:nvPicPr>
          <p:cNvPr id="10" name="Afbeelding 9">
            <a:hlinkClick r:id="rId8" action="ppaction://hlinksldjump"/>
            <a:extLst>
              <a:ext uri="{FF2B5EF4-FFF2-40B4-BE49-F238E27FC236}">
                <a16:creationId xmlns:a16="http://schemas.microsoft.com/office/drawing/2014/main" id="{6E2C0D5A-C132-4140-59DE-A46314A61BF8}"/>
              </a:ext>
            </a:extLst>
          </p:cNvPr>
          <p:cNvPicPr>
            <a:picLocks noChangeAspect="1"/>
          </p:cNvPicPr>
          <p:nvPr/>
        </p:nvPicPr>
        <p:blipFill>
          <a:blip r:embed="rId9"/>
          <a:stretch>
            <a:fillRect/>
          </a:stretch>
        </p:blipFill>
        <p:spPr>
          <a:xfrm>
            <a:off x="2200186" y="6331225"/>
            <a:ext cx="361656" cy="350084"/>
          </a:xfrm>
          <a:prstGeom prst="rect">
            <a:avLst/>
          </a:prstGeom>
        </p:spPr>
      </p:pic>
      <p:pic>
        <p:nvPicPr>
          <p:cNvPr id="11" name="Afbeelding 10">
            <a:hlinkClick r:id="rId10" action="ppaction://hlinksldjump"/>
            <a:extLst>
              <a:ext uri="{FF2B5EF4-FFF2-40B4-BE49-F238E27FC236}">
                <a16:creationId xmlns:a16="http://schemas.microsoft.com/office/drawing/2014/main" id="{97729CBA-FE30-F369-40CB-D323199F1C70}"/>
              </a:ext>
            </a:extLst>
          </p:cNvPr>
          <p:cNvPicPr>
            <a:picLocks noChangeAspect="1"/>
          </p:cNvPicPr>
          <p:nvPr/>
        </p:nvPicPr>
        <p:blipFill>
          <a:blip r:embed="rId11"/>
          <a:stretch>
            <a:fillRect/>
          </a:stretch>
        </p:blipFill>
        <p:spPr>
          <a:xfrm flipH="1">
            <a:off x="2624687" y="6337948"/>
            <a:ext cx="331679" cy="331679"/>
          </a:xfrm>
          <a:prstGeom prst="rect">
            <a:avLst/>
          </a:prstGeom>
        </p:spPr>
      </p:pic>
      <p:pic>
        <p:nvPicPr>
          <p:cNvPr id="15" name="Afbeelding 14">
            <a:hlinkClick r:id="rId12" action="ppaction://hlinksldjump"/>
            <a:extLst>
              <a:ext uri="{FF2B5EF4-FFF2-40B4-BE49-F238E27FC236}">
                <a16:creationId xmlns:a16="http://schemas.microsoft.com/office/drawing/2014/main" id="{9C371B78-0AB2-F886-BFC5-8B063F3CF2C5}"/>
              </a:ext>
            </a:extLst>
          </p:cNvPr>
          <p:cNvPicPr>
            <a:picLocks noChangeAspect="1"/>
          </p:cNvPicPr>
          <p:nvPr/>
        </p:nvPicPr>
        <p:blipFill>
          <a:blip r:embed="rId13"/>
          <a:stretch>
            <a:fillRect/>
          </a:stretch>
        </p:blipFill>
        <p:spPr>
          <a:xfrm flipH="1">
            <a:off x="3024195" y="6337948"/>
            <a:ext cx="331679" cy="331679"/>
          </a:xfrm>
          <a:prstGeom prst="rect">
            <a:avLst/>
          </a:prstGeom>
        </p:spPr>
      </p:pic>
      <p:pic>
        <p:nvPicPr>
          <p:cNvPr id="16" name="Afbeelding 15">
            <a:hlinkClick r:id="rId14" action="ppaction://hlinksldjump"/>
            <a:extLst>
              <a:ext uri="{FF2B5EF4-FFF2-40B4-BE49-F238E27FC236}">
                <a16:creationId xmlns:a16="http://schemas.microsoft.com/office/drawing/2014/main" id="{C0993FDC-CD77-FE39-49D4-61EA4BBBF51E}"/>
              </a:ext>
            </a:extLst>
          </p:cNvPr>
          <p:cNvPicPr>
            <a:picLocks noChangeAspect="1"/>
          </p:cNvPicPr>
          <p:nvPr/>
        </p:nvPicPr>
        <p:blipFill>
          <a:blip r:embed="rId15"/>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6" action="ppaction://hlinksldjump"/>
            <a:extLst>
              <a:ext uri="{FF2B5EF4-FFF2-40B4-BE49-F238E27FC236}">
                <a16:creationId xmlns:a16="http://schemas.microsoft.com/office/drawing/2014/main" id="{DCE04C25-0AD2-470A-751B-7766C552638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8" action="ppaction://hlinksldjump"/>
            <a:extLst>
              <a:ext uri="{FF2B5EF4-FFF2-40B4-BE49-F238E27FC236}">
                <a16:creationId xmlns:a16="http://schemas.microsoft.com/office/drawing/2014/main" id="{8BEB41F0-9754-C63E-69C8-7C325595337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1" name="Afbeelding 20">
            <a:hlinkClick r:id="rId20" action="ppaction://hlinksldjump"/>
            <a:extLst>
              <a:ext uri="{FF2B5EF4-FFF2-40B4-BE49-F238E27FC236}">
                <a16:creationId xmlns:a16="http://schemas.microsoft.com/office/drawing/2014/main" id="{8D8E9188-20C3-CBB2-B256-95923C5145B1}"/>
              </a:ext>
            </a:extLst>
          </p:cNvPr>
          <p:cNvPicPr>
            <a:picLocks noChangeAspect="1"/>
          </p:cNvPicPr>
          <p:nvPr/>
        </p:nvPicPr>
        <p:blipFill>
          <a:blip r:embed="rId21"/>
          <a:stretch>
            <a:fillRect/>
          </a:stretch>
        </p:blipFill>
        <p:spPr>
          <a:xfrm>
            <a:off x="1421440" y="6343395"/>
            <a:ext cx="331680" cy="326373"/>
          </a:xfrm>
          <a:prstGeom prst="rect">
            <a:avLst/>
          </a:prstGeom>
        </p:spPr>
      </p:pic>
      <p:pic>
        <p:nvPicPr>
          <p:cNvPr id="22" name="Afbeelding 21">
            <a:hlinkClick r:id="rId22" action="ppaction://hlinksldjump"/>
            <a:extLst>
              <a:ext uri="{FF2B5EF4-FFF2-40B4-BE49-F238E27FC236}">
                <a16:creationId xmlns:a16="http://schemas.microsoft.com/office/drawing/2014/main" id="{2AB19722-576E-18BA-5558-9ACC53C97DA4}"/>
              </a:ext>
            </a:extLst>
          </p:cNvPr>
          <p:cNvPicPr>
            <a:picLocks noChangeAspect="1"/>
          </p:cNvPicPr>
          <p:nvPr/>
        </p:nvPicPr>
        <p:blipFill>
          <a:blip r:embed="rId23"/>
          <a:stretch>
            <a:fillRect/>
          </a:stretch>
        </p:blipFill>
        <p:spPr>
          <a:xfrm flipH="1">
            <a:off x="634022" y="6341577"/>
            <a:ext cx="325344" cy="329489"/>
          </a:xfrm>
          <a:prstGeom prst="rect">
            <a:avLst/>
          </a:prstGeom>
        </p:spPr>
      </p:pic>
      <p:pic>
        <p:nvPicPr>
          <p:cNvPr id="3" name="Afbeelding 2">
            <a:extLst>
              <a:ext uri="{FF2B5EF4-FFF2-40B4-BE49-F238E27FC236}">
                <a16:creationId xmlns:a16="http://schemas.microsoft.com/office/drawing/2014/main" id="{9BA5E6BE-266A-E0C9-C145-E4AE6691E414}"/>
              </a:ext>
            </a:extLst>
          </p:cNvPr>
          <p:cNvPicPr>
            <a:picLocks noChangeAspect="1"/>
          </p:cNvPicPr>
          <p:nvPr/>
        </p:nvPicPr>
        <p:blipFill>
          <a:blip r:embed="rId24"/>
          <a:stretch>
            <a:fillRect/>
          </a:stretch>
        </p:blipFill>
        <p:spPr>
          <a:xfrm>
            <a:off x="794839" y="23495"/>
            <a:ext cx="1217267" cy="1231560"/>
          </a:xfrm>
          <a:prstGeom prst="rect">
            <a:avLst/>
          </a:prstGeom>
        </p:spPr>
      </p:pic>
      <p:pic>
        <p:nvPicPr>
          <p:cNvPr id="7" name="Afbeelding 6">
            <a:extLst>
              <a:ext uri="{FF2B5EF4-FFF2-40B4-BE49-F238E27FC236}">
                <a16:creationId xmlns:a16="http://schemas.microsoft.com/office/drawing/2014/main" id="{C04A9F91-6EB8-0367-3F9B-2B148CE2090F}"/>
              </a:ext>
            </a:extLst>
          </p:cNvPr>
          <p:cNvPicPr>
            <a:picLocks noChangeAspect="1"/>
          </p:cNvPicPr>
          <p:nvPr/>
        </p:nvPicPr>
        <p:blipFill>
          <a:blip r:embed="rId25"/>
          <a:stretch>
            <a:fillRect/>
          </a:stretch>
        </p:blipFill>
        <p:spPr>
          <a:xfrm>
            <a:off x="838201" y="3369543"/>
            <a:ext cx="385630" cy="346455"/>
          </a:xfrm>
          <a:prstGeom prst="rect">
            <a:avLst/>
          </a:prstGeom>
        </p:spPr>
      </p:pic>
      <p:sp>
        <p:nvSpPr>
          <p:cNvPr id="8" name="Tekstvak 7">
            <a:extLst>
              <a:ext uri="{FF2B5EF4-FFF2-40B4-BE49-F238E27FC236}">
                <a16:creationId xmlns:a16="http://schemas.microsoft.com/office/drawing/2014/main" id="{94718146-B50F-3410-A988-8FFB8F6EF468}"/>
              </a:ext>
            </a:extLst>
          </p:cNvPr>
          <p:cNvSpPr txBox="1"/>
          <p:nvPr/>
        </p:nvSpPr>
        <p:spPr>
          <a:xfrm>
            <a:off x="1223831" y="3346666"/>
            <a:ext cx="7416800" cy="369332"/>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Mijn presentatie - Formulier.docx </a:t>
            </a:r>
            <a:r>
              <a:rPr lang="nl-NL" dirty="0">
                <a:solidFill>
                  <a:srgbClr val="FF0000"/>
                </a:solidFill>
                <a:latin typeface="Calibri" panose="020F0502020204030204" pitchFamily="34" charset="0"/>
                <a:ea typeface="Calibri" panose="020F0502020204030204" pitchFamily="34" charset="0"/>
                <a:cs typeface="Calibri" panose="020F0502020204030204" pitchFamily="34" charset="0"/>
              </a:rPr>
              <a:t>(nog niet beschikbaar)</a:t>
            </a:r>
            <a:endParaRPr lang="nl-NL" dirty="0"/>
          </a:p>
        </p:txBody>
      </p:sp>
      <p:pic>
        <p:nvPicPr>
          <p:cNvPr id="9" name="Graphic 8">
            <a:hlinkClick r:id="" action="ppaction://hlinkshowjump?jump=previousslide"/>
            <a:extLst>
              <a:ext uri="{FF2B5EF4-FFF2-40B4-BE49-F238E27FC236}">
                <a16:creationId xmlns:a16="http://schemas.microsoft.com/office/drawing/2014/main" id="{BB55A448-8C00-82F2-755B-2A621511A3E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203199" y="6356352"/>
            <a:ext cx="304800" cy="304800"/>
          </a:xfrm>
          <a:prstGeom prst="rect">
            <a:avLst/>
          </a:prstGeom>
        </p:spPr>
      </p:pic>
    </p:spTree>
    <p:extLst>
      <p:ext uri="{BB962C8B-B14F-4D97-AF65-F5344CB8AC3E}">
        <p14:creationId xmlns:p14="http://schemas.microsoft.com/office/powerpoint/2010/main" val="1891758963"/>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Stap 3: hoe kun je de doelgroep bereiken?</a:t>
            </a:r>
          </a:p>
        </p:txBody>
      </p:sp>
      <p:sp>
        <p:nvSpPr>
          <p:cNvPr id="13" name="Tijdelijke aanduiding voor inhoud 2">
            <a:extLst>
              <a:ext uri="{FF2B5EF4-FFF2-40B4-BE49-F238E27FC236}">
                <a16:creationId xmlns:a16="http://schemas.microsoft.com/office/drawing/2014/main" id="{066D5EBC-C71D-F590-490D-D3CD14E5AE95}"/>
              </a:ext>
            </a:extLst>
          </p:cNvPr>
          <p:cNvSpPr>
            <a:spLocks noGrp="1"/>
          </p:cNvSpPr>
          <p:nvPr>
            <p:ph idx="1"/>
          </p:nvPr>
        </p:nvSpPr>
        <p:spPr>
          <a:xfrm>
            <a:off x="838201" y="1420755"/>
            <a:ext cx="8482579" cy="2379914"/>
          </a:xfrm>
        </p:spPr>
        <p:txBody>
          <a:bodyPr/>
          <a:lstStyle/>
          <a:p>
            <a:pPr marL="0" indent="0">
              <a:lnSpc>
                <a:spcPct val="100000"/>
              </a:lnSpc>
              <a:buNone/>
            </a:pPr>
            <a:r>
              <a:rPr lang="nl-NL" dirty="0">
                <a:latin typeface="Calibri" panose="020F0502020204030204" pitchFamily="34" charset="0"/>
                <a:cs typeface="Calibri" panose="020F0502020204030204" pitchFamily="34" charset="0"/>
              </a:rPr>
              <a:t>De</a:t>
            </a:r>
            <a:r>
              <a:rPr lang="nl-NL" sz="1800" dirty="0">
                <a:effectLst/>
                <a:latin typeface="Calibri" panose="020F0502020204030204" pitchFamily="34" charset="0"/>
                <a:cs typeface="Calibri" panose="020F0502020204030204" pitchFamily="34" charset="0"/>
              </a:rPr>
              <a:t> school kiest voor een bepaalde manier om je onderzoek te presenteren. Hier zul je je dus aan moeten houden. Je kunt wel nadenken over hoe je je doelgroep het beste kunt benaderen in jouw presentatie. Hoe zal jij je presentatie moeten inrichten zodat het goed aansluit bij de doelgroep? </a:t>
            </a:r>
            <a:endParaRPr lang="nl-NL" dirty="0">
              <a:latin typeface="Calibri" panose="020F0502020204030204" pitchFamily="34" charset="0"/>
              <a:cs typeface="Calibri" panose="020F0502020204030204" pitchFamily="34" charset="0"/>
            </a:endParaRPr>
          </a:p>
          <a:p>
            <a:pPr marL="0" indent="0">
              <a:lnSpc>
                <a:spcPct val="100000"/>
              </a:lnSpc>
              <a:buNone/>
            </a:pPr>
            <a:endParaRPr lang="nl-NL" sz="1800" dirty="0">
              <a:effectLst/>
              <a:latin typeface="Calibri" panose="020F0502020204030204" pitchFamily="34" charset="0"/>
              <a:cs typeface="Calibri" panose="020F0502020204030204" pitchFamily="34" charset="0"/>
            </a:endParaRPr>
          </a:p>
          <a:p>
            <a:pPr marL="0" indent="0">
              <a:lnSpc>
                <a:spcPct val="100000"/>
              </a:lnSpc>
              <a:buNone/>
            </a:pPr>
            <a:r>
              <a:rPr lang="nl-NL" sz="1800" dirty="0">
                <a:effectLst/>
                <a:latin typeface="Calibri" panose="020F0502020204030204" pitchFamily="34" charset="0"/>
                <a:cs typeface="Calibri" panose="020F0502020204030204" pitchFamily="34" charset="0"/>
              </a:rPr>
              <a:t>Denk aan: Gebruik je informele of formele taal? Welke voorbeelden kan je gebruiken en zullen herkenbaar zijn voor de doelgroep? Gebruik je een filmpje of een </a:t>
            </a:r>
            <a:r>
              <a:rPr lang="nl-NL" sz="1800" dirty="0" err="1">
                <a:effectLst/>
                <a:latin typeface="Calibri" panose="020F0502020204030204" pitchFamily="34" charset="0"/>
                <a:cs typeface="Calibri" panose="020F0502020204030204" pitchFamily="34" charset="0"/>
              </a:rPr>
              <a:t>powerpoint</a:t>
            </a:r>
            <a:r>
              <a:rPr lang="nl-NL" sz="1800" dirty="0">
                <a:effectLst/>
                <a:latin typeface="Calibri" panose="020F0502020204030204" pitchFamily="34" charset="0"/>
                <a:cs typeface="Calibri" panose="020F0502020204030204" pitchFamily="34" charset="0"/>
              </a:rPr>
              <a:t>? Gebruik je een demonstratie van je product of opstelling?</a:t>
            </a:r>
            <a:endParaRPr lang="nl-NL" dirty="0">
              <a:latin typeface="Calibri" panose="020F0502020204030204" pitchFamily="34" charset="0"/>
              <a:cs typeface="Calibri" panose="020F0502020204030204" pitchFamily="34" charset="0"/>
            </a:endParaRPr>
          </a:p>
          <a:p>
            <a:pPr marL="4763" indent="0">
              <a:lnSpc>
                <a:spcPct val="100000"/>
              </a:lnSpc>
              <a:buNone/>
            </a:pPr>
            <a:endParaRPr lang="nl-NL" dirty="0">
              <a:latin typeface="Calibri" panose="020F0502020204030204" pitchFamily="34" charset="0"/>
              <a:cs typeface="Calibri" panose="020F0502020204030204" pitchFamily="34" charset="0"/>
            </a:endParaRPr>
          </a:p>
          <a:p>
            <a:pPr marL="4763" indent="0">
              <a:lnSpc>
                <a:spcPct val="100000"/>
              </a:lnSpc>
              <a:buNone/>
            </a:pPr>
            <a:br>
              <a:rPr lang="nl-NL" sz="1800" dirty="0">
                <a:effectLst/>
                <a:latin typeface="Calibri" panose="020F0502020204030204" pitchFamily="34" charset="0"/>
                <a:cs typeface="Calibri" panose="020F0502020204030204" pitchFamily="34" charset="0"/>
              </a:rPr>
            </a:br>
            <a:endParaRPr lang="nl-NL" sz="1800" dirty="0">
              <a:effectLst/>
              <a:latin typeface="Calibri" panose="020F0502020204030204" pitchFamily="34" charset="0"/>
              <a:cs typeface="Calibri" panose="020F0502020204030204" pitchFamily="34" charset="0"/>
            </a:endParaRPr>
          </a:p>
          <a:p>
            <a:pPr marL="4763" indent="0">
              <a:lnSpc>
                <a:spcPct val="100000"/>
              </a:lnSpc>
              <a:buNone/>
            </a:pPr>
            <a:endParaRPr lang="nl-NL" dirty="0">
              <a:latin typeface="Calibri" panose="020F0502020204030204" pitchFamily="34" charset="0"/>
              <a:cs typeface="Calibri" panose="020F0502020204030204" pitchFamily="34" charset="0"/>
            </a:endParaRPr>
          </a:p>
          <a:p>
            <a:pPr marL="4763" indent="0">
              <a:lnSpc>
                <a:spcPct val="100000"/>
              </a:lnSpc>
              <a:buNone/>
            </a:pPr>
            <a:endParaRPr lang="nl-NL" sz="1800" dirty="0">
              <a:effectLst/>
              <a:latin typeface="Calibri" panose="020F0502020204030204" pitchFamily="34" charset="0"/>
              <a:cs typeface="Calibri" panose="020F0502020204030204" pitchFamily="34" charset="0"/>
            </a:endParaRPr>
          </a:p>
          <a:p>
            <a:pPr marL="0" indent="0">
              <a:lnSpc>
                <a:spcPct val="100000"/>
              </a:lnSpc>
              <a:buNone/>
            </a:pPr>
            <a:r>
              <a:rPr lang="nl-NL" dirty="0">
                <a:solidFill>
                  <a:srgbClr val="0070C0"/>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Terug naar Opdracht 23: bereid jouw presentatie voor</a:t>
            </a:r>
            <a:endParaRPr lang="nl-NL" dirty="0">
              <a:solidFill>
                <a:srgbClr val="0070C0"/>
              </a:solidFill>
              <a:latin typeface="Calibri" panose="020F0502020204030204" pitchFamily="34" charset="0"/>
              <a:cs typeface="Calibri" panose="020F0502020204030204" pitchFamily="34" charset="0"/>
            </a:endParaRPr>
          </a:p>
        </p:txBody>
      </p:sp>
      <p:pic>
        <p:nvPicPr>
          <p:cNvPr id="5" name="Graphic 4">
            <a:hlinkClick r:id="" action="ppaction://hlinkshowjump?jump=nextslide"/>
            <a:extLst>
              <a:ext uri="{FF2B5EF4-FFF2-40B4-BE49-F238E27FC236}">
                <a16:creationId xmlns:a16="http://schemas.microsoft.com/office/drawing/2014/main" id="{F72B8DAA-4EDA-63A1-1846-57EB506B39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84001" y="6364827"/>
            <a:ext cx="304800" cy="304800"/>
          </a:xfrm>
          <a:prstGeom prst="rect">
            <a:avLst/>
          </a:prstGeom>
        </p:spPr>
      </p:pic>
      <p:pic>
        <p:nvPicPr>
          <p:cNvPr id="6" name="Afbeelding 5">
            <a:hlinkClick r:id="rId6" action="ppaction://hlinksldjump"/>
            <a:extLst>
              <a:ext uri="{FF2B5EF4-FFF2-40B4-BE49-F238E27FC236}">
                <a16:creationId xmlns:a16="http://schemas.microsoft.com/office/drawing/2014/main" id="{FE799037-C5EE-D81E-25B6-00781009B7F2}"/>
              </a:ext>
            </a:extLst>
          </p:cNvPr>
          <p:cNvPicPr>
            <a:picLocks noChangeAspect="1"/>
          </p:cNvPicPr>
          <p:nvPr/>
        </p:nvPicPr>
        <p:blipFill>
          <a:blip r:embed="rId7"/>
          <a:stretch>
            <a:fillRect/>
          </a:stretch>
        </p:blipFill>
        <p:spPr>
          <a:xfrm>
            <a:off x="1814173" y="6336180"/>
            <a:ext cx="331680" cy="331680"/>
          </a:xfrm>
          <a:prstGeom prst="rect">
            <a:avLst/>
          </a:prstGeom>
        </p:spPr>
      </p:pic>
      <p:pic>
        <p:nvPicPr>
          <p:cNvPr id="10" name="Afbeelding 9">
            <a:hlinkClick r:id="rId8" action="ppaction://hlinksldjump"/>
            <a:extLst>
              <a:ext uri="{FF2B5EF4-FFF2-40B4-BE49-F238E27FC236}">
                <a16:creationId xmlns:a16="http://schemas.microsoft.com/office/drawing/2014/main" id="{6E2C0D5A-C132-4140-59DE-A46314A61BF8}"/>
              </a:ext>
            </a:extLst>
          </p:cNvPr>
          <p:cNvPicPr>
            <a:picLocks noChangeAspect="1"/>
          </p:cNvPicPr>
          <p:nvPr/>
        </p:nvPicPr>
        <p:blipFill>
          <a:blip r:embed="rId9"/>
          <a:stretch>
            <a:fillRect/>
          </a:stretch>
        </p:blipFill>
        <p:spPr>
          <a:xfrm>
            <a:off x="2200186" y="6331225"/>
            <a:ext cx="361656" cy="350084"/>
          </a:xfrm>
          <a:prstGeom prst="rect">
            <a:avLst/>
          </a:prstGeom>
        </p:spPr>
      </p:pic>
      <p:pic>
        <p:nvPicPr>
          <p:cNvPr id="11" name="Afbeelding 10">
            <a:hlinkClick r:id="rId10" action="ppaction://hlinksldjump"/>
            <a:extLst>
              <a:ext uri="{FF2B5EF4-FFF2-40B4-BE49-F238E27FC236}">
                <a16:creationId xmlns:a16="http://schemas.microsoft.com/office/drawing/2014/main" id="{97729CBA-FE30-F369-40CB-D323199F1C70}"/>
              </a:ext>
            </a:extLst>
          </p:cNvPr>
          <p:cNvPicPr>
            <a:picLocks noChangeAspect="1"/>
          </p:cNvPicPr>
          <p:nvPr/>
        </p:nvPicPr>
        <p:blipFill>
          <a:blip r:embed="rId11"/>
          <a:stretch>
            <a:fillRect/>
          </a:stretch>
        </p:blipFill>
        <p:spPr>
          <a:xfrm flipH="1">
            <a:off x="2624687" y="6337948"/>
            <a:ext cx="331679" cy="331679"/>
          </a:xfrm>
          <a:prstGeom prst="rect">
            <a:avLst/>
          </a:prstGeom>
        </p:spPr>
      </p:pic>
      <p:pic>
        <p:nvPicPr>
          <p:cNvPr id="15" name="Afbeelding 14">
            <a:hlinkClick r:id="rId12" action="ppaction://hlinksldjump"/>
            <a:extLst>
              <a:ext uri="{FF2B5EF4-FFF2-40B4-BE49-F238E27FC236}">
                <a16:creationId xmlns:a16="http://schemas.microsoft.com/office/drawing/2014/main" id="{9C371B78-0AB2-F886-BFC5-8B063F3CF2C5}"/>
              </a:ext>
            </a:extLst>
          </p:cNvPr>
          <p:cNvPicPr>
            <a:picLocks noChangeAspect="1"/>
          </p:cNvPicPr>
          <p:nvPr/>
        </p:nvPicPr>
        <p:blipFill>
          <a:blip r:embed="rId13"/>
          <a:stretch>
            <a:fillRect/>
          </a:stretch>
        </p:blipFill>
        <p:spPr>
          <a:xfrm flipH="1">
            <a:off x="3024195" y="6337948"/>
            <a:ext cx="331679" cy="331679"/>
          </a:xfrm>
          <a:prstGeom prst="rect">
            <a:avLst/>
          </a:prstGeom>
        </p:spPr>
      </p:pic>
      <p:pic>
        <p:nvPicPr>
          <p:cNvPr id="16" name="Afbeelding 15">
            <a:hlinkClick r:id="rId14" action="ppaction://hlinksldjump"/>
            <a:extLst>
              <a:ext uri="{FF2B5EF4-FFF2-40B4-BE49-F238E27FC236}">
                <a16:creationId xmlns:a16="http://schemas.microsoft.com/office/drawing/2014/main" id="{C0993FDC-CD77-FE39-49D4-61EA4BBBF51E}"/>
              </a:ext>
            </a:extLst>
          </p:cNvPr>
          <p:cNvPicPr>
            <a:picLocks noChangeAspect="1"/>
          </p:cNvPicPr>
          <p:nvPr/>
        </p:nvPicPr>
        <p:blipFill>
          <a:blip r:embed="rId15"/>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6" action="ppaction://hlinksldjump"/>
            <a:extLst>
              <a:ext uri="{FF2B5EF4-FFF2-40B4-BE49-F238E27FC236}">
                <a16:creationId xmlns:a16="http://schemas.microsoft.com/office/drawing/2014/main" id="{DCE04C25-0AD2-470A-751B-7766C552638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8" action="ppaction://hlinksldjump"/>
            <a:extLst>
              <a:ext uri="{FF2B5EF4-FFF2-40B4-BE49-F238E27FC236}">
                <a16:creationId xmlns:a16="http://schemas.microsoft.com/office/drawing/2014/main" id="{8BEB41F0-9754-C63E-69C8-7C325595337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1" name="Afbeelding 20">
            <a:hlinkClick r:id="rId20" action="ppaction://hlinksldjump"/>
            <a:extLst>
              <a:ext uri="{FF2B5EF4-FFF2-40B4-BE49-F238E27FC236}">
                <a16:creationId xmlns:a16="http://schemas.microsoft.com/office/drawing/2014/main" id="{8D8E9188-20C3-CBB2-B256-95923C5145B1}"/>
              </a:ext>
            </a:extLst>
          </p:cNvPr>
          <p:cNvPicPr>
            <a:picLocks noChangeAspect="1"/>
          </p:cNvPicPr>
          <p:nvPr/>
        </p:nvPicPr>
        <p:blipFill>
          <a:blip r:embed="rId21"/>
          <a:stretch>
            <a:fillRect/>
          </a:stretch>
        </p:blipFill>
        <p:spPr>
          <a:xfrm>
            <a:off x="1421440" y="6343395"/>
            <a:ext cx="331680" cy="326373"/>
          </a:xfrm>
          <a:prstGeom prst="rect">
            <a:avLst/>
          </a:prstGeom>
        </p:spPr>
      </p:pic>
      <p:pic>
        <p:nvPicPr>
          <p:cNvPr id="22" name="Afbeelding 21">
            <a:hlinkClick r:id="rId22" action="ppaction://hlinksldjump"/>
            <a:extLst>
              <a:ext uri="{FF2B5EF4-FFF2-40B4-BE49-F238E27FC236}">
                <a16:creationId xmlns:a16="http://schemas.microsoft.com/office/drawing/2014/main" id="{2AB19722-576E-18BA-5558-9ACC53C97DA4}"/>
              </a:ext>
            </a:extLst>
          </p:cNvPr>
          <p:cNvPicPr>
            <a:picLocks noChangeAspect="1"/>
          </p:cNvPicPr>
          <p:nvPr/>
        </p:nvPicPr>
        <p:blipFill>
          <a:blip r:embed="rId23"/>
          <a:stretch>
            <a:fillRect/>
          </a:stretch>
        </p:blipFill>
        <p:spPr>
          <a:xfrm flipH="1">
            <a:off x="634022" y="6341577"/>
            <a:ext cx="325344" cy="329489"/>
          </a:xfrm>
          <a:prstGeom prst="rect">
            <a:avLst/>
          </a:prstGeom>
        </p:spPr>
      </p:pic>
      <p:pic>
        <p:nvPicPr>
          <p:cNvPr id="3" name="Afbeelding 2">
            <a:extLst>
              <a:ext uri="{FF2B5EF4-FFF2-40B4-BE49-F238E27FC236}">
                <a16:creationId xmlns:a16="http://schemas.microsoft.com/office/drawing/2014/main" id="{9BA5E6BE-266A-E0C9-C145-E4AE6691E414}"/>
              </a:ext>
            </a:extLst>
          </p:cNvPr>
          <p:cNvPicPr>
            <a:picLocks noChangeAspect="1"/>
          </p:cNvPicPr>
          <p:nvPr/>
        </p:nvPicPr>
        <p:blipFill>
          <a:blip r:embed="rId24"/>
          <a:stretch>
            <a:fillRect/>
          </a:stretch>
        </p:blipFill>
        <p:spPr>
          <a:xfrm>
            <a:off x="794839" y="23495"/>
            <a:ext cx="1217267" cy="1231560"/>
          </a:xfrm>
          <a:prstGeom prst="rect">
            <a:avLst/>
          </a:prstGeom>
        </p:spPr>
      </p:pic>
      <p:pic>
        <p:nvPicPr>
          <p:cNvPr id="7" name="Afbeelding 6">
            <a:extLst>
              <a:ext uri="{FF2B5EF4-FFF2-40B4-BE49-F238E27FC236}">
                <a16:creationId xmlns:a16="http://schemas.microsoft.com/office/drawing/2014/main" id="{C04A9F91-6EB8-0367-3F9B-2B148CE2090F}"/>
              </a:ext>
            </a:extLst>
          </p:cNvPr>
          <p:cNvPicPr>
            <a:picLocks noChangeAspect="1"/>
          </p:cNvPicPr>
          <p:nvPr/>
        </p:nvPicPr>
        <p:blipFill>
          <a:blip r:embed="rId25"/>
          <a:stretch>
            <a:fillRect/>
          </a:stretch>
        </p:blipFill>
        <p:spPr>
          <a:xfrm>
            <a:off x="838201" y="3997808"/>
            <a:ext cx="385630" cy="346455"/>
          </a:xfrm>
          <a:prstGeom prst="rect">
            <a:avLst/>
          </a:prstGeom>
        </p:spPr>
      </p:pic>
      <p:sp>
        <p:nvSpPr>
          <p:cNvPr id="8" name="Tekstvak 7">
            <a:extLst>
              <a:ext uri="{FF2B5EF4-FFF2-40B4-BE49-F238E27FC236}">
                <a16:creationId xmlns:a16="http://schemas.microsoft.com/office/drawing/2014/main" id="{94718146-B50F-3410-A988-8FFB8F6EF468}"/>
              </a:ext>
            </a:extLst>
          </p:cNvPr>
          <p:cNvSpPr txBox="1"/>
          <p:nvPr/>
        </p:nvSpPr>
        <p:spPr>
          <a:xfrm>
            <a:off x="1159107" y="3974931"/>
            <a:ext cx="7416800" cy="369332"/>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Mijn presentatie - Formulier.docx </a:t>
            </a:r>
            <a:r>
              <a:rPr lang="nl-NL" dirty="0">
                <a:solidFill>
                  <a:srgbClr val="FF0000"/>
                </a:solidFill>
                <a:latin typeface="Calibri" panose="020F0502020204030204" pitchFamily="34" charset="0"/>
                <a:ea typeface="Calibri" panose="020F0502020204030204" pitchFamily="34" charset="0"/>
                <a:cs typeface="Calibri" panose="020F0502020204030204" pitchFamily="34" charset="0"/>
              </a:rPr>
              <a:t>(nog niet beschikbaar)</a:t>
            </a:r>
            <a:endParaRPr lang="nl-NL" dirty="0"/>
          </a:p>
        </p:txBody>
      </p:sp>
      <p:pic>
        <p:nvPicPr>
          <p:cNvPr id="4" name="Graphic 3">
            <a:hlinkClick r:id="" action="ppaction://hlinkshowjump?jump=previousslide"/>
            <a:extLst>
              <a:ext uri="{FF2B5EF4-FFF2-40B4-BE49-F238E27FC236}">
                <a16:creationId xmlns:a16="http://schemas.microsoft.com/office/drawing/2014/main" id="{03510CF9-4677-25E2-DD4B-A7D5BCF4C2A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203199" y="6356352"/>
            <a:ext cx="304800" cy="304800"/>
          </a:xfrm>
          <a:prstGeom prst="rect">
            <a:avLst/>
          </a:prstGeom>
        </p:spPr>
      </p:pic>
    </p:spTree>
    <p:extLst>
      <p:ext uri="{BB962C8B-B14F-4D97-AF65-F5344CB8AC3E}">
        <p14:creationId xmlns:p14="http://schemas.microsoft.com/office/powerpoint/2010/main" val="3907540183"/>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Stap 4: doel en inhoud van de presentatie</a:t>
            </a:r>
          </a:p>
        </p:txBody>
      </p:sp>
      <p:sp>
        <p:nvSpPr>
          <p:cNvPr id="13" name="Tijdelijke aanduiding voor inhoud 2">
            <a:extLst>
              <a:ext uri="{FF2B5EF4-FFF2-40B4-BE49-F238E27FC236}">
                <a16:creationId xmlns:a16="http://schemas.microsoft.com/office/drawing/2014/main" id="{066D5EBC-C71D-F590-490D-D3CD14E5AE95}"/>
              </a:ext>
            </a:extLst>
          </p:cNvPr>
          <p:cNvSpPr>
            <a:spLocks noGrp="1"/>
          </p:cNvSpPr>
          <p:nvPr>
            <p:ph idx="1"/>
          </p:nvPr>
        </p:nvSpPr>
        <p:spPr>
          <a:xfrm>
            <a:off x="838201" y="1420755"/>
            <a:ext cx="8482579" cy="2379914"/>
          </a:xfrm>
        </p:spPr>
        <p:txBody>
          <a:bodyPr/>
          <a:lstStyle/>
          <a:p>
            <a:pPr marL="581025" indent="-581025">
              <a:lnSpc>
                <a:spcPct val="100000"/>
              </a:lnSpc>
              <a:buNone/>
            </a:pPr>
            <a:r>
              <a:rPr lang="nl-NL" sz="1800" dirty="0">
                <a:solidFill>
                  <a:srgbClr val="002328"/>
                </a:solidFill>
                <a:effectLst/>
                <a:latin typeface="Calibri" panose="020F0502020204030204" pitchFamily="34" charset="0"/>
                <a:cs typeface="Calibri" panose="020F0502020204030204" pitchFamily="34" charset="0"/>
              </a:rPr>
              <a:t>Doel:	</a:t>
            </a:r>
            <a:r>
              <a:rPr lang="nl-NL" dirty="0">
                <a:solidFill>
                  <a:srgbClr val="002328"/>
                </a:solidFill>
                <a:latin typeface="Calibri" panose="020F0502020204030204" pitchFamily="34" charset="0"/>
                <a:cs typeface="Calibri" panose="020F0502020204030204" pitchFamily="34" charset="0"/>
              </a:rPr>
              <a:t>d</a:t>
            </a:r>
            <a:r>
              <a:rPr lang="nl-NL" sz="1800" dirty="0">
                <a:effectLst/>
                <a:latin typeface="Calibri" panose="020F0502020204030204" pitchFamily="34" charset="0"/>
                <a:cs typeface="Calibri" panose="020F0502020204030204" pitchFamily="34" charset="0"/>
              </a:rPr>
              <a:t>enk goed na over wat je precies wilt overbrengen aan de doelgroep. Wat is jouw boodschap? Welke informatie heeft jouw doelgroep sowieso nodig? </a:t>
            </a:r>
            <a:endParaRPr lang="nl-NL" dirty="0">
              <a:latin typeface="Calibri" panose="020F0502020204030204" pitchFamily="34" charset="0"/>
              <a:cs typeface="Calibri" panose="020F0502020204030204" pitchFamily="34" charset="0"/>
            </a:endParaRPr>
          </a:p>
          <a:p>
            <a:pPr marL="0" indent="0">
              <a:lnSpc>
                <a:spcPct val="100000"/>
              </a:lnSpc>
              <a:buNone/>
            </a:pPr>
            <a:endParaRPr lang="nl-NL" sz="1800" dirty="0">
              <a:effectLst/>
              <a:latin typeface="Calibri" panose="020F0502020204030204" pitchFamily="34" charset="0"/>
              <a:cs typeface="Calibri" panose="020F0502020204030204" pitchFamily="34" charset="0"/>
            </a:endParaRPr>
          </a:p>
          <a:p>
            <a:pPr marL="804863" indent="-804863">
              <a:lnSpc>
                <a:spcPct val="100000"/>
              </a:lnSpc>
              <a:buNone/>
            </a:pPr>
            <a:r>
              <a:rPr lang="nl-NL" sz="1800" dirty="0">
                <a:solidFill>
                  <a:srgbClr val="002328"/>
                </a:solidFill>
                <a:effectLst/>
                <a:latin typeface="Calibri" panose="020F0502020204030204" pitchFamily="34" charset="0"/>
                <a:cs typeface="Calibri" panose="020F0502020204030204" pitchFamily="34" charset="0"/>
              </a:rPr>
              <a:t>Inhoud:	</a:t>
            </a:r>
            <a:r>
              <a:rPr lang="nl-NL" dirty="0">
                <a:solidFill>
                  <a:srgbClr val="002328"/>
                </a:solidFill>
                <a:latin typeface="Calibri" panose="020F0502020204030204" pitchFamily="34" charset="0"/>
                <a:cs typeface="Calibri" panose="020F0502020204030204" pitchFamily="34" charset="0"/>
              </a:rPr>
              <a:t>b</a:t>
            </a:r>
            <a:r>
              <a:rPr lang="nl-NL" sz="1800" dirty="0">
                <a:effectLst/>
                <a:latin typeface="Calibri" panose="020F0502020204030204" pitchFamily="34" charset="0"/>
                <a:cs typeface="Calibri" panose="020F0502020204030204" pitchFamily="34" charset="0"/>
              </a:rPr>
              <a:t>enoem de volgende onderdelen:</a:t>
            </a:r>
          </a:p>
          <a:p>
            <a:pPr marL="290513" indent="-285750">
              <a:lnSpc>
                <a:spcPct val="100000"/>
              </a:lnSpc>
              <a:buFont typeface="Wingdings" pitchFamily="2" charset="2"/>
              <a:buChar char="q"/>
            </a:pPr>
            <a:r>
              <a:rPr lang="nl-NL" dirty="0">
                <a:latin typeface="Calibri" panose="020F0502020204030204" pitchFamily="34" charset="0"/>
                <a:cs typeface="Calibri" panose="020F0502020204030204" pitchFamily="34" charset="0"/>
              </a:rPr>
              <a:t>Verwondering</a:t>
            </a:r>
          </a:p>
          <a:p>
            <a:pPr marL="290513" indent="-285750">
              <a:lnSpc>
                <a:spcPct val="100000"/>
              </a:lnSpc>
              <a:buFont typeface="Wingdings" pitchFamily="2" charset="2"/>
              <a:buChar char="q"/>
            </a:pPr>
            <a:r>
              <a:rPr lang="nl-NL" sz="1800" dirty="0">
                <a:effectLst/>
                <a:latin typeface="MuseoSans"/>
              </a:rPr>
              <a:t>Aansluiting met bestaande kennis </a:t>
            </a:r>
            <a:endParaRPr lang="nl-NL" dirty="0"/>
          </a:p>
          <a:p>
            <a:pPr marL="290513" indent="-285750">
              <a:lnSpc>
                <a:spcPct val="100000"/>
              </a:lnSpc>
              <a:buFont typeface="Wingdings" pitchFamily="2" charset="2"/>
              <a:buChar char="q"/>
            </a:pPr>
            <a:r>
              <a:rPr lang="nl-NL" sz="1800" dirty="0">
                <a:effectLst/>
                <a:latin typeface="MuseoSans"/>
              </a:rPr>
              <a:t>Onderzoeksvraag </a:t>
            </a:r>
            <a:endParaRPr lang="nl-NL" dirty="0"/>
          </a:p>
          <a:p>
            <a:pPr marL="290513" indent="-285750">
              <a:lnSpc>
                <a:spcPct val="100000"/>
              </a:lnSpc>
              <a:buFont typeface="Wingdings" pitchFamily="2" charset="2"/>
              <a:buChar char="q"/>
            </a:pPr>
            <a:r>
              <a:rPr lang="nl-NL" sz="1800" dirty="0">
                <a:effectLst/>
                <a:latin typeface="MuseoSans"/>
              </a:rPr>
              <a:t>Methode </a:t>
            </a:r>
            <a:endParaRPr lang="nl-NL" dirty="0"/>
          </a:p>
          <a:p>
            <a:pPr marL="290513" indent="-285750">
              <a:lnSpc>
                <a:spcPct val="100000"/>
              </a:lnSpc>
              <a:buFont typeface="Wingdings" pitchFamily="2" charset="2"/>
              <a:buChar char="q"/>
            </a:pPr>
            <a:r>
              <a:rPr lang="nl-NL" sz="1800" dirty="0">
                <a:effectLst/>
                <a:latin typeface="MuseoSans"/>
              </a:rPr>
              <a:t>Uitkomsten </a:t>
            </a:r>
            <a:endParaRPr lang="nl-NL" dirty="0"/>
          </a:p>
          <a:p>
            <a:pPr marL="290513" indent="-285750">
              <a:lnSpc>
                <a:spcPct val="100000"/>
              </a:lnSpc>
              <a:buFont typeface="Wingdings" pitchFamily="2" charset="2"/>
              <a:buChar char="q"/>
            </a:pPr>
            <a:r>
              <a:rPr lang="nl-NL" sz="1800" dirty="0">
                <a:effectLst/>
                <a:latin typeface="MuseoSans"/>
              </a:rPr>
              <a:t>Conclusies</a:t>
            </a:r>
            <a:br>
              <a:rPr lang="nl-NL" sz="1800" dirty="0">
                <a:effectLst/>
                <a:latin typeface="Calibri" panose="020F0502020204030204" pitchFamily="34" charset="0"/>
                <a:cs typeface="Calibri" panose="020F0502020204030204" pitchFamily="34" charset="0"/>
              </a:rPr>
            </a:br>
            <a:r>
              <a:rPr lang="nl-NL" sz="1800" dirty="0">
                <a:effectLst/>
                <a:latin typeface="MuseoSans"/>
              </a:rPr>
              <a:t>Discussie </a:t>
            </a:r>
            <a:endParaRPr lang="nl-NL" dirty="0"/>
          </a:p>
          <a:p>
            <a:pPr marL="290513" indent="-285750">
              <a:lnSpc>
                <a:spcPct val="100000"/>
              </a:lnSpc>
              <a:buFont typeface="Wingdings" pitchFamily="2" charset="2"/>
              <a:buChar char="q"/>
            </a:pPr>
            <a:r>
              <a:rPr lang="nl-NL" sz="1800" dirty="0">
                <a:effectLst/>
                <a:latin typeface="MuseoSans"/>
              </a:rPr>
              <a:t>Evaluatie</a:t>
            </a:r>
            <a:endParaRPr lang="nl-NL" sz="1800" dirty="0">
              <a:effectLst/>
              <a:latin typeface="Calibri" panose="020F0502020204030204" pitchFamily="34" charset="0"/>
              <a:cs typeface="Calibri" panose="020F0502020204030204" pitchFamily="34" charset="0"/>
            </a:endParaRPr>
          </a:p>
          <a:p>
            <a:pPr marL="4763" indent="0">
              <a:lnSpc>
                <a:spcPct val="100000"/>
              </a:lnSpc>
              <a:buNone/>
            </a:pPr>
            <a:r>
              <a:rPr lang="nl-NL" sz="1800" dirty="0">
                <a:effectLst/>
                <a:latin typeface="Calibri" panose="020F0502020204030204" pitchFamily="34" charset="0"/>
                <a:cs typeface="Calibri" panose="020F0502020204030204" pitchFamily="34" charset="0"/>
              </a:rPr>
              <a:t>Meer informatie over deze onderdelen vindt je in het bijgevoegde document. Vink af welke onderdelen je in jouw presentatie verwerkt hebt:</a:t>
            </a:r>
          </a:p>
          <a:p>
            <a:pPr marL="4763" indent="0">
              <a:lnSpc>
                <a:spcPct val="100000"/>
              </a:lnSpc>
              <a:buNone/>
            </a:pPr>
            <a:endParaRPr lang="nl-NL" sz="1800" dirty="0">
              <a:effectLst/>
              <a:latin typeface="Calibri" panose="020F0502020204030204" pitchFamily="34" charset="0"/>
              <a:cs typeface="Calibri" panose="020F0502020204030204" pitchFamily="34" charset="0"/>
            </a:endParaRPr>
          </a:p>
          <a:p>
            <a:pPr marL="0" indent="0">
              <a:lnSpc>
                <a:spcPct val="100000"/>
              </a:lnSpc>
              <a:buNone/>
            </a:pPr>
            <a:r>
              <a:rPr lang="nl-NL" dirty="0">
                <a:solidFill>
                  <a:srgbClr val="0070C0"/>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Terug naar Opdracht 23: bereid jouw presentatie voor</a:t>
            </a:r>
            <a:endParaRPr lang="nl-NL" dirty="0">
              <a:solidFill>
                <a:srgbClr val="0070C0"/>
              </a:solidFill>
              <a:latin typeface="Calibri" panose="020F0502020204030204" pitchFamily="34" charset="0"/>
              <a:cs typeface="Calibri" panose="020F0502020204030204" pitchFamily="34" charset="0"/>
            </a:endParaRPr>
          </a:p>
        </p:txBody>
      </p:sp>
      <p:pic>
        <p:nvPicPr>
          <p:cNvPr id="5" name="Graphic 4">
            <a:hlinkClick r:id="" action="ppaction://hlinkshowjump?jump=nextslide"/>
            <a:extLst>
              <a:ext uri="{FF2B5EF4-FFF2-40B4-BE49-F238E27FC236}">
                <a16:creationId xmlns:a16="http://schemas.microsoft.com/office/drawing/2014/main" id="{F72B8DAA-4EDA-63A1-1846-57EB506B39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84001" y="6364827"/>
            <a:ext cx="304800" cy="304800"/>
          </a:xfrm>
          <a:prstGeom prst="rect">
            <a:avLst/>
          </a:prstGeom>
        </p:spPr>
      </p:pic>
      <p:pic>
        <p:nvPicPr>
          <p:cNvPr id="6" name="Afbeelding 5">
            <a:hlinkClick r:id="rId6" action="ppaction://hlinksldjump"/>
            <a:extLst>
              <a:ext uri="{FF2B5EF4-FFF2-40B4-BE49-F238E27FC236}">
                <a16:creationId xmlns:a16="http://schemas.microsoft.com/office/drawing/2014/main" id="{FE799037-C5EE-D81E-25B6-00781009B7F2}"/>
              </a:ext>
            </a:extLst>
          </p:cNvPr>
          <p:cNvPicPr>
            <a:picLocks noChangeAspect="1"/>
          </p:cNvPicPr>
          <p:nvPr/>
        </p:nvPicPr>
        <p:blipFill>
          <a:blip r:embed="rId7"/>
          <a:stretch>
            <a:fillRect/>
          </a:stretch>
        </p:blipFill>
        <p:spPr>
          <a:xfrm>
            <a:off x="1814173" y="6336180"/>
            <a:ext cx="331680" cy="331680"/>
          </a:xfrm>
          <a:prstGeom prst="rect">
            <a:avLst/>
          </a:prstGeom>
        </p:spPr>
      </p:pic>
      <p:pic>
        <p:nvPicPr>
          <p:cNvPr id="10" name="Afbeelding 9">
            <a:hlinkClick r:id="rId8" action="ppaction://hlinksldjump"/>
            <a:extLst>
              <a:ext uri="{FF2B5EF4-FFF2-40B4-BE49-F238E27FC236}">
                <a16:creationId xmlns:a16="http://schemas.microsoft.com/office/drawing/2014/main" id="{6E2C0D5A-C132-4140-59DE-A46314A61BF8}"/>
              </a:ext>
            </a:extLst>
          </p:cNvPr>
          <p:cNvPicPr>
            <a:picLocks noChangeAspect="1"/>
          </p:cNvPicPr>
          <p:nvPr/>
        </p:nvPicPr>
        <p:blipFill>
          <a:blip r:embed="rId9"/>
          <a:stretch>
            <a:fillRect/>
          </a:stretch>
        </p:blipFill>
        <p:spPr>
          <a:xfrm>
            <a:off x="2200186" y="6331225"/>
            <a:ext cx="361656" cy="350084"/>
          </a:xfrm>
          <a:prstGeom prst="rect">
            <a:avLst/>
          </a:prstGeom>
        </p:spPr>
      </p:pic>
      <p:pic>
        <p:nvPicPr>
          <p:cNvPr id="11" name="Afbeelding 10">
            <a:hlinkClick r:id="rId10" action="ppaction://hlinksldjump"/>
            <a:extLst>
              <a:ext uri="{FF2B5EF4-FFF2-40B4-BE49-F238E27FC236}">
                <a16:creationId xmlns:a16="http://schemas.microsoft.com/office/drawing/2014/main" id="{97729CBA-FE30-F369-40CB-D323199F1C70}"/>
              </a:ext>
            </a:extLst>
          </p:cNvPr>
          <p:cNvPicPr>
            <a:picLocks noChangeAspect="1"/>
          </p:cNvPicPr>
          <p:nvPr/>
        </p:nvPicPr>
        <p:blipFill>
          <a:blip r:embed="rId11"/>
          <a:stretch>
            <a:fillRect/>
          </a:stretch>
        </p:blipFill>
        <p:spPr>
          <a:xfrm flipH="1">
            <a:off x="2624687" y="6337948"/>
            <a:ext cx="331679" cy="331679"/>
          </a:xfrm>
          <a:prstGeom prst="rect">
            <a:avLst/>
          </a:prstGeom>
        </p:spPr>
      </p:pic>
      <p:pic>
        <p:nvPicPr>
          <p:cNvPr id="15" name="Afbeelding 14">
            <a:hlinkClick r:id="rId12" action="ppaction://hlinksldjump"/>
            <a:extLst>
              <a:ext uri="{FF2B5EF4-FFF2-40B4-BE49-F238E27FC236}">
                <a16:creationId xmlns:a16="http://schemas.microsoft.com/office/drawing/2014/main" id="{9C371B78-0AB2-F886-BFC5-8B063F3CF2C5}"/>
              </a:ext>
            </a:extLst>
          </p:cNvPr>
          <p:cNvPicPr>
            <a:picLocks noChangeAspect="1"/>
          </p:cNvPicPr>
          <p:nvPr/>
        </p:nvPicPr>
        <p:blipFill>
          <a:blip r:embed="rId13"/>
          <a:stretch>
            <a:fillRect/>
          </a:stretch>
        </p:blipFill>
        <p:spPr>
          <a:xfrm flipH="1">
            <a:off x="3024195" y="6337948"/>
            <a:ext cx="331679" cy="331679"/>
          </a:xfrm>
          <a:prstGeom prst="rect">
            <a:avLst/>
          </a:prstGeom>
        </p:spPr>
      </p:pic>
      <p:pic>
        <p:nvPicPr>
          <p:cNvPr id="16" name="Afbeelding 15">
            <a:hlinkClick r:id="rId14" action="ppaction://hlinksldjump"/>
            <a:extLst>
              <a:ext uri="{FF2B5EF4-FFF2-40B4-BE49-F238E27FC236}">
                <a16:creationId xmlns:a16="http://schemas.microsoft.com/office/drawing/2014/main" id="{C0993FDC-CD77-FE39-49D4-61EA4BBBF51E}"/>
              </a:ext>
            </a:extLst>
          </p:cNvPr>
          <p:cNvPicPr>
            <a:picLocks noChangeAspect="1"/>
          </p:cNvPicPr>
          <p:nvPr/>
        </p:nvPicPr>
        <p:blipFill>
          <a:blip r:embed="rId15"/>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6" action="ppaction://hlinksldjump"/>
            <a:extLst>
              <a:ext uri="{FF2B5EF4-FFF2-40B4-BE49-F238E27FC236}">
                <a16:creationId xmlns:a16="http://schemas.microsoft.com/office/drawing/2014/main" id="{DCE04C25-0AD2-470A-751B-7766C552638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8" action="ppaction://hlinksldjump"/>
            <a:extLst>
              <a:ext uri="{FF2B5EF4-FFF2-40B4-BE49-F238E27FC236}">
                <a16:creationId xmlns:a16="http://schemas.microsoft.com/office/drawing/2014/main" id="{8BEB41F0-9754-C63E-69C8-7C325595337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1" name="Afbeelding 20">
            <a:hlinkClick r:id="rId20" action="ppaction://hlinksldjump"/>
            <a:extLst>
              <a:ext uri="{FF2B5EF4-FFF2-40B4-BE49-F238E27FC236}">
                <a16:creationId xmlns:a16="http://schemas.microsoft.com/office/drawing/2014/main" id="{8D8E9188-20C3-CBB2-B256-95923C5145B1}"/>
              </a:ext>
            </a:extLst>
          </p:cNvPr>
          <p:cNvPicPr>
            <a:picLocks noChangeAspect="1"/>
          </p:cNvPicPr>
          <p:nvPr/>
        </p:nvPicPr>
        <p:blipFill>
          <a:blip r:embed="rId21"/>
          <a:stretch>
            <a:fillRect/>
          </a:stretch>
        </p:blipFill>
        <p:spPr>
          <a:xfrm>
            <a:off x="1421440" y="6343395"/>
            <a:ext cx="331680" cy="326373"/>
          </a:xfrm>
          <a:prstGeom prst="rect">
            <a:avLst/>
          </a:prstGeom>
        </p:spPr>
      </p:pic>
      <p:pic>
        <p:nvPicPr>
          <p:cNvPr id="22" name="Afbeelding 21">
            <a:hlinkClick r:id="rId22" action="ppaction://hlinksldjump"/>
            <a:extLst>
              <a:ext uri="{FF2B5EF4-FFF2-40B4-BE49-F238E27FC236}">
                <a16:creationId xmlns:a16="http://schemas.microsoft.com/office/drawing/2014/main" id="{2AB19722-576E-18BA-5558-9ACC53C97DA4}"/>
              </a:ext>
            </a:extLst>
          </p:cNvPr>
          <p:cNvPicPr>
            <a:picLocks noChangeAspect="1"/>
          </p:cNvPicPr>
          <p:nvPr/>
        </p:nvPicPr>
        <p:blipFill>
          <a:blip r:embed="rId23"/>
          <a:stretch>
            <a:fillRect/>
          </a:stretch>
        </p:blipFill>
        <p:spPr>
          <a:xfrm flipH="1">
            <a:off x="634022" y="6341577"/>
            <a:ext cx="325344" cy="329489"/>
          </a:xfrm>
          <a:prstGeom prst="rect">
            <a:avLst/>
          </a:prstGeom>
        </p:spPr>
      </p:pic>
      <p:pic>
        <p:nvPicPr>
          <p:cNvPr id="3" name="Afbeelding 2">
            <a:extLst>
              <a:ext uri="{FF2B5EF4-FFF2-40B4-BE49-F238E27FC236}">
                <a16:creationId xmlns:a16="http://schemas.microsoft.com/office/drawing/2014/main" id="{9BA5E6BE-266A-E0C9-C145-E4AE6691E414}"/>
              </a:ext>
            </a:extLst>
          </p:cNvPr>
          <p:cNvPicPr>
            <a:picLocks noChangeAspect="1"/>
          </p:cNvPicPr>
          <p:nvPr/>
        </p:nvPicPr>
        <p:blipFill>
          <a:blip r:embed="rId24"/>
          <a:stretch>
            <a:fillRect/>
          </a:stretch>
        </p:blipFill>
        <p:spPr>
          <a:xfrm>
            <a:off x="794839" y="23495"/>
            <a:ext cx="1217267" cy="1231560"/>
          </a:xfrm>
          <a:prstGeom prst="rect">
            <a:avLst/>
          </a:prstGeom>
        </p:spPr>
      </p:pic>
      <p:pic>
        <p:nvPicPr>
          <p:cNvPr id="7" name="Afbeelding 6">
            <a:extLst>
              <a:ext uri="{FF2B5EF4-FFF2-40B4-BE49-F238E27FC236}">
                <a16:creationId xmlns:a16="http://schemas.microsoft.com/office/drawing/2014/main" id="{C04A9F91-6EB8-0367-3F9B-2B148CE2090F}"/>
              </a:ext>
            </a:extLst>
          </p:cNvPr>
          <p:cNvPicPr>
            <a:picLocks noChangeAspect="1"/>
          </p:cNvPicPr>
          <p:nvPr/>
        </p:nvPicPr>
        <p:blipFill>
          <a:blip r:embed="rId25"/>
          <a:stretch>
            <a:fillRect/>
          </a:stretch>
        </p:blipFill>
        <p:spPr>
          <a:xfrm>
            <a:off x="838201" y="5882586"/>
            <a:ext cx="385630" cy="346455"/>
          </a:xfrm>
          <a:prstGeom prst="rect">
            <a:avLst/>
          </a:prstGeom>
        </p:spPr>
      </p:pic>
      <p:sp>
        <p:nvSpPr>
          <p:cNvPr id="8" name="Tekstvak 7">
            <a:extLst>
              <a:ext uri="{FF2B5EF4-FFF2-40B4-BE49-F238E27FC236}">
                <a16:creationId xmlns:a16="http://schemas.microsoft.com/office/drawing/2014/main" id="{94718146-B50F-3410-A988-8FFB8F6EF468}"/>
              </a:ext>
            </a:extLst>
          </p:cNvPr>
          <p:cNvSpPr txBox="1"/>
          <p:nvPr/>
        </p:nvSpPr>
        <p:spPr>
          <a:xfrm>
            <a:off x="1159107" y="5859709"/>
            <a:ext cx="7416800" cy="369332"/>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Mijn presentatie - Formulier.docx </a:t>
            </a:r>
            <a:r>
              <a:rPr lang="nl-NL" dirty="0">
                <a:solidFill>
                  <a:srgbClr val="FF0000"/>
                </a:solidFill>
                <a:latin typeface="Calibri" panose="020F0502020204030204" pitchFamily="34" charset="0"/>
                <a:ea typeface="Calibri" panose="020F0502020204030204" pitchFamily="34" charset="0"/>
                <a:cs typeface="Calibri" panose="020F0502020204030204" pitchFamily="34" charset="0"/>
              </a:rPr>
              <a:t>(nog niet beschikbaar)</a:t>
            </a:r>
            <a:endParaRPr lang="nl-NL" dirty="0"/>
          </a:p>
        </p:txBody>
      </p:sp>
      <p:pic>
        <p:nvPicPr>
          <p:cNvPr id="4" name="Graphic 3">
            <a:hlinkClick r:id="" action="ppaction://hlinkshowjump?jump=previousslide"/>
            <a:extLst>
              <a:ext uri="{FF2B5EF4-FFF2-40B4-BE49-F238E27FC236}">
                <a16:creationId xmlns:a16="http://schemas.microsoft.com/office/drawing/2014/main" id="{5A01039E-DBCD-BA56-1C13-E68E53AFDA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203199" y="6356352"/>
            <a:ext cx="304800" cy="304800"/>
          </a:xfrm>
          <a:prstGeom prst="rect">
            <a:avLst/>
          </a:prstGeom>
        </p:spPr>
      </p:pic>
    </p:spTree>
    <p:extLst>
      <p:ext uri="{BB962C8B-B14F-4D97-AF65-F5344CB8AC3E}">
        <p14:creationId xmlns:p14="http://schemas.microsoft.com/office/powerpoint/2010/main" val="2987563596"/>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Stap 5: vraag feedback</a:t>
            </a:r>
          </a:p>
        </p:txBody>
      </p:sp>
      <p:sp>
        <p:nvSpPr>
          <p:cNvPr id="13" name="Tijdelijke aanduiding voor inhoud 2">
            <a:extLst>
              <a:ext uri="{FF2B5EF4-FFF2-40B4-BE49-F238E27FC236}">
                <a16:creationId xmlns:a16="http://schemas.microsoft.com/office/drawing/2014/main" id="{066D5EBC-C71D-F590-490D-D3CD14E5AE95}"/>
              </a:ext>
            </a:extLst>
          </p:cNvPr>
          <p:cNvSpPr>
            <a:spLocks noGrp="1"/>
          </p:cNvSpPr>
          <p:nvPr>
            <p:ph idx="1"/>
          </p:nvPr>
        </p:nvSpPr>
        <p:spPr>
          <a:xfrm>
            <a:off x="838201" y="1420755"/>
            <a:ext cx="8482579" cy="2379914"/>
          </a:xfrm>
        </p:spPr>
        <p:txBody>
          <a:bodyPr/>
          <a:lstStyle/>
          <a:p>
            <a:pPr marL="0" indent="0">
              <a:lnSpc>
                <a:spcPct val="100000"/>
              </a:lnSpc>
              <a:buNone/>
            </a:pPr>
            <a:r>
              <a:rPr lang="nl-NL" sz="1800" dirty="0">
                <a:effectLst/>
                <a:latin typeface="Calibri" panose="020F0502020204030204" pitchFamily="34" charset="0"/>
                <a:cs typeface="Calibri" panose="020F0502020204030204" pitchFamily="34" charset="0"/>
              </a:rPr>
              <a:t>Welke vorm van presentatie je ook kiest: Oefen je presentatie voor een paar mensen, laat het filmpje aan mensen zien of laat hen je poster bekijken en lezen. Vraag naar feedback: Begrijpen ze wat je hen wilt vertellen? Wat is wel/niet duidelijk voor hen? Wat voor tips hebben ze om je presentatie nog sterker </a:t>
            </a:r>
            <a:r>
              <a:rPr lang="nl-NL" sz="1800" dirty="0">
                <a:effectLst/>
                <a:latin typeface="MuseoSans"/>
              </a:rPr>
              <a:t>te maken? </a:t>
            </a:r>
            <a:endParaRPr lang="nl-NL" dirty="0"/>
          </a:p>
          <a:p>
            <a:pPr marL="0" indent="0">
              <a:lnSpc>
                <a:spcPct val="100000"/>
              </a:lnSpc>
              <a:buNone/>
            </a:pPr>
            <a:endParaRPr lang="nl-NL" sz="1800" dirty="0">
              <a:effectLst/>
              <a:latin typeface="Calibri" panose="020F0502020204030204" pitchFamily="34" charset="0"/>
              <a:cs typeface="Calibri" panose="020F0502020204030204" pitchFamily="34" charset="0"/>
            </a:endParaRPr>
          </a:p>
          <a:p>
            <a:pPr marL="0" indent="0">
              <a:lnSpc>
                <a:spcPct val="100000"/>
              </a:lnSpc>
              <a:buNone/>
            </a:pPr>
            <a:r>
              <a:rPr lang="nl-NL" sz="1800" dirty="0">
                <a:effectLst/>
                <a:latin typeface="Calibri" panose="020F0502020204030204" pitchFamily="34" charset="0"/>
                <a:cs typeface="Calibri" panose="020F0502020204030204" pitchFamily="34" charset="0"/>
              </a:rPr>
              <a:t>Noteer je feedback in het bijgevoegde document.</a:t>
            </a:r>
          </a:p>
          <a:p>
            <a:pPr marL="0" indent="0">
              <a:lnSpc>
                <a:spcPct val="100000"/>
              </a:lnSpc>
              <a:buNone/>
            </a:pPr>
            <a:endParaRPr lang="nl-NL" dirty="0">
              <a:latin typeface="Calibri" panose="020F0502020204030204" pitchFamily="34" charset="0"/>
              <a:cs typeface="Calibri" panose="020F0502020204030204" pitchFamily="34" charset="0"/>
            </a:endParaRPr>
          </a:p>
          <a:p>
            <a:pPr marL="0" indent="0">
              <a:lnSpc>
                <a:spcPct val="100000"/>
              </a:lnSpc>
              <a:buNone/>
            </a:pPr>
            <a:endParaRPr lang="nl-NL" dirty="0">
              <a:latin typeface="Calibri" panose="020F0502020204030204" pitchFamily="34" charset="0"/>
              <a:cs typeface="Calibri" panose="020F0502020204030204" pitchFamily="34" charset="0"/>
            </a:endParaRPr>
          </a:p>
          <a:p>
            <a:pPr marL="0" indent="0">
              <a:lnSpc>
                <a:spcPct val="100000"/>
              </a:lnSpc>
              <a:buNone/>
            </a:pPr>
            <a:endParaRPr lang="nl-NL" dirty="0">
              <a:latin typeface="Calibri" panose="020F0502020204030204" pitchFamily="34" charset="0"/>
              <a:cs typeface="Calibri" panose="020F0502020204030204" pitchFamily="34" charset="0"/>
            </a:endParaRPr>
          </a:p>
          <a:p>
            <a:pPr marL="4763" indent="0">
              <a:lnSpc>
                <a:spcPct val="100000"/>
              </a:lnSpc>
              <a:buNone/>
            </a:pPr>
            <a:endParaRPr lang="nl-NL" sz="1800" dirty="0">
              <a:effectLst/>
              <a:latin typeface="Calibri" panose="020F0502020204030204" pitchFamily="34" charset="0"/>
              <a:cs typeface="Calibri" panose="020F0502020204030204" pitchFamily="34" charset="0"/>
            </a:endParaRPr>
          </a:p>
          <a:p>
            <a:pPr marL="0" indent="0">
              <a:lnSpc>
                <a:spcPct val="100000"/>
              </a:lnSpc>
              <a:buNone/>
            </a:pPr>
            <a:r>
              <a:rPr lang="nl-NL" dirty="0">
                <a:solidFill>
                  <a:srgbClr val="0070C0"/>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Terug naar Opdracht 23: bereid jouw presentatie voor</a:t>
            </a:r>
            <a:endParaRPr lang="nl-NL" dirty="0">
              <a:solidFill>
                <a:srgbClr val="0070C0"/>
              </a:solidFill>
              <a:latin typeface="Calibri" panose="020F0502020204030204" pitchFamily="34" charset="0"/>
              <a:cs typeface="Calibri" panose="020F0502020204030204" pitchFamily="34" charset="0"/>
            </a:endParaRPr>
          </a:p>
        </p:txBody>
      </p:sp>
      <p:pic>
        <p:nvPicPr>
          <p:cNvPr id="6" name="Afbeelding 5">
            <a:hlinkClick r:id="rId4" action="ppaction://hlinksldjump"/>
            <a:extLst>
              <a:ext uri="{FF2B5EF4-FFF2-40B4-BE49-F238E27FC236}">
                <a16:creationId xmlns:a16="http://schemas.microsoft.com/office/drawing/2014/main" id="{FE799037-C5EE-D81E-25B6-00781009B7F2}"/>
              </a:ext>
            </a:extLst>
          </p:cNvPr>
          <p:cNvPicPr>
            <a:picLocks noChangeAspect="1"/>
          </p:cNvPicPr>
          <p:nvPr/>
        </p:nvPicPr>
        <p:blipFill>
          <a:blip r:embed="rId5"/>
          <a:stretch>
            <a:fillRect/>
          </a:stretch>
        </p:blipFill>
        <p:spPr>
          <a:xfrm>
            <a:off x="1814173" y="6336180"/>
            <a:ext cx="331680" cy="331680"/>
          </a:xfrm>
          <a:prstGeom prst="rect">
            <a:avLst/>
          </a:prstGeom>
        </p:spPr>
      </p:pic>
      <p:pic>
        <p:nvPicPr>
          <p:cNvPr id="10" name="Afbeelding 9">
            <a:hlinkClick r:id="rId6" action="ppaction://hlinksldjump"/>
            <a:extLst>
              <a:ext uri="{FF2B5EF4-FFF2-40B4-BE49-F238E27FC236}">
                <a16:creationId xmlns:a16="http://schemas.microsoft.com/office/drawing/2014/main" id="{6E2C0D5A-C132-4140-59DE-A46314A61BF8}"/>
              </a:ext>
            </a:extLst>
          </p:cNvPr>
          <p:cNvPicPr>
            <a:picLocks noChangeAspect="1"/>
          </p:cNvPicPr>
          <p:nvPr/>
        </p:nvPicPr>
        <p:blipFill>
          <a:blip r:embed="rId7"/>
          <a:stretch>
            <a:fillRect/>
          </a:stretch>
        </p:blipFill>
        <p:spPr>
          <a:xfrm>
            <a:off x="2200186" y="6331225"/>
            <a:ext cx="361656" cy="350084"/>
          </a:xfrm>
          <a:prstGeom prst="rect">
            <a:avLst/>
          </a:prstGeom>
        </p:spPr>
      </p:pic>
      <p:pic>
        <p:nvPicPr>
          <p:cNvPr id="11" name="Afbeelding 10">
            <a:hlinkClick r:id="rId8" action="ppaction://hlinksldjump"/>
            <a:extLst>
              <a:ext uri="{FF2B5EF4-FFF2-40B4-BE49-F238E27FC236}">
                <a16:creationId xmlns:a16="http://schemas.microsoft.com/office/drawing/2014/main" id="{97729CBA-FE30-F369-40CB-D323199F1C70}"/>
              </a:ext>
            </a:extLst>
          </p:cNvPr>
          <p:cNvPicPr>
            <a:picLocks noChangeAspect="1"/>
          </p:cNvPicPr>
          <p:nvPr/>
        </p:nvPicPr>
        <p:blipFill>
          <a:blip r:embed="rId9"/>
          <a:stretch>
            <a:fillRect/>
          </a:stretch>
        </p:blipFill>
        <p:spPr>
          <a:xfrm flipH="1">
            <a:off x="2624687" y="6337948"/>
            <a:ext cx="331679" cy="331679"/>
          </a:xfrm>
          <a:prstGeom prst="rect">
            <a:avLst/>
          </a:prstGeom>
        </p:spPr>
      </p:pic>
      <p:pic>
        <p:nvPicPr>
          <p:cNvPr id="15" name="Afbeelding 14">
            <a:hlinkClick r:id="rId10" action="ppaction://hlinksldjump"/>
            <a:extLst>
              <a:ext uri="{FF2B5EF4-FFF2-40B4-BE49-F238E27FC236}">
                <a16:creationId xmlns:a16="http://schemas.microsoft.com/office/drawing/2014/main" id="{9C371B78-0AB2-F886-BFC5-8B063F3CF2C5}"/>
              </a:ext>
            </a:extLst>
          </p:cNvPr>
          <p:cNvPicPr>
            <a:picLocks noChangeAspect="1"/>
          </p:cNvPicPr>
          <p:nvPr/>
        </p:nvPicPr>
        <p:blipFill>
          <a:blip r:embed="rId11"/>
          <a:stretch>
            <a:fillRect/>
          </a:stretch>
        </p:blipFill>
        <p:spPr>
          <a:xfrm flipH="1">
            <a:off x="3024195" y="6337948"/>
            <a:ext cx="331679" cy="331679"/>
          </a:xfrm>
          <a:prstGeom prst="rect">
            <a:avLst/>
          </a:prstGeom>
        </p:spPr>
      </p:pic>
      <p:pic>
        <p:nvPicPr>
          <p:cNvPr id="16" name="Afbeelding 15">
            <a:hlinkClick r:id="rId12" action="ppaction://hlinksldjump"/>
            <a:extLst>
              <a:ext uri="{FF2B5EF4-FFF2-40B4-BE49-F238E27FC236}">
                <a16:creationId xmlns:a16="http://schemas.microsoft.com/office/drawing/2014/main" id="{C0993FDC-CD77-FE39-49D4-61EA4BBBF51E}"/>
              </a:ext>
            </a:extLst>
          </p:cNvPr>
          <p:cNvPicPr>
            <a:picLocks noChangeAspect="1"/>
          </p:cNvPicPr>
          <p:nvPr/>
        </p:nvPicPr>
        <p:blipFill>
          <a:blip r:embed="rId13"/>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4" action="ppaction://hlinksldjump"/>
            <a:extLst>
              <a:ext uri="{FF2B5EF4-FFF2-40B4-BE49-F238E27FC236}">
                <a16:creationId xmlns:a16="http://schemas.microsoft.com/office/drawing/2014/main" id="{DCE04C25-0AD2-470A-751B-7766C552638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6" action="ppaction://hlinksldjump"/>
            <a:extLst>
              <a:ext uri="{FF2B5EF4-FFF2-40B4-BE49-F238E27FC236}">
                <a16:creationId xmlns:a16="http://schemas.microsoft.com/office/drawing/2014/main" id="{8BEB41F0-9754-C63E-69C8-7C325595337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1" name="Afbeelding 20">
            <a:hlinkClick r:id="rId18" action="ppaction://hlinksldjump"/>
            <a:extLst>
              <a:ext uri="{FF2B5EF4-FFF2-40B4-BE49-F238E27FC236}">
                <a16:creationId xmlns:a16="http://schemas.microsoft.com/office/drawing/2014/main" id="{8D8E9188-20C3-CBB2-B256-95923C5145B1}"/>
              </a:ext>
            </a:extLst>
          </p:cNvPr>
          <p:cNvPicPr>
            <a:picLocks noChangeAspect="1"/>
          </p:cNvPicPr>
          <p:nvPr/>
        </p:nvPicPr>
        <p:blipFill>
          <a:blip r:embed="rId19"/>
          <a:stretch>
            <a:fillRect/>
          </a:stretch>
        </p:blipFill>
        <p:spPr>
          <a:xfrm>
            <a:off x="1421440" y="6343395"/>
            <a:ext cx="331680" cy="326373"/>
          </a:xfrm>
          <a:prstGeom prst="rect">
            <a:avLst/>
          </a:prstGeom>
        </p:spPr>
      </p:pic>
      <p:pic>
        <p:nvPicPr>
          <p:cNvPr id="22" name="Afbeelding 21">
            <a:hlinkClick r:id="rId20" action="ppaction://hlinksldjump"/>
            <a:extLst>
              <a:ext uri="{FF2B5EF4-FFF2-40B4-BE49-F238E27FC236}">
                <a16:creationId xmlns:a16="http://schemas.microsoft.com/office/drawing/2014/main" id="{2AB19722-576E-18BA-5558-9ACC53C97DA4}"/>
              </a:ext>
            </a:extLst>
          </p:cNvPr>
          <p:cNvPicPr>
            <a:picLocks noChangeAspect="1"/>
          </p:cNvPicPr>
          <p:nvPr/>
        </p:nvPicPr>
        <p:blipFill>
          <a:blip r:embed="rId21"/>
          <a:stretch>
            <a:fillRect/>
          </a:stretch>
        </p:blipFill>
        <p:spPr>
          <a:xfrm flipH="1">
            <a:off x="634022" y="6341577"/>
            <a:ext cx="325344" cy="329489"/>
          </a:xfrm>
          <a:prstGeom prst="rect">
            <a:avLst/>
          </a:prstGeom>
        </p:spPr>
      </p:pic>
      <p:pic>
        <p:nvPicPr>
          <p:cNvPr id="3" name="Afbeelding 2">
            <a:extLst>
              <a:ext uri="{FF2B5EF4-FFF2-40B4-BE49-F238E27FC236}">
                <a16:creationId xmlns:a16="http://schemas.microsoft.com/office/drawing/2014/main" id="{9BA5E6BE-266A-E0C9-C145-E4AE6691E414}"/>
              </a:ext>
            </a:extLst>
          </p:cNvPr>
          <p:cNvPicPr>
            <a:picLocks noChangeAspect="1"/>
          </p:cNvPicPr>
          <p:nvPr/>
        </p:nvPicPr>
        <p:blipFill>
          <a:blip r:embed="rId22"/>
          <a:stretch>
            <a:fillRect/>
          </a:stretch>
        </p:blipFill>
        <p:spPr>
          <a:xfrm>
            <a:off x="794839" y="23495"/>
            <a:ext cx="1217267" cy="1231560"/>
          </a:xfrm>
          <a:prstGeom prst="rect">
            <a:avLst/>
          </a:prstGeom>
        </p:spPr>
      </p:pic>
      <p:pic>
        <p:nvPicPr>
          <p:cNvPr id="7" name="Afbeelding 6">
            <a:extLst>
              <a:ext uri="{FF2B5EF4-FFF2-40B4-BE49-F238E27FC236}">
                <a16:creationId xmlns:a16="http://schemas.microsoft.com/office/drawing/2014/main" id="{C04A9F91-6EB8-0367-3F9B-2B148CE2090F}"/>
              </a:ext>
            </a:extLst>
          </p:cNvPr>
          <p:cNvPicPr>
            <a:picLocks noChangeAspect="1"/>
          </p:cNvPicPr>
          <p:nvPr/>
        </p:nvPicPr>
        <p:blipFill>
          <a:blip r:embed="rId23"/>
          <a:stretch>
            <a:fillRect/>
          </a:stretch>
        </p:blipFill>
        <p:spPr>
          <a:xfrm>
            <a:off x="838201" y="3307337"/>
            <a:ext cx="385630" cy="346455"/>
          </a:xfrm>
          <a:prstGeom prst="rect">
            <a:avLst/>
          </a:prstGeom>
        </p:spPr>
      </p:pic>
      <p:sp>
        <p:nvSpPr>
          <p:cNvPr id="8" name="Tekstvak 7">
            <a:extLst>
              <a:ext uri="{FF2B5EF4-FFF2-40B4-BE49-F238E27FC236}">
                <a16:creationId xmlns:a16="http://schemas.microsoft.com/office/drawing/2014/main" id="{94718146-B50F-3410-A988-8FFB8F6EF468}"/>
              </a:ext>
            </a:extLst>
          </p:cNvPr>
          <p:cNvSpPr txBox="1"/>
          <p:nvPr/>
        </p:nvSpPr>
        <p:spPr>
          <a:xfrm>
            <a:off x="1159107" y="3284460"/>
            <a:ext cx="7416800" cy="369332"/>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Mijn presentatie - Formulier.docx </a:t>
            </a:r>
            <a:r>
              <a:rPr lang="nl-NL" dirty="0">
                <a:solidFill>
                  <a:srgbClr val="FF0000"/>
                </a:solidFill>
                <a:latin typeface="Calibri" panose="020F0502020204030204" pitchFamily="34" charset="0"/>
                <a:ea typeface="Calibri" panose="020F0502020204030204" pitchFamily="34" charset="0"/>
                <a:cs typeface="Calibri" panose="020F0502020204030204" pitchFamily="34" charset="0"/>
              </a:rPr>
              <a:t>(nog niet beschikbaar)</a:t>
            </a:r>
            <a:endParaRPr lang="nl-NL" dirty="0"/>
          </a:p>
        </p:txBody>
      </p:sp>
      <p:pic>
        <p:nvPicPr>
          <p:cNvPr id="4" name="Graphic 3">
            <a:hlinkClick r:id="" action="ppaction://hlinkshowjump?jump=previousslide"/>
            <a:extLst>
              <a:ext uri="{FF2B5EF4-FFF2-40B4-BE49-F238E27FC236}">
                <a16:creationId xmlns:a16="http://schemas.microsoft.com/office/drawing/2014/main" id="{FA1A366C-F2E1-E294-20A7-D60286A980E9}"/>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10800000">
            <a:off x="203199" y="6356352"/>
            <a:ext cx="304800" cy="304800"/>
          </a:xfrm>
          <a:prstGeom prst="rect">
            <a:avLst/>
          </a:prstGeom>
        </p:spPr>
      </p:pic>
    </p:spTree>
    <p:extLst>
      <p:ext uri="{BB962C8B-B14F-4D97-AF65-F5344CB8AC3E}">
        <p14:creationId xmlns:p14="http://schemas.microsoft.com/office/powerpoint/2010/main" val="3690976000"/>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Presenteren – Wees nieuwsgierig</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‘Wees nieuwsgierig’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‘Presenteren’</a:t>
            </a:r>
          </a:p>
          <a:p>
            <a:pPr fontAlgn="auto">
              <a:lnSpc>
                <a:spcPct val="100000"/>
              </a:lnSpc>
            </a:pPr>
            <a:r>
              <a:rPr lang="nl-NL" dirty="0">
                <a:solidFill>
                  <a:srgbClr val="00B0F0"/>
                </a:solidFill>
                <a:latin typeface="MuseoSans"/>
              </a:rPr>
              <a:t>is nieuwsgierig naar wat anderen denken over het onderzoek. </a:t>
            </a:r>
          </a:p>
          <a:p>
            <a:pPr fontAlgn="auto">
              <a:lnSpc>
                <a:spcPct val="100000"/>
              </a:lnSpc>
            </a:pPr>
            <a:r>
              <a:rPr lang="nl-NL" dirty="0">
                <a:solidFill>
                  <a:srgbClr val="00B0F0"/>
                </a:solidFill>
                <a:latin typeface="MuseoSans"/>
              </a:rPr>
              <a:t>stelt nieuwsgierige vragen tijdens de presentaties van anderen om er alles over te weten te komen. </a:t>
            </a:r>
          </a:p>
          <a:p>
            <a:pPr>
              <a:lnSpc>
                <a:spcPct val="100000"/>
              </a:lnSpc>
            </a:pPr>
            <a:endParaRPr lang="nl-NL" dirty="0">
              <a:solidFill>
                <a:srgbClr val="00B0F0"/>
              </a:solidFill>
              <a:latin typeface="MuseoSans"/>
            </a:endParaRPr>
          </a:p>
          <a:p>
            <a:pPr fontAlgn="auto">
              <a:lnSpc>
                <a:spcPct val="100000"/>
              </a:lnSpc>
            </a:pPr>
            <a:endParaRPr lang="nl-NL" dirty="0">
              <a:solidFill>
                <a:srgbClr val="00B0F0"/>
              </a:solidFill>
              <a:latin typeface="MuseoSans"/>
            </a:endParaRPr>
          </a:p>
          <a:p>
            <a:pPr>
              <a:lnSpc>
                <a:spcPct val="100000"/>
              </a:lnSpc>
            </a:pPr>
            <a:endParaRPr lang="nl-NL" dirty="0">
              <a:solidFill>
                <a:srgbClr val="00B0F0"/>
              </a:solidFill>
              <a:effectLst/>
            </a:endParaRPr>
          </a:p>
          <a:p>
            <a:pPr marL="0" indent="0">
              <a:lnSpc>
                <a:spcPct val="100000"/>
              </a:lnSpc>
              <a:buNone/>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 name="Afbeelding 2">
            <a:hlinkClick r:id="rId3"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4"/>
          <a:stretch>
            <a:fillRect/>
          </a:stretch>
        </p:blipFill>
        <p:spPr>
          <a:xfrm>
            <a:off x="1814173" y="6336180"/>
            <a:ext cx="331680" cy="331680"/>
          </a:xfrm>
          <a:prstGeom prst="rect">
            <a:avLst/>
          </a:prstGeom>
        </p:spPr>
      </p:pic>
      <p:pic>
        <p:nvPicPr>
          <p:cNvPr id="5" name="Afbeelding 4">
            <a:hlinkClick r:id="rId5"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6"/>
          <a:stretch>
            <a:fillRect/>
          </a:stretch>
        </p:blipFill>
        <p:spPr>
          <a:xfrm>
            <a:off x="2200186" y="6331225"/>
            <a:ext cx="361656" cy="350084"/>
          </a:xfrm>
          <a:prstGeom prst="rect">
            <a:avLst/>
          </a:prstGeom>
        </p:spPr>
      </p:pic>
      <p:pic>
        <p:nvPicPr>
          <p:cNvPr id="13" name="Afbeelding 12">
            <a:hlinkClick r:id="rId7"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8"/>
          <a:stretch>
            <a:fillRect/>
          </a:stretch>
        </p:blipFill>
        <p:spPr>
          <a:xfrm flipH="1">
            <a:off x="2624687" y="6337948"/>
            <a:ext cx="331679" cy="331679"/>
          </a:xfrm>
          <a:prstGeom prst="rect">
            <a:avLst/>
          </a:prstGeom>
        </p:spPr>
      </p:pic>
      <p:pic>
        <p:nvPicPr>
          <p:cNvPr id="15" name="Afbeelding 14">
            <a:hlinkClick r:id="rId9"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0"/>
          <a:stretch>
            <a:fillRect/>
          </a:stretch>
        </p:blipFill>
        <p:spPr>
          <a:xfrm flipH="1">
            <a:off x="3024195" y="6337948"/>
            <a:ext cx="331679" cy="331679"/>
          </a:xfrm>
          <a:prstGeom prst="rect">
            <a:avLst/>
          </a:prstGeom>
        </p:spPr>
      </p:pic>
      <p:pic>
        <p:nvPicPr>
          <p:cNvPr id="16" name="Afbeelding 15">
            <a:hlinkClick r:id="rId11"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2"/>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3"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5"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7"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18"/>
          <a:stretch>
            <a:fillRect/>
          </a:stretch>
        </p:blipFill>
        <p:spPr>
          <a:xfrm>
            <a:off x="1421440" y="6343395"/>
            <a:ext cx="331680" cy="326373"/>
          </a:xfrm>
          <a:prstGeom prst="rect">
            <a:avLst/>
          </a:prstGeom>
        </p:spPr>
      </p:pic>
      <p:pic>
        <p:nvPicPr>
          <p:cNvPr id="24" name="Afbeelding 23">
            <a:hlinkClick r:id="rId19"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0"/>
          <a:stretch>
            <a:fillRect/>
          </a:stretch>
        </p:blipFill>
        <p:spPr>
          <a:xfrm flipH="1">
            <a:off x="634022" y="6341577"/>
            <a:ext cx="325344" cy="329489"/>
          </a:xfrm>
          <a:prstGeom prst="rect">
            <a:avLst/>
          </a:prstGeom>
        </p:spPr>
      </p:pic>
      <p:pic>
        <p:nvPicPr>
          <p:cNvPr id="22" name="Afbeelding 21" descr="Afbeelding met Lettertype, logo, Graphics, symbool&#10;&#10;Automatisch gegenereerde beschrijving">
            <a:hlinkClick r:id="rId21" action="ppaction://hlinksldjump"/>
            <a:extLst>
              <a:ext uri="{FF2B5EF4-FFF2-40B4-BE49-F238E27FC236}">
                <a16:creationId xmlns:a16="http://schemas.microsoft.com/office/drawing/2014/main" id="{50B9520C-7B58-1A54-B919-255BB5BCF65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784389" y="80314"/>
            <a:ext cx="983745" cy="1135906"/>
          </a:xfrm>
          <a:prstGeom prst="rect">
            <a:avLst/>
          </a:prstGeom>
        </p:spPr>
      </p:pic>
      <p:pic>
        <p:nvPicPr>
          <p:cNvPr id="11" name="Graphic 10">
            <a:hlinkClick r:id="" action="ppaction://hlinkshowjump?jump=nextslide"/>
            <a:extLst>
              <a:ext uri="{FF2B5EF4-FFF2-40B4-BE49-F238E27FC236}">
                <a16:creationId xmlns:a16="http://schemas.microsoft.com/office/drawing/2014/main" id="{E62BB2EF-694D-0A5A-D110-BD787E6E9DCA}"/>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1684001" y="6364827"/>
            <a:ext cx="304800" cy="304800"/>
          </a:xfrm>
          <a:prstGeom prst="rect">
            <a:avLst/>
          </a:prstGeom>
        </p:spPr>
      </p:pic>
      <p:sp>
        <p:nvSpPr>
          <p:cNvPr id="6" name="Tekstvak 5">
            <a:extLst>
              <a:ext uri="{FF2B5EF4-FFF2-40B4-BE49-F238E27FC236}">
                <a16:creationId xmlns:a16="http://schemas.microsoft.com/office/drawing/2014/main" id="{7D25FD16-D363-7852-9F98-4B9F9D19BCBF}"/>
              </a:ext>
            </a:extLst>
          </p:cNvPr>
          <p:cNvSpPr txBox="1"/>
          <p:nvPr/>
        </p:nvSpPr>
        <p:spPr>
          <a:xfrm>
            <a:off x="9214186" y="6300125"/>
            <a:ext cx="2550517"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11" action="ppaction://hlinksldjump">
                  <a:extLst>
                    <a:ext uri="{A12FA001-AC4F-418D-AE19-62706E023703}">
                      <ahyp:hlinkClr xmlns:ahyp="http://schemas.microsoft.com/office/drawing/2018/hyperlinkcolor" val="tx"/>
                    </a:ext>
                  </a:extLst>
                </a:hlinkClick>
              </a:rPr>
              <a:t>Terug naar Presenteren</a:t>
            </a:r>
            <a:endParaRPr lang="nl-NL" dirty="0">
              <a:solidFill>
                <a:srgbClr val="0070C0"/>
              </a:solidFill>
              <a:latin typeface="MuseoSans"/>
            </a:endParaRPr>
          </a:p>
        </p:txBody>
      </p:sp>
      <p:pic>
        <p:nvPicPr>
          <p:cNvPr id="8" name="Afbeelding 7">
            <a:extLst>
              <a:ext uri="{FF2B5EF4-FFF2-40B4-BE49-F238E27FC236}">
                <a16:creationId xmlns:a16="http://schemas.microsoft.com/office/drawing/2014/main" id="{58D45293-BA39-F80F-9F20-D67AD6361824}"/>
              </a:ext>
            </a:extLst>
          </p:cNvPr>
          <p:cNvPicPr>
            <a:picLocks noChangeAspect="1"/>
          </p:cNvPicPr>
          <p:nvPr/>
        </p:nvPicPr>
        <p:blipFill>
          <a:blip r:embed="rId25"/>
          <a:stretch>
            <a:fillRect/>
          </a:stretch>
        </p:blipFill>
        <p:spPr>
          <a:xfrm>
            <a:off x="794839" y="23495"/>
            <a:ext cx="1217267" cy="1231560"/>
          </a:xfrm>
          <a:prstGeom prst="rect">
            <a:avLst/>
          </a:prstGeom>
        </p:spPr>
      </p:pic>
    </p:spTree>
    <p:extLst>
      <p:ext uri="{BB962C8B-B14F-4D97-AF65-F5344CB8AC3E}">
        <p14:creationId xmlns:p14="http://schemas.microsoft.com/office/powerpoint/2010/main" val="118521295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Presenteren – Neem waar</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‘Neem waar’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‘Presenteren’</a:t>
            </a:r>
            <a:r>
              <a:rPr lang="nl-NL" sz="1800" dirty="0">
                <a:effectLst/>
                <a:latin typeface="MuseoSans"/>
              </a:rPr>
              <a:t> </a:t>
            </a:r>
            <a:endParaRPr lang="nl-NL" sz="1800" dirty="0">
              <a:solidFill>
                <a:srgbClr val="FF8416"/>
              </a:solidFill>
              <a:effectLst/>
              <a:latin typeface="MuseoSans"/>
            </a:endParaRPr>
          </a:p>
          <a:p>
            <a:pPr>
              <a:lnSpc>
                <a:spcPct val="100000"/>
              </a:lnSpc>
            </a:pPr>
            <a:r>
              <a:rPr lang="nl-NL" dirty="0">
                <a:solidFill>
                  <a:srgbClr val="FF8416"/>
                </a:solidFill>
                <a:latin typeface="MuseoSans"/>
              </a:rPr>
              <a:t>deelt de waarnemingen van het onderzoek vanuit een objectieve houding. </a:t>
            </a:r>
          </a:p>
          <a:p>
            <a:pPr>
              <a:lnSpc>
                <a:spcPct val="100000"/>
              </a:lnSpc>
            </a:pPr>
            <a:r>
              <a:rPr lang="nl-NL" dirty="0">
                <a:solidFill>
                  <a:srgbClr val="FF8416"/>
                </a:solidFill>
                <a:latin typeface="MuseoSans"/>
              </a:rPr>
              <a:t>onderbouwt de waarneming op basis van de gebruikte meetinstrumenten. </a:t>
            </a:r>
          </a:p>
          <a:p>
            <a:pPr>
              <a:lnSpc>
                <a:spcPct val="100000"/>
              </a:lnSpc>
            </a:pPr>
            <a:endParaRPr lang="nl-NL" dirty="0">
              <a:solidFill>
                <a:srgbClr val="FF8416"/>
              </a:solidFill>
              <a:latin typeface="MuseoSans"/>
            </a:endParaRPr>
          </a:p>
          <a:p>
            <a:pPr>
              <a:lnSpc>
                <a:spcPct val="100000"/>
              </a:lnSpc>
            </a:pPr>
            <a:endParaRPr lang="nl-NL" dirty="0">
              <a:solidFill>
                <a:srgbClr val="FF8416"/>
              </a:solidFill>
              <a:latin typeface="MuseoSans"/>
            </a:endParaRPr>
          </a:p>
          <a:p>
            <a:pPr fontAlgn="auto">
              <a:buFont typeface="Arial" panose="020B0604020202020204" pitchFamily="34" charset="0"/>
              <a:buChar char="•"/>
            </a:pPr>
            <a:endParaRPr lang="nl-NL" sz="1800" dirty="0">
              <a:solidFill>
                <a:srgbClr val="FF8416"/>
              </a:solidFill>
              <a:effectLst/>
              <a:latin typeface="MuseoSans"/>
            </a:endParaRPr>
          </a:p>
          <a:p>
            <a:pPr>
              <a:lnSpc>
                <a:spcPct val="100000"/>
              </a:lnSpc>
            </a:pPr>
            <a:endParaRPr lang="nl-NL" dirty="0">
              <a:effectLst/>
            </a:endParaRPr>
          </a:p>
        </p:txBody>
      </p:sp>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03199" y="6356352"/>
            <a:ext cx="304800" cy="304800"/>
          </a:xfrm>
          <a:prstGeom prst="rect">
            <a:avLst/>
          </a:prstGeom>
        </p:spPr>
      </p:pic>
      <p:pic>
        <p:nvPicPr>
          <p:cNvPr id="3" name="Afbeelding 2">
            <a:hlinkClick r:id="rId5"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5" name="Afbeelding 4">
            <a:hlinkClick r:id="rId7"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3" name="Afbeelding 12">
            <a:hlinkClick r:id="rId9"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5"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7"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9"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9" name="Afbeelding 8" descr="Afbeelding met logo, Lettertype, symbool, ontwerp&#10;&#10;Automatisch gegenereerde beschrijving">
            <a:hlinkClick r:id="rId23" action="ppaction://hlinksldjump"/>
            <a:extLst>
              <a:ext uri="{FF2B5EF4-FFF2-40B4-BE49-F238E27FC236}">
                <a16:creationId xmlns:a16="http://schemas.microsoft.com/office/drawing/2014/main" id="{5C4852B1-3387-0B8A-623B-6BA5A9FD121E}"/>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784389" y="61421"/>
            <a:ext cx="933932" cy="1078388"/>
          </a:xfrm>
          <a:prstGeom prst="rect">
            <a:avLst/>
          </a:prstGeom>
        </p:spPr>
      </p:pic>
      <p:pic>
        <p:nvPicPr>
          <p:cNvPr id="11" name="Graphic 10">
            <a:hlinkClick r:id="" action="ppaction://hlinkshowjump?jump=nextslide"/>
            <a:extLst>
              <a:ext uri="{FF2B5EF4-FFF2-40B4-BE49-F238E27FC236}">
                <a16:creationId xmlns:a16="http://schemas.microsoft.com/office/drawing/2014/main" id="{AC29D7F5-FD38-01CE-6A63-4EE64DCE28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84001" y="6364827"/>
            <a:ext cx="304800" cy="304800"/>
          </a:xfrm>
          <a:prstGeom prst="rect">
            <a:avLst/>
          </a:prstGeom>
        </p:spPr>
      </p:pic>
      <p:sp>
        <p:nvSpPr>
          <p:cNvPr id="6" name="Tekstvak 5">
            <a:extLst>
              <a:ext uri="{FF2B5EF4-FFF2-40B4-BE49-F238E27FC236}">
                <a16:creationId xmlns:a16="http://schemas.microsoft.com/office/drawing/2014/main" id="{5F0A1499-DFD8-778B-D9CD-FC4919FA2C04}"/>
              </a:ext>
            </a:extLst>
          </p:cNvPr>
          <p:cNvSpPr txBox="1"/>
          <p:nvPr/>
        </p:nvSpPr>
        <p:spPr>
          <a:xfrm>
            <a:off x="9214186" y="6300125"/>
            <a:ext cx="2550517"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13" action="ppaction://hlinksldjump">
                  <a:extLst>
                    <a:ext uri="{A12FA001-AC4F-418D-AE19-62706E023703}">
                      <ahyp:hlinkClr xmlns:ahyp="http://schemas.microsoft.com/office/drawing/2018/hyperlinkcolor" val="tx"/>
                    </a:ext>
                  </a:extLst>
                </a:hlinkClick>
              </a:rPr>
              <a:t>Terug naar Presenteren</a:t>
            </a:r>
            <a:endParaRPr lang="nl-NL" dirty="0">
              <a:solidFill>
                <a:srgbClr val="0070C0"/>
              </a:solidFill>
              <a:latin typeface="MuseoSans"/>
            </a:endParaRPr>
          </a:p>
        </p:txBody>
      </p:sp>
      <p:pic>
        <p:nvPicPr>
          <p:cNvPr id="12" name="Afbeelding 11">
            <a:extLst>
              <a:ext uri="{FF2B5EF4-FFF2-40B4-BE49-F238E27FC236}">
                <a16:creationId xmlns:a16="http://schemas.microsoft.com/office/drawing/2014/main" id="{CFF02AF4-269E-023E-06AC-34DE50B60492}"/>
              </a:ext>
            </a:extLst>
          </p:cNvPr>
          <p:cNvPicPr>
            <a:picLocks noChangeAspect="1"/>
          </p:cNvPicPr>
          <p:nvPr/>
        </p:nvPicPr>
        <p:blipFill>
          <a:blip r:embed="rId25"/>
          <a:stretch>
            <a:fillRect/>
          </a:stretch>
        </p:blipFill>
        <p:spPr>
          <a:xfrm>
            <a:off x="794839" y="23495"/>
            <a:ext cx="1217267" cy="1231560"/>
          </a:xfrm>
          <a:prstGeom prst="rect">
            <a:avLst/>
          </a:prstGeom>
        </p:spPr>
      </p:pic>
    </p:spTree>
    <p:extLst>
      <p:ext uri="{BB962C8B-B14F-4D97-AF65-F5344CB8AC3E}">
        <p14:creationId xmlns:p14="http://schemas.microsoft.com/office/powerpoint/2010/main" val="292429519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Presenteren – Gebruik je verbeelding</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‘Gebruik je verbeelding’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‘Presenteren’</a:t>
            </a:r>
          </a:p>
          <a:p>
            <a:pPr>
              <a:lnSpc>
                <a:spcPct val="100000"/>
              </a:lnSpc>
            </a:pPr>
            <a:r>
              <a:rPr lang="nl-NL" dirty="0">
                <a:solidFill>
                  <a:srgbClr val="E83EBB"/>
                </a:solidFill>
                <a:latin typeface="MuseoSans"/>
              </a:rPr>
              <a:t>bedenkt </a:t>
            </a:r>
            <a:r>
              <a:rPr lang="nl-NL" dirty="0" err="1">
                <a:solidFill>
                  <a:srgbClr val="E83EBB"/>
                </a:solidFill>
                <a:latin typeface="MuseoSans"/>
              </a:rPr>
              <a:t>ideeën</a:t>
            </a:r>
            <a:r>
              <a:rPr lang="nl-NL" dirty="0">
                <a:solidFill>
                  <a:srgbClr val="E83EBB"/>
                </a:solidFill>
                <a:latin typeface="MuseoSans"/>
              </a:rPr>
              <a:t> op welke manier het publiek / de lezer het onderzoek praktisch zouden kunnen gebruiken. </a:t>
            </a:r>
          </a:p>
          <a:p>
            <a:pPr>
              <a:lnSpc>
                <a:spcPct val="100000"/>
              </a:lnSpc>
            </a:pPr>
            <a:endParaRPr lang="nl-NL" dirty="0">
              <a:solidFill>
                <a:srgbClr val="E83EBB"/>
              </a:solidFill>
              <a:latin typeface="MuseoSans"/>
            </a:endParaRPr>
          </a:p>
          <a:p>
            <a:pPr fontAlgn="auto">
              <a:lnSpc>
                <a:spcPct val="100000"/>
              </a:lnSpc>
            </a:pPr>
            <a:endParaRPr lang="nl-NL" dirty="0">
              <a:solidFill>
                <a:srgbClr val="E83EBB"/>
              </a:solidFill>
              <a:latin typeface="MuseoSans"/>
            </a:endParaRPr>
          </a:p>
          <a:p>
            <a:pPr marL="0" indent="0">
              <a:lnSpc>
                <a:spcPct val="100000"/>
              </a:lnSpc>
              <a:buNone/>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03199" y="6356352"/>
            <a:ext cx="304800" cy="304800"/>
          </a:xfrm>
          <a:prstGeom prst="rect">
            <a:avLst/>
          </a:prstGeom>
        </p:spPr>
      </p:pic>
      <p:pic>
        <p:nvPicPr>
          <p:cNvPr id="3" name="Afbeelding 2">
            <a:hlinkClick r:id="rId5"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5" name="Afbeelding 4">
            <a:hlinkClick r:id="rId7"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3" name="Afbeelding 12">
            <a:hlinkClick r:id="rId9"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5"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7"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9"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21" name="Afbeelding 20" descr="Afbeelding met logo, Lettertype, symbool, tekst&#10;&#10;Automatisch gegenereerde beschrijving">
            <a:hlinkClick r:id="rId23" action="ppaction://hlinksldjump"/>
            <a:extLst>
              <a:ext uri="{FF2B5EF4-FFF2-40B4-BE49-F238E27FC236}">
                <a16:creationId xmlns:a16="http://schemas.microsoft.com/office/drawing/2014/main" id="{A86815B6-E769-69CD-F50C-AA30FF2A2482}"/>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784389" y="90886"/>
            <a:ext cx="933932" cy="1078389"/>
          </a:xfrm>
          <a:prstGeom prst="rect">
            <a:avLst/>
          </a:prstGeom>
        </p:spPr>
      </p:pic>
      <p:pic>
        <p:nvPicPr>
          <p:cNvPr id="12" name="Graphic 11">
            <a:hlinkClick r:id="" action="ppaction://hlinkshowjump?jump=nextslide"/>
            <a:extLst>
              <a:ext uri="{FF2B5EF4-FFF2-40B4-BE49-F238E27FC236}">
                <a16:creationId xmlns:a16="http://schemas.microsoft.com/office/drawing/2014/main" id="{80B4D5D9-8F2D-3026-3CE8-83DDADA4581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84001" y="6364827"/>
            <a:ext cx="304800" cy="304800"/>
          </a:xfrm>
          <a:prstGeom prst="rect">
            <a:avLst/>
          </a:prstGeom>
        </p:spPr>
      </p:pic>
      <p:sp>
        <p:nvSpPr>
          <p:cNvPr id="8" name="Tekstvak 7">
            <a:extLst>
              <a:ext uri="{FF2B5EF4-FFF2-40B4-BE49-F238E27FC236}">
                <a16:creationId xmlns:a16="http://schemas.microsoft.com/office/drawing/2014/main" id="{D3C517E8-C374-4FB0-DC4B-81F939C14444}"/>
              </a:ext>
            </a:extLst>
          </p:cNvPr>
          <p:cNvSpPr txBox="1"/>
          <p:nvPr/>
        </p:nvSpPr>
        <p:spPr>
          <a:xfrm>
            <a:off x="9214186" y="6300125"/>
            <a:ext cx="2550517"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13" action="ppaction://hlinksldjump">
                  <a:extLst>
                    <a:ext uri="{A12FA001-AC4F-418D-AE19-62706E023703}">
                      <ahyp:hlinkClr xmlns:ahyp="http://schemas.microsoft.com/office/drawing/2018/hyperlinkcolor" val="tx"/>
                    </a:ext>
                  </a:extLst>
                </a:hlinkClick>
              </a:rPr>
              <a:t>Terug naar Presenteren</a:t>
            </a:r>
            <a:endParaRPr lang="nl-NL" dirty="0">
              <a:solidFill>
                <a:srgbClr val="0070C0"/>
              </a:solidFill>
              <a:latin typeface="MuseoSans"/>
            </a:endParaRPr>
          </a:p>
        </p:txBody>
      </p:sp>
      <p:pic>
        <p:nvPicPr>
          <p:cNvPr id="9" name="Afbeelding 8">
            <a:extLst>
              <a:ext uri="{FF2B5EF4-FFF2-40B4-BE49-F238E27FC236}">
                <a16:creationId xmlns:a16="http://schemas.microsoft.com/office/drawing/2014/main" id="{18C85154-C34F-2B8A-4977-497197CA28F3}"/>
              </a:ext>
            </a:extLst>
          </p:cNvPr>
          <p:cNvPicPr>
            <a:picLocks noChangeAspect="1"/>
          </p:cNvPicPr>
          <p:nvPr/>
        </p:nvPicPr>
        <p:blipFill>
          <a:blip r:embed="rId25"/>
          <a:stretch>
            <a:fillRect/>
          </a:stretch>
        </p:blipFill>
        <p:spPr>
          <a:xfrm>
            <a:off x="794839" y="23495"/>
            <a:ext cx="1217267" cy="1231560"/>
          </a:xfrm>
          <a:prstGeom prst="rect">
            <a:avLst/>
          </a:prstGeom>
        </p:spPr>
      </p:pic>
    </p:spTree>
    <p:extLst>
      <p:ext uri="{BB962C8B-B14F-4D97-AF65-F5344CB8AC3E}">
        <p14:creationId xmlns:p14="http://schemas.microsoft.com/office/powerpoint/2010/main" val="337141742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Presenteren – Trek in twijfel</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‘Trek in twijfel’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‘Presenteren’</a:t>
            </a:r>
          </a:p>
          <a:p>
            <a:pPr>
              <a:lnSpc>
                <a:spcPct val="100000"/>
              </a:lnSpc>
            </a:pPr>
            <a:r>
              <a:rPr lang="nl-NL" dirty="0">
                <a:solidFill>
                  <a:srgbClr val="5928AC"/>
                </a:solidFill>
                <a:latin typeface="MuseoSans"/>
              </a:rPr>
              <a:t>presenteert of deelt het onderzoek met een kritische houding. </a:t>
            </a:r>
          </a:p>
          <a:p>
            <a:pPr>
              <a:lnSpc>
                <a:spcPct val="100000"/>
              </a:lnSpc>
            </a:pPr>
            <a:r>
              <a:rPr lang="nl-NL" dirty="0">
                <a:solidFill>
                  <a:srgbClr val="5928AC"/>
                </a:solidFill>
                <a:latin typeface="MuseoSans"/>
              </a:rPr>
              <a:t>onderbouwt de conclusies en tekortkomingen. </a:t>
            </a:r>
          </a:p>
          <a:p>
            <a:pPr>
              <a:lnSpc>
                <a:spcPct val="100000"/>
              </a:lnSpc>
            </a:pPr>
            <a:r>
              <a:rPr lang="nl-NL" dirty="0">
                <a:solidFill>
                  <a:srgbClr val="5928AC"/>
                </a:solidFill>
                <a:latin typeface="MuseoSans"/>
              </a:rPr>
              <a:t>gaat na of de resultaten van het onderzoek </a:t>
            </a:r>
          </a:p>
          <a:p>
            <a:pPr>
              <a:lnSpc>
                <a:spcPct val="100000"/>
              </a:lnSpc>
            </a:pPr>
            <a:r>
              <a:rPr lang="nl-NL" dirty="0">
                <a:solidFill>
                  <a:srgbClr val="5928AC"/>
                </a:solidFill>
                <a:latin typeface="MuseoSans"/>
              </a:rPr>
              <a:t>bruikbaar zijn voor anderen. </a:t>
            </a:r>
          </a:p>
          <a:p>
            <a:pPr>
              <a:lnSpc>
                <a:spcPct val="100000"/>
              </a:lnSpc>
            </a:pPr>
            <a:r>
              <a:rPr lang="nl-NL" dirty="0">
                <a:solidFill>
                  <a:srgbClr val="5928AC"/>
                </a:solidFill>
                <a:latin typeface="MuseoSans"/>
              </a:rPr>
              <a:t>inspecteert de juistheid van bevindingen </a:t>
            </a:r>
          </a:p>
          <a:p>
            <a:pPr>
              <a:lnSpc>
                <a:spcPct val="100000"/>
              </a:lnSpc>
            </a:pPr>
            <a:r>
              <a:rPr lang="nl-NL" dirty="0">
                <a:solidFill>
                  <a:srgbClr val="5928AC"/>
                </a:solidFill>
                <a:latin typeface="MuseoSans"/>
              </a:rPr>
              <a:t>van anderen in de </a:t>
            </a:r>
            <a:r>
              <a:rPr lang="nl-NL" dirty="0" err="1">
                <a:solidFill>
                  <a:srgbClr val="5928AC"/>
                </a:solidFill>
                <a:latin typeface="MuseoSans"/>
              </a:rPr>
              <a:t>onderzoeksartikelen</a:t>
            </a:r>
            <a:r>
              <a:rPr lang="nl-NL" dirty="0">
                <a:solidFill>
                  <a:srgbClr val="5928AC"/>
                </a:solidFill>
                <a:latin typeface="MuseoSans"/>
              </a:rPr>
              <a:t> en presentaties. </a:t>
            </a:r>
          </a:p>
          <a:p>
            <a:pPr fontAlgn="auto">
              <a:lnSpc>
                <a:spcPct val="100000"/>
              </a:lnSpc>
            </a:pPr>
            <a:endParaRPr lang="nl-NL" dirty="0">
              <a:solidFill>
                <a:srgbClr val="5928AC"/>
              </a:solidFill>
              <a:latin typeface="MuseoSans"/>
            </a:endParaRPr>
          </a:p>
          <a:p>
            <a:pPr>
              <a:lnSpc>
                <a:spcPct val="100000"/>
              </a:lnSpc>
            </a:pPr>
            <a:endParaRPr lang="nl-NL" dirty="0">
              <a:solidFill>
                <a:srgbClr val="5928AC"/>
              </a:solidFill>
              <a:latin typeface="MuseoSans"/>
            </a:endParaRPr>
          </a:p>
          <a:p>
            <a:pPr fontAlgn="auto">
              <a:buFont typeface="Arial" panose="020B0604020202020204" pitchFamily="34" charset="0"/>
              <a:buChar char="•"/>
            </a:pPr>
            <a:endParaRPr lang="nl-NL" sz="1800" dirty="0">
              <a:solidFill>
                <a:srgbClr val="5928AC"/>
              </a:solidFill>
              <a:effectLst/>
              <a:latin typeface="MuseoSans"/>
            </a:endParaRPr>
          </a:p>
          <a:p>
            <a:pPr marL="0" indent="0">
              <a:lnSpc>
                <a:spcPct val="100000"/>
              </a:lnSpc>
              <a:buNone/>
            </a:pPr>
            <a:r>
              <a:rPr lang="nl-NL" dirty="0">
                <a:effectLst/>
              </a:rPr>
              <a:t> </a:t>
            </a: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03199" y="6356352"/>
            <a:ext cx="304800" cy="304800"/>
          </a:xfrm>
          <a:prstGeom prst="rect">
            <a:avLst/>
          </a:prstGeom>
        </p:spPr>
      </p:pic>
      <p:pic>
        <p:nvPicPr>
          <p:cNvPr id="3" name="Afbeelding 2">
            <a:hlinkClick r:id="rId5"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5" name="Afbeelding 4">
            <a:hlinkClick r:id="rId7"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3" name="Afbeelding 12">
            <a:hlinkClick r:id="rId9"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5"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7"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9"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23" name="Afbeelding 22" descr="Afbeelding met symbool, logo, Lettertype, Graphics&#10;&#10;Automatisch gegenereerde beschrijving">
            <a:hlinkClick r:id="rId23" action="ppaction://hlinksldjump"/>
            <a:extLst>
              <a:ext uri="{FF2B5EF4-FFF2-40B4-BE49-F238E27FC236}">
                <a16:creationId xmlns:a16="http://schemas.microsoft.com/office/drawing/2014/main" id="{CFE65FD4-0053-1D1E-0FCF-69E6FB9D650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784389" y="70689"/>
            <a:ext cx="983745" cy="1135906"/>
          </a:xfrm>
          <a:prstGeom prst="rect">
            <a:avLst/>
          </a:prstGeom>
        </p:spPr>
      </p:pic>
      <p:pic>
        <p:nvPicPr>
          <p:cNvPr id="12" name="Graphic 11">
            <a:hlinkClick r:id="" action="ppaction://hlinkshowjump?jump=nextslide"/>
            <a:extLst>
              <a:ext uri="{FF2B5EF4-FFF2-40B4-BE49-F238E27FC236}">
                <a16:creationId xmlns:a16="http://schemas.microsoft.com/office/drawing/2014/main" id="{EF71EB9A-23EB-16CD-0DB0-7B4DBF05012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84001" y="6364827"/>
            <a:ext cx="304800" cy="304800"/>
          </a:xfrm>
          <a:prstGeom prst="rect">
            <a:avLst/>
          </a:prstGeom>
        </p:spPr>
      </p:pic>
      <p:sp>
        <p:nvSpPr>
          <p:cNvPr id="8" name="Tekstvak 7">
            <a:extLst>
              <a:ext uri="{FF2B5EF4-FFF2-40B4-BE49-F238E27FC236}">
                <a16:creationId xmlns:a16="http://schemas.microsoft.com/office/drawing/2014/main" id="{095BC9D7-7DC3-91FE-8B15-0F3E5931E8B2}"/>
              </a:ext>
            </a:extLst>
          </p:cNvPr>
          <p:cNvSpPr txBox="1"/>
          <p:nvPr/>
        </p:nvSpPr>
        <p:spPr>
          <a:xfrm>
            <a:off x="9214186" y="6300125"/>
            <a:ext cx="2550517"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13" action="ppaction://hlinksldjump">
                  <a:extLst>
                    <a:ext uri="{A12FA001-AC4F-418D-AE19-62706E023703}">
                      <ahyp:hlinkClr xmlns:ahyp="http://schemas.microsoft.com/office/drawing/2018/hyperlinkcolor" val="tx"/>
                    </a:ext>
                  </a:extLst>
                </a:hlinkClick>
              </a:rPr>
              <a:t>Terug naar Presenteren</a:t>
            </a:r>
            <a:endParaRPr lang="nl-NL" dirty="0">
              <a:solidFill>
                <a:srgbClr val="0070C0"/>
              </a:solidFill>
              <a:latin typeface="MuseoSans"/>
            </a:endParaRPr>
          </a:p>
        </p:txBody>
      </p:sp>
      <p:pic>
        <p:nvPicPr>
          <p:cNvPr id="9" name="Afbeelding 8">
            <a:extLst>
              <a:ext uri="{FF2B5EF4-FFF2-40B4-BE49-F238E27FC236}">
                <a16:creationId xmlns:a16="http://schemas.microsoft.com/office/drawing/2014/main" id="{EDCDF721-B471-8349-439A-FC67E1A0D7ED}"/>
              </a:ext>
            </a:extLst>
          </p:cNvPr>
          <p:cNvPicPr>
            <a:picLocks noChangeAspect="1"/>
          </p:cNvPicPr>
          <p:nvPr/>
        </p:nvPicPr>
        <p:blipFill>
          <a:blip r:embed="rId25"/>
          <a:stretch>
            <a:fillRect/>
          </a:stretch>
        </p:blipFill>
        <p:spPr>
          <a:xfrm>
            <a:off x="794839" y="23495"/>
            <a:ext cx="1217267" cy="1231560"/>
          </a:xfrm>
          <a:prstGeom prst="rect">
            <a:avLst/>
          </a:prstGeom>
        </p:spPr>
      </p:pic>
    </p:spTree>
    <p:extLst>
      <p:ext uri="{BB962C8B-B14F-4D97-AF65-F5344CB8AC3E}">
        <p14:creationId xmlns:p14="http://schemas.microsoft.com/office/powerpoint/2010/main" val="949038301"/>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Presenteren – Deel ideeën</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‘Deel ideeën’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‘Presenteren’</a:t>
            </a:r>
          </a:p>
          <a:p>
            <a:pPr fontAlgn="auto">
              <a:lnSpc>
                <a:spcPct val="100000"/>
              </a:lnSpc>
            </a:pPr>
            <a:r>
              <a:rPr lang="nl-NL" dirty="0">
                <a:solidFill>
                  <a:srgbClr val="00A195"/>
                </a:solidFill>
                <a:latin typeface="MuseoSans"/>
              </a:rPr>
              <a:t>gaat in op elk stuk van het onderzoek en richt zich op de kern van de stukken. </a:t>
            </a:r>
          </a:p>
          <a:p>
            <a:pPr fontAlgn="auto">
              <a:lnSpc>
                <a:spcPct val="100000"/>
              </a:lnSpc>
            </a:pPr>
            <a:r>
              <a:rPr lang="nl-NL" dirty="0">
                <a:solidFill>
                  <a:srgbClr val="00A195"/>
                </a:solidFill>
                <a:latin typeface="MuseoSans"/>
              </a:rPr>
              <a:t>deelt de betekenis van de gegevens of variabelen en interpreteert deze gegevens.</a:t>
            </a:r>
            <a:r>
              <a:rPr lang="nl-NL" sz="1800" dirty="0">
                <a:solidFill>
                  <a:srgbClr val="3FFF7A"/>
                </a:solidFill>
                <a:effectLst/>
                <a:latin typeface="MuseoSans"/>
              </a:rPr>
              <a:t> </a:t>
            </a:r>
          </a:p>
          <a:p>
            <a:pPr marL="0" indent="0">
              <a:lnSpc>
                <a:spcPct val="100000"/>
              </a:lnSpc>
              <a:buNone/>
            </a:pPr>
            <a:r>
              <a:rPr lang="nl-NL" dirty="0">
                <a:solidFill>
                  <a:srgbClr val="00A195"/>
                </a:solidFill>
                <a:latin typeface="MuseoSans"/>
              </a:rPr>
              <a:t> </a:t>
            </a:r>
          </a:p>
          <a:p>
            <a:pPr fontAlgn="auto">
              <a:lnSpc>
                <a:spcPct val="100000"/>
              </a:lnSpc>
            </a:pPr>
            <a:endParaRPr lang="nl-NL" dirty="0">
              <a:solidFill>
                <a:srgbClr val="00A195"/>
              </a:solidFill>
              <a:latin typeface="MuseoSans"/>
            </a:endParaRPr>
          </a:p>
          <a:p>
            <a:endParaRPr lang="nl-NL" dirty="0">
              <a:solidFill>
                <a:srgbClr val="00A195"/>
              </a:solidFill>
              <a:effectLst/>
            </a:endParaRPr>
          </a:p>
          <a:p>
            <a:pPr>
              <a:lnSpc>
                <a:spcPct val="100000"/>
              </a:lnSpc>
              <a:buFont typeface="Wingdings" pitchFamily="2" charset="2"/>
              <a:buChar char="§"/>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03199" y="6356352"/>
            <a:ext cx="304800" cy="304800"/>
          </a:xfrm>
          <a:prstGeom prst="rect">
            <a:avLst/>
          </a:prstGeom>
        </p:spPr>
      </p:pic>
      <p:pic>
        <p:nvPicPr>
          <p:cNvPr id="3" name="Afbeelding 2">
            <a:hlinkClick r:id="rId5"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5" name="Afbeelding 4">
            <a:hlinkClick r:id="rId7"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3" name="Afbeelding 12">
            <a:hlinkClick r:id="rId9"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5"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7"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9"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8" name="Afbeelding 7" descr="Afbeelding met logo, symbool, Lettertype, ontwerp&#10;&#10;Automatisch gegenereerde beschrijving">
            <a:hlinkClick r:id="rId23" action="ppaction://hlinksldjump"/>
            <a:extLst>
              <a:ext uri="{FF2B5EF4-FFF2-40B4-BE49-F238E27FC236}">
                <a16:creationId xmlns:a16="http://schemas.microsoft.com/office/drawing/2014/main" id="{592D33E9-3BB5-0F18-1263-325998E0E9C1}"/>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784389" y="66832"/>
            <a:ext cx="983745" cy="1135906"/>
          </a:xfrm>
          <a:prstGeom prst="rect">
            <a:avLst/>
          </a:prstGeom>
        </p:spPr>
      </p:pic>
      <p:pic>
        <p:nvPicPr>
          <p:cNvPr id="12" name="Graphic 11">
            <a:hlinkClick r:id="" action="ppaction://hlinkshowjump?jump=nextslide"/>
            <a:extLst>
              <a:ext uri="{FF2B5EF4-FFF2-40B4-BE49-F238E27FC236}">
                <a16:creationId xmlns:a16="http://schemas.microsoft.com/office/drawing/2014/main" id="{C628A1E9-A466-FA47-73F6-66E517A4F2C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84001" y="6364827"/>
            <a:ext cx="304800" cy="304800"/>
          </a:xfrm>
          <a:prstGeom prst="rect">
            <a:avLst/>
          </a:prstGeom>
        </p:spPr>
      </p:pic>
      <p:sp>
        <p:nvSpPr>
          <p:cNvPr id="4" name="Tekstvak 3">
            <a:extLst>
              <a:ext uri="{FF2B5EF4-FFF2-40B4-BE49-F238E27FC236}">
                <a16:creationId xmlns:a16="http://schemas.microsoft.com/office/drawing/2014/main" id="{7D1E8E54-959B-088C-63D5-94D3E546E30C}"/>
              </a:ext>
            </a:extLst>
          </p:cNvPr>
          <p:cNvSpPr txBox="1"/>
          <p:nvPr/>
        </p:nvSpPr>
        <p:spPr>
          <a:xfrm>
            <a:off x="9214186" y="6300125"/>
            <a:ext cx="2550517"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13" action="ppaction://hlinksldjump">
                  <a:extLst>
                    <a:ext uri="{A12FA001-AC4F-418D-AE19-62706E023703}">
                      <ahyp:hlinkClr xmlns:ahyp="http://schemas.microsoft.com/office/drawing/2018/hyperlinkcolor" val="tx"/>
                    </a:ext>
                  </a:extLst>
                </a:hlinkClick>
              </a:rPr>
              <a:t>Terug naar Presenteren</a:t>
            </a:r>
            <a:endParaRPr lang="nl-NL" dirty="0">
              <a:solidFill>
                <a:srgbClr val="0070C0"/>
              </a:solidFill>
              <a:latin typeface="MuseoSans"/>
            </a:endParaRPr>
          </a:p>
        </p:txBody>
      </p:sp>
      <p:pic>
        <p:nvPicPr>
          <p:cNvPr id="9" name="Afbeelding 8">
            <a:extLst>
              <a:ext uri="{FF2B5EF4-FFF2-40B4-BE49-F238E27FC236}">
                <a16:creationId xmlns:a16="http://schemas.microsoft.com/office/drawing/2014/main" id="{25D64DC5-AEF1-50F5-A25A-B03F029369F8}"/>
              </a:ext>
            </a:extLst>
          </p:cNvPr>
          <p:cNvPicPr>
            <a:picLocks noChangeAspect="1"/>
          </p:cNvPicPr>
          <p:nvPr/>
        </p:nvPicPr>
        <p:blipFill>
          <a:blip r:embed="rId25"/>
          <a:stretch>
            <a:fillRect/>
          </a:stretch>
        </p:blipFill>
        <p:spPr>
          <a:xfrm>
            <a:off x="794839" y="23495"/>
            <a:ext cx="1217267" cy="1231560"/>
          </a:xfrm>
          <a:prstGeom prst="rect">
            <a:avLst/>
          </a:prstGeom>
        </p:spPr>
      </p:pic>
    </p:spTree>
    <p:extLst>
      <p:ext uri="{BB962C8B-B14F-4D97-AF65-F5344CB8AC3E}">
        <p14:creationId xmlns:p14="http://schemas.microsoft.com/office/powerpoint/2010/main" val="2686879561"/>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Presenteren – Ontdek de samenhang</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‘Ontdek de samenhang’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‘Presenteren’</a:t>
            </a:r>
          </a:p>
          <a:p>
            <a:pPr>
              <a:lnSpc>
                <a:spcPct val="100000"/>
              </a:lnSpc>
            </a:pPr>
            <a:r>
              <a:rPr lang="nl-NL" dirty="0">
                <a:solidFill>
                  <a:srgbClr val="9BD128"/>
                </a:solidFill>
                <a:latin typeface="MuseoSans"/>
              </a:rPr>
              <a:t>presenteert zijn of haar onderzoek op een heldere en begrijpelijke manier. </a:t>
            </a:r>
          </a:p>
          <a:p>
            <a:pPr>
              <a:lnSpc>
                <a:spcPct val="100000"/>
              </a:lnSpc>
            </a:pPr>
            <a:r>
              <a:rPr lang="nl-NL" dirty="0">
                <a:solidFill>
                  <a:srgbClr val="9BD128"/>
                </a:solidFill>
                <a:latin typeface="MuseoSans"/>
              </a:rPr>
              <a:t>controleert of de ander het begrijpt. </a:t>
            </a:r>
          </a:p>
          <a:p>
            <a:pPr>
              <a:lnSpc>
                <a:spcPct val="100000"/>
              </a:lnSpc>
            </a:pPr>
            <a:r>
              <a:rPr lang="nl-NL" dirty="0">
                <a:solidFill>
                  <a:srgbClr val="9BD128"/>
                </a:solidFill>
                <a:latin typeface="MuseoSans"/>
              </a:rPr>
              <a:t>staat open voor feedback van anderen en </a:t>
            </a:r>
          </a:p>
          <a:p>
            <a:pPr>
              <a:lnSpc>
                <a:spcPct val="100000"/>
              </a:lnSpc>
            </a:pPr>
            <a:r>
              <a:rPr lang="nl-NL" dirty="0">
                <a:solidFill>
                  <a:srgbClr val="9BD128"/>
                </a:solidFill>
                <a:latin typeface="MuseoSans"/>
              </a:rPr>
              <a:t>gaat daarover in gesprek. </a:t>
            </a:r>
          </a:p>
          <a:p>
            <a:pPr>
              <a:lnSpc>
                <a:spcPct val="100000"/>
              </a:lnSpc>
            </a:pPr>
            <a:r>
              <a:rPr lang="nl-NL" dirty="0">
                <a:solidFill>
                  <a:srgbClr val="9BD128"/>
                </a:solidFill>
                <a:latin typeface="MuseoSans"/>
              </a:rPr>
              <a:t>vult de ideeën en inzichten van de ander aan. </a:t>
            </a:r>
          </a:p>
          <a:p>
            <a:pPr marL="0" indent="0">
              <a:lnSpc>
                <a:spcPct val="100000"/>
              </a:lnSpc>
              <a:buNone/>
            </a:pPr>
            <a:endParaRPr lang="nl-NL" dirty="0">
              <a:solidFill>
                <a:srgbClr val="9BD128"/>
              </a:solidFill>
              <a:latin typeface="MuseoSans"/>
            </a:endParaRPr>
          </a:p>
          <a:p>
            <a:pPr fontAlgn="auto">
              <a:buFont typeface="Arial" panose="020B0604020202020204" pitchFamily="34" charset="0"/>
              <a:buChar char="•"/>
            </a:pPr>
            <a:endParaRPr lang="nl-NL" sz="1800" dirty="0">
              <a:solidFill>
                <a:srgbClr val="9BD128"/>
              </a:solidFill>
              <a:effectLst/>
              <a:latin typeface="MuseoSans"/>
            </a:endParaRPr>
          </a:p>
          <a:p>
            <a:pPr>
              <a:lnSpc>
                <a:spcPct val="100000"/>
              </a:lnSpc>
              <a:buFont typeface="Wingdings" pitchFamily="2" charset="2"/>
              <a:buChar char="§"/>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03199" y="6356352"/>
            <a:ext cx="304800" cy="304800"/>
          </a:xfrm>
          <a:prstGeom prst="rect">
            <a:avLst/>
          </a:prstGeom>
        </p:spPr>
      </p:pic>
      <p:pic>
        <p:nvPicPr>
          <p:cNvPr id="3" name="Afbeelding 2">
            <a:hlinkClick r:id="rId5"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5" name="Afbeelding 4">
            <a:hlinkClick r:id="rId7"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3" name="Afbeelding 12">
            <a:hlinkClick r:id="rId9"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5"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7"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9"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14" name="Afbeelding 13" descr="Afbeelding met logo, tekst, symbool, Lettertype&#10;&#10;Automatisch gegenereerde beschrijving">
            <a:hlinkClick r:id="rId23" action="ppaction://hlinksldjump"/>
            <a:extLst>
              <a:ext uri="{FF2B5EF4-FFF2-40B4-BE49-F238E27FC236}">
                <a16:creationId xmlns:a16="http://schemas.microsoft.com/office/drawing/2014/main" id="{E7BA42AB-7202-F48D-3A24-091E064DC10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784389" y="72167"/>
            <a:ext cx="983745" cy="1135906"/>
          </a:xfrm>
          <a:prstGeom prst="rect">
            <a:avLst/>
          </a:prstGeom>
        </p:spPr>
      </p:pic>
      <p:pic>
        <p:nvPicPr>
          <p:cNvPr id="12" name="Graphic 11">
            <a:hlinkClick r:id="" action="ppaction://hlinkshowjump?jump=nextslide"/>
            <a:extLst>
              <a:ext uri="{FF2B5EF4-FFF2-40B4-BE49-F238E27FC236}">
                <a16:creationId xmlns:a16="http://schemas.microsoft.com/office/drawing/2014/main" id="{2EA5D571-C237-1FC8-587B-33AE184C4D6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84001" y="6364827"/>
            <a:ext cx="304800" cy="304800"/>
          </a:xfrm>
          <a:prstGeom prst="rect">
            <a:avLst/>
          </a:prstGeom>
        </p:spPr>
      </p:pic>
      <p:sp>
        <p:nvSpPr>
          <p:cNvPr id="8" name="Tekstvak 7">
            <a:extLst>
              <a:ext uri="{FF2B5EF4-FFF2-40B4-BE49-F238E27FC236}">
                <a16:creationId xmlns:a16="http://schemas.microsoft.com/office/drawing/2014/main" id="{3732FA15-C0CE-6078-5FC8-559AF375FD8C}"/>
              </a:ext>
            </a:extLst>
          </p:cNvPr>
          <p:cNvSpPr txBox="1"/>
          <p:nvPr/>
        </p:nvSpPr>
        <p:spPr>
          <a:xfrm>
            <a:off x="9214186" y="6300125"/>
            <a:ext cx="2550517"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13" action="ppaction://hlinksldjump">
                  <a:extLst>
                    <a:ext uri="{A12FA001-AC4F-418D-AE19-62706E023703}">
                      <ahyp:hlinkClr xmlns:ahyp="http://schemas.microsoft.com/office/drawing/2018/hyperlinkcolor" val="tx"/>
                    </a:ext>
                  </a:extLst>
                </a:hlinkClick>
              </a:rPr>
              <a:t>Terug naar Presenteren</a:t>
            </a:r>
            <a:endParaRPr lang="nl-NL" dirty="0">
              <a:solidFill>
                <a:srgbClr val="0070C0"/>
              </a:solidFill>
              <a:latin typeface="MuseoSans"/>
            </a:endParaRPr>
          </a:p>
        </p:txBody>
      </p:sp>
      <p:pic>
        <p:nvPicPr>
          <p:cNvPr id="9" name="Afbeelding 8">
            <a:extLst>
              <a:ext uri="{FF2B5EF4-FFF2-40B4-BE49-F238E27FC236}">
                <a16:creationId xmlns:a16="http://schemas.microsoft.com/office/drawing/2014/main" id="{DDF0EF87-D276-5CA7-F473-71BD1835039F}"/>
              </a:ext>
            </a:extLst>
          </p:cNvPr>
          <p:cNvPicPr>
            <a:picLocks noChangeAspect="1"/>
          </p:cNvPicPr>
          <p:nvPr/>
        </p:nvPicPr>
        <p:blipFill>
          <a:blip r:embed="rId25"/>
          <a:stretch>
            <a:fillRect/>
          </a:stretch>
        </p:blipFill>
        <p:spPr>
          <a:xfrm>
            <a:off x="794839" y="23495"/>
            <a:ext cx="1217267" cy="1231560"/>
          </a:xfrm>
          <a:prstGeom prst="rect">
            <a:avLst/>
          </a:prstGeom>
        </p:spPr>
      </p:pic>
    </p:spTree>
    <p:extLst>
      <p:ext uri="{BB962C8B-B14F-4D97-AF65-F5344CB8AC3E}">
        <p14:creationId xmlns:p14="http://schemas.microsoft.com/office/powerpoint/2010/main" val="29801040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2480730-1549-F176-EEDA-89FB9CB2B5A5}"/>
              </a:ext>
            </a:extLst>
          </p:cNvPr>
          <p:cNvPicPr>
            <a:picLocks noChangeAspect="1"/>
          </p:cNvPicPr>
          <p:nvPr/>
        </p:nvPicPr>
        <p:blipFill>
          <a:blip r:embed="rId2"/>
          <a:stretch>
            <a:fillRect/>
          </a:stretch>
        </p:blipFill>
        <p:spPr>
          <a:xfrm flipV="1">
            <a:off x="10902539" y="-278906"/>
            <a:ext cx="490752" cy="557811"/>
          </a:xfrm>
          <a:prstGeom prst="rect">
            <a:avLst/>
          </a:prstGeom>
        </p:spPr>
      </p:pic>
      <p:sp>
        <p:nvSpPr>
          <p:cNvPr id="4" name="Titel 1">
            <a:extLst>
              <a:ext uri="{FF2B5EF4-FFF2-40B4-BE49-F238E27FC236}">
                <a16:creationId xmlns:a16="http://schemas.microsoft.com/office/drawing/2014/main" id="{196FE5A3-0BC8-15F7-A1A6-406B0C5AD891}"/>
              </a:ext>
            </a:extLst>
          </p:cNvPr>
          <p:cNvSpPr>
            <a:spLocks noGrp="1"/>
          </p:cNvSpPr>
          <p:nvPr>
            <p:ph type="title"/>
          </p:nvPr>
        </p:nvSpPr>
        <p:spPr>
          <a:xfrm>
            <a:off x="5444488" y="340281"/>
            <a:ext cx="6321268" cy="717911"/>
          </a:xfrm>
        </p:spPr>
        <p:txBody>
          <a:bodyPr/>
          <a:lstStyle/>
          <a:p>
            <a:r>
              <a:rPr lang="nl-NL" dirty="0">
                <a:latin typeface="Calibri" panose="020F0502020204030204" pitchFamily="34" charset="0"/>
                <a:cs typeface="Calibri" panose="020F0502020204030204" pitchFamily="34" charset="0"/>
              </a:rPr>
              <a:t>Verwonderen</a:t>
            </a:r>
          </a:p>
        </p:txBody>
      </p:sp>
      <p:sp>
        <p:nvSpPr>
          <p:cNvPr id="11" name="Tekstvak 10">
            <a:extLst>
              <a:ext uri="{FF2B5EF4-FFF2-40B4-BE49-F238E27FC236}">
                <a16:creationId xmlns:a16="http://schemas.microsoft.com/office/drawing/2014/main" id="{15D255F0-5B62-97FA-BBB8-DC76542FC6E2}"/>
              </a:ext>
            </a:extLst>
          </p:cNvPr>
          <p:cNvSpPr txBox="1"/>
          <p:nvPr/>
        </p:nvSpPr>
        <p:spPr>
          <a:xfrm>
            <a:off x="5382288" y="983114"/>
            <a:ext cx="6321268" cy="6186309"/>
          </a:xfrm>
          <a:prstGeom prst="rect">
            <a:avLst/>
          </a:prstGeom>
          <a:noFill/>
        </p:spPr>
        <p:txBody>
          <a:bodyPr wrap="square" rtlCol="0">
            <a:spAutoFit/>
          </a:bodyPr>
          <a:lstStyle/>
          <a:p>
            <a:pPr marL="0" indent="0">
              <a:lnSpc>
                <a:spcPct val="100000"/>
              </a:lnSpc>
              <a:buNone/>
            </a:pPr>
            <a:r>
              <a:rPr lang="nl-NL" sz="1800" dirty="0">
                <a:effectLst/>
                <a:latin typeface="Calibri" panose="020F0502020204030204" pitchFamily="34" charset="0"/>
                <a:cs typeface="Calibri" panose="020F0502020204030204" pitchFamily="34" charset="0"/>
              </a:rPr>
              <a:t>In deze fase kijk je met een nieuwsgierige blik naar de wereld om je heen. Je stelt overal nieuwsgierige vragen over, ook vanuit andere perspectieven. Je verwondert je over je eigen leefomgeving maar ook over abstracte onderwerpen. Je kiest een thema waar je meer over wilt weten. Voor het schrijven van het PWS helpt het namelijk enorm als je echt nieuwsgierig bent naar het thema van je onderzoek. </a:t>
            </a:r>
          </a:p>
          <a:p>
            <a:pPr marL="0" indent="0">
              <a:lnSpc>
                <a:spcPct val="100000"/>
              </a:lnSpc>
              <a:buNone/>
            </a:pPr>
            <a:endParaRPr lang="nl-NL" dirty="0">
              <a:latin typeface="Calibri" panose="020F0502020204030204" pitchFamily="34" charset="0"/>
              <a:cs typeface="Calibri" panose="020F0502020204030204" pitchFamily="34" charset="0"/>
            </a:endParaRPr>
          </a:p>
          <a:p>
            <a:r>
              <a:rPr lang="nl-NL" dirty="0">
                <a:latin typeface="Calibri" panose="020F0502020204030204" pitchFamily="34" charset="0"/>
                <a:cs typeface="Calibri" panose="020F0502020204030204" pitchFamily="34" charset="0"/>
              </a:rPr>
              <a:t>Doel: Een globaal thema kiezen voor je profielwerkstuk </a:t>
            </a:r>
          </a:p>
          <a:p>
            <a:pPr marL="0" indent="0">
              <a:lnSpc>
                <a:spcPct val="100000"/>
              </a:lnSpc>
              <a:buNone/>
            </a:pPr>
            <a:endParaRPr lang="nl-NL" dirty="0">
              <a:latin typeface="Calibri" panose="020F0502020204030204" pitchFamily="34" charset="0"/>
              <a:cs typeface="Calibri" panose="020F0502020204030204" pitchFamily="34" charset="0"/>
            </a:endParaRPr>
          </a:p>
          <a:p>
            <a:pPr marL="1601788" indent="-1595438">
              <a:lnSpc>
                <a:spcPct val="100000"/>
              </a:lnSpc>
              <a:buNone/>
            </a:pPr>
            <a:r>
              <a:rPr lang="nl-NL" dirty="0">
                <a:latin typeface="Calibri" panose="020F0502020204030204" pitchFamily="34" charset="0"/>
                <a:cs typeface="Calibri" panose="020F0502020204030204" pitchFamily="34" charset="0"/>
              </a:rPr>
              <a:t>Benodigdheden:	Je creativiteit</a:t>
            </a:r>
          </a:p>
          <a:p>
            <a:pPr marL="0" indent="0">
              <a:lnSpc>
                <a:spcPct val="100000"/>
              </a:lnSpc>
              <a:buNone/>
            </a:pPr>
            <a:endParaRPr lang="nl-NL" dirty="0">
              <a:latin typeface="Calibri" panose="020F0502020204030204" pitchFamily="34" charset="0"/>
              <a:cs typeface="Calibri" panose="020F0502020204030204" pitchFamily="34" charset="0"/>
            </a:endParaRPr>
          </a:p>
          <a:p>
            <a:r>
              <a:rPr lang="nl-NL" sz="1800" dirty="0">
                <a:effectLst/>
                <a:latin typeface="Calibri" panose="020F0502020204030204" pitchFamily="34" charset="0"/>
                <a:cs typeface="Calibri" panose="020F0502020204030204" pitchFamily="34" charset="0"/>
              </a:rPr>
              <a:t>Het is niet eenvoudig om een PWS-onderwerp te vinden. Maak een plan voor hoe jij tot een thema wil komen en start met het maken van een lijstje met dingen die je interessant vindt. </a:t>
            </a:r>
          </a:p>
          <a:p>
            <a:endParaRPr lang="nl-NL" dirty="0">
              <a:latin typeface="Calibri" panose="020F0502020204030204" pitchFamily="34" charset="0"/>
              <a:cs typeface="Calibri" panose="020F0502020204030204" pitchFamily="34" charset="0"/>
            </a:endParaRPr>
          </a:p>
          <a:p>
            <a:r>
              <a:rPr lang="nl-NL" dirty="0">
                <a:solidFill>
                  <a:srgbClr val="0070C0"/>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Opdracht 1: maak een plan voor een themakeuze </a:t>
            </a:r>
            <a:endParaRPr lang="nl-NL" dirty="0">
              <a:solidFill>
                <a:srgbClr val="0070C0"/>
              </a:solidFill>
              <a:latin typeface="Calibri" panose="020F0502020204030204" pitchFamily="34" charset="0"/>
              <a:cs typeface="Calibri" panose="020F0502020204030204" pitchFamily="34" charset="0"/>
            </a:endParaRPr>
          </a:p>
          <a:p>
            <a:r>
              <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Opdracht 2: maak een top 6-10 </a:t>
            </a:r>
            <a:endParaRPr lang="nl-NL" dirty="0">
              <a:solidFill>
                <a:srgbClr val="0070C0"/>
              </a:solidFill>
              <a:latin typeface="Calibri" panose="020F0502020204030204" pitchFamily="34" charset="0"/>
              <a:cs typeface="Calibri" panose="020F0502020204030204" pitchFamily="34" charset="0"/>
            </a:endParaRPr>
          </a:p>
          <a:p>
            <a:endParaRPr lang="nl-NL" dirty="0"/>
          </a:p>
          <a:p>
            <a:endParaRPr lang="nl-NL" spc="10" dirty="0">
              <a:solidFill>
                <a:srgbClr val="000000"/>
              </a:solidFill>
              <a:latin typeface="Arial" panose="020B0604020202020204" pitchFamily="34" charset="0"/>
              <a:ea typeface="Arial" panose="020B0604020202020204" pitchFamily="34" charset="0"/>
              <a:cs typeface="Arial" panose="020B0604020202020204" pitchFamily="34" charset="0"/>
            </a:endParaRPr>
          </a:p>
          <a:p>
            <a:endParaRPr lang="nl-NL" dirty="0"/>
          </a:p>
          <a:p>
            <a:r>
              <a:rPr lang="nl-NL" dirty="0"/>
              <a:t>  </a:t>
            </a:r>
          </a:p>
        </p:txBody>
      </p:sp>
      <p:pic>
        <p:nvPicPr>
          <p:cNvPr id="18" name="Afbeelding 17" descr="Afbeelding met tekst, logo, Graphics, Lettertype&#10;&#10;Automatisch gegenereerde beschrijving">
            <a:extLst>
              <a:ext uri="{FF2B5EF4-FFF2-40B4-BE49-F238E27FC236}">
                <a16:creationId xmlns:a16="http://schemas.microsoft.com/office/drawing/2014/main" id="{7FB5CDF6-477B-77BA-93F8-49809D5556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920" y="1058192"/>
            <a:ext cx="3986212" cy="3986212"/>
          </a:xfrm>
          <a:prstGeom prst="rect">
            <a:avLst/>
          </a:prstGeom>
        </p:spPr>
      </p:pic>
      <p:pic>
        <p:nvPicPr>
          <p:cNvPr id="23" name="Afbeelding 22">
            <a:extLst>
              <a:ext uri="{FF2B5EF4-FFF2-40B4-BE49-F238E27FC236}">
                <a16:creationId xmlns:a16="http://schemas.microsoft.com/office/drawing/2014/main" id="{81955A9D-4481-14DF-7D59-CA11ED825E6D}"/>
              </a:ext>
            </a:extLst>
          </p:cNvPr>
          <p:cNvPicPr>
            <a:picLocks noChangeAspect="1"/>
          </p:cNvPicPr>
          <p:nvPr/>
        </p:nvPicPr>
        <p:blipFill>
          <a:blip r:embed="rId6"/>
          <a:stretch>
            <a:fillRect/>
          </a:stretch>
        </p:blipFill>
        <p:spPr>
          <a:xfrm>
            <a:off x="4177747" y="-1"/>
            <a:ext cx="1168400" cy="1201231"/>
          </a:xfrm>
          <a:prstGeom prst="rect">
            <a:avLst/>
          </a:prstGeom>
        </p:spPr>
      </p:pic>
      <p:pic>
        <p:nvPicPr>
          <p:cNvPr id="24" name="Afbeelding 23">
            <a:hlinkClick r:id="rId7" action="ppaction://hlinksldjump"/>
            <a:extLst>
              <a:ext uri="{FF2B5EF4-FFF2-40B4-BE49-F238E27FC236}">
                <a16:creationId xmlns:a16="http://schemas.microsoft.com/office/drawing/2014/main" id="{3A913A54-06D4-061D-9AD7-A5F1873EFFA4}"/>
              </a:ext>
            </a:extLst>
          </p:cNvPr>
          <p:cNvPicPr>
            <a:picLocks noChangeAspect="1"/>
          </p:cNvPicPr>
          <p:nvPr/>
        </p:nvPicPr>
        <p:blipFill>
          <a:blip r:embed="rId8"/>
          <a:stretch>
            <a:fillRect/>
          </a:stretch>
        </p:blipFill>
        <p:spPr>
          <a:xfrm>
            <a:off x="1814173" y="6336180"/>
            <a:ext cx="331680" cy="331680"/>
          </a:xfrm>
          <a:prstGeom prst="rect">
            <a:avLst/>
          </a:prstGeom>
        </p:spPr>
      </p:pic>
      <p:pic>
        <p:nvPicPr>
          <p:cNvPr id="25" name="Afbeelding 24">
            <a:hlinkClick r:id="rId9" action="ppaction://hlinksldjump"/>
            <a:extLst>
              <a:ext uri="{FF2B5EF4-FFF2-40B4-BE49-F238E27FC236}">
                <a16:creationId xmlns:a16="http://schemas.microsoft.com/office/drawing/2014/main" id="{6B8F258F-5779-7567-83C5-FF8F1CBE1A9E}"/>
              </a:ext>
            </a:extLst>
          </p:cNvPr>
          <p:cNvPicPr>
            <a:picLocks noChangeAspect="1"/>
          </p:cNvPicPr>
          <p:nvPr/>
        </p:nvPicPr>
        <p:blipFill>
          <a:blip r:embed="rId10"/>
          <a:stretch>
            <a:fillRect/>
          </a:stretch>
        </p:blipFill>
        <p:spPr>
          <a:xfrm>
            <a:off x="2200186" y="6331225"/>
            <a:ext cx="361656" cy="350084"/>
          </a:xfrm>
          <a:prstGeom prst="rect">
            <a:avLst/>
          </a:prstGeom>
        </p:spPr>
      </p:pic>
      <p:pic>
        <p:nvPicPr>
          <p:cNvPr id="26" name="Afbeelding 25">
            <a:hlinkClick r:id="rId11" action="ppaction://hlinksldjump"/>
            <a:extLst>
              <a:ext uri="{FF2B5EF4-FFF2-40B4-BE49-F238E27FC236}">
                <a16:creationId xmlns:a16="http://schemas.microsoft.com/office/drawing/2014/main" id="{29D0A4BF-6B3B-79B4-8410-4674068B71B6}"/>
              </a:ext>
            </a:extLst>
          </p:cNvPr>
          <p:cNvPicPr>
            <a:picLocks noChangeAspect="1"/>
          </p:cNvPicPr>
          <p:nvPr/>
        </p:nvPicPr>
        <p:blipFill>
          <a:blip r:embed="rId12"/>
          <a:stretch>
            <a:fillRect/>
          </a:stretch>
        </p:blipFill>
        <p:spPr>
          <a:xfrm flipH="1">
            <a:off x="2624687" y="6337948"/>
            <a:ext cx="331679" cy="331679"/>
          </a:xfrm>
          <a:prstGeom prst="rect">
            <a:avLst/>
          </a:prstGeom>
        </p:spPr>
      </p:pic>
      <p:pic>
        <p:nvPicPr>
          <p:cNvPr id="27" name="Afbeelding 26">
            <a:hlinkClick r:id="rId13" action="ppaction://hlinksldjump"/>
            <a:extLst>
              <a:ext uri="{FF2B5EF4-FFF2-40B4-BE49-F238E27FC236}">
                <a16:creationId xmlns:a16="http://schemas.microsoft.com/office/drawing/2014/main" id="{C3C3602B-BAF4-5789-019A-C6C29F76507A}"/>
              </a:ext>
            </a:extLst>
          </p:cNvPr>
          <p:cNvPicPr>
            <a:picLocks noChangeAspect="1"/>
          </p:cNvPicPr>
          <p:nvPr/>
        </p:nvPicPr>
        <p:blipFill>
          <a:blip r:embed="rId14"/>
          <a:stretch>
            <a:fillRect/>
          </a:stretch>
        </p:blipFill>
        <p:spPr>
          <a:xfrm flipH="1">
            <a:off x="3024195" y="6337948"/>
            <a:ext cx="331679" cy="331679"/>
          </a:xfrm>
          <a:prstGeom prst="rect">
            <a:avLst/>
          </a:prstGeom>
        </p:spPr>
      </p:pic>
      <p:pic>
        <p:nvPicPr>
          <p:cNvPr id="28" name="Afbeelding 27">
            <a:hlinkClick r:id="rId15" action="ppaction://hlinksldjump"/>
            <a:extLst>
              <a:ext uri="{FF2B5EF4-FFF2-40B4-BE49-F238E27FC236}">
                <a16:creationId xmlns:a16="http://schemas.microsoft.com/office/drawing/2014/main" id="{46A0FD4C-F484-6445-FA2E-16933F040DBC}"/>
              </a:ext>
            </a:extLst>
          </p:cNvPr>
          <p:cNvPicPr>
            <a:picLocks noChangeAspect="1"/>
          </p:cNvPicPr>
          <p:nvPr/>
        </p:nvPicPr>
        <p:blipFill>
          <a:blip r:embed="rId16"/>
          <a:stretch>
            <a:fillRect/>
          </a:stretch>
        </p:blipFill>
        <p:spPr>
          <a:xfrm flipH="1">
            <a:off x="3421749" y="6321405"/>
            <a:ext cx="361654" cy="361654"/>
          </a:xfrm>
          <a:prstGeom prst="rect">
            <a:avLst/>
          </a:prstGeom>
        </p:spPr>
      </p:pic>
      <p:pic>
        <p:nvPicPr>
          <p:cNvPr id="29" name="Afbeelding 28" descr="Afbeelding met tekst, logo, schermopname, ontwerp&#10;&#10;Automatisch gegenereerde beschrijving">
            <a:hlinkClick r:id="rId17" action="ppaction://hlinksldjump"/>
            <a:extLst>
              <a:ext uri="{FF2B5EF4-FFF2-40B4-BE49-F238E27FC236}">
                <a16:creationId xmlns:a16="http://schemas.microsoft.com/office/drawing/2014/main" id="{93AD9DD0-A319-B411-599E-71CE3183D79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30" name="Afbeelding 29" descr="Afbeelding met tekst, logo, Graphics, Lettertype&#10;&#10;Automatisch gegenereerde beschrijving">
            <a:hlinkClick r:id="rId19" action="ppaction://hlinksldjump"/>
            <a:extLst>
              <a:ext uri="{FF2B5EF4-FFF2-40B4-BE49-F238E27FC236}">
                <a16:creationId xmlns:a16="http://schemas.microsoft.com/office/drawing/2014/main" id="{BEE50874-A1AD-220B-6493-56D960BFF21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31" name="Afbeelding 30">
            <a:hlinkClick r:id="rId21" action="ppaction://hlinksldjump"/>
            <a:extLst>
              <a:ext uri="{FF2B5EF4-FFF2-40B4-BE49-F238E27FC236}">
                <a16:creationId xmlns:a16="http://schemas.microsoft.com/office/drawing/2014/main" id="{2D750EAF-DF29-FC1D-F063-C46A2D19585C}"/>
              </a:ext>
            </a:extLst>
          </p:cNvPr>
          <p:cNvPicPr>
            <a:picLocks noChangeAspect="1"/>
          </p:cNvPicPr>
          <p:nvPr/>
        </p:nvPicPr>
        <p:blipFill>
          <a:blip r:embed="rId22"/>
          <a:stretch>
            <a:fillRect/>
          </a:stretch>
        </p:blipFill>
        <p:spPr>
          <a:xfrm>
            <a:off x="1421440" y="6343395"/>
            <a:ext cx="331680" cy="326373"/>
          </a:xfrm>
          <a:prstGeom prst="rect">
            <a:avLst/>
          </a:prstGeom>
        </p:spPr>
      </p:pic>
      <p:pic>
        <p:nvPicPr>
          <p:cNvPr id="32" name="Afbeelding 31">
            <a:hlinkClick r:id="rId23" action="ppaction://hlinksldjump"/>
            <a:extLst>
              <a:ext uri="{FF2B5EF4-FFF2-40B4-BE49-F238E27FC236}">
                <a16:creationId xmlns:a16="http://schemas.microsoft.com/office/drawing/2014/main" id="{F7355370-8F62-E181-25EB-A0F5C49BAB8D}"/>
              </a:ext>
            </a:extLst>
          </p:cNvPr>
          <p:cNvPicPr>
            <a:picLocks noChangeAspect="1"/>
          </p:cNvPicPr>
          <p:nvPr/>
        </p:nvPicPr>
        <p:blipFill>
          <a:blip r:embed="rId24"/>
          <a:stretch>
            <a:fillRect/>
          </a:stretch>
        </p:blipFill>
        <p:spPr>
          <a:xfrm flipH="1">
            <a:off x="634022" y="6341577"/>
            <a:ext cx="325344" cy="329489"/>
          </a:xfrm>
          <a:prstGeom prst="rect">
            <a:avLst/>
          </a:prstGeom>
        </p:spPr>
      </p:pic>
      <p:pic>
        <p:nvPicPr>
          <p:cNvPr id="54" name="Afbeelding 53" descr="Afbeelding met logo, symbool, Lettertype, ontwerp&#10;&#10;Automatisch gegenereerde beschrijving">
            <a:hlinkClick r:id="rId25" action="ppaction://hlinksldjump"/>
            <a:extLst>
              <a:ext uri="{FF2B5EF4-FFF2-40B4-BE49-F238E27FC236}">
                <a16:creationId xmlns:a16="http://schemas.microsoft.com/office/drawing/2014/main" id="{EFDD45E1-B816-6496-356D-0E4A9395B042}"/>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220230" y="6317682"/>
            <a:ext cx="304800" cy="351945"/>
          </a:xfrm>
          <a:prstGeom prst="rect">
            <a:avLst/>
          </a:prstGeom>
        </p:spPr>
      </p:pic>
      <p:pic>
        <p:nvPicPr>
          <p:cNvPr id="55" name="Afbeelding 54" descr="Afbeelding met logo, Lettertype, symbool, wit&#10;&#10;Automatisch gegenereerde beschrijving">
            <a:hlinkClick r:id="rId27" action="ppaction://hlinksldjump"/>
            <a:extLst>
              <a:ext uri="{FF2B5EF4-FFF2-40B4-BE49-F238E27FC236}">
                <a16:creationId xmlns:a16="http://schemas.microsoft.com/office/drawing/2014/main" id="{D8BB6139-DC87-8797-EC68-CD1E0F1890B6}"/>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1355018" y="6315915"/>
            <a:ext cx="284763" cy="328809"/>
          </a:xfrm>
          <a:prstGeom prst="rect">
            <a:avLst/>
          </a:prstGeom>
        </p:spPr>
      </p:pic>
      <p:pic>
        <p:nvPicPr>
          <p:cNvPr id="56" name="Afbeelding 55" descr="Afbeelding met logo, Lettertype, symbool, ontwerp&#10;&#10;Automatisch gegenereerde beschrijving">
            <a:hlinkClick r:id="rId29" action="ppaction://hlinksldjump"/>
            <a:extLst>
              <a:ext uri="{FF2B5EF4-FFF2-40B4-BE49-F238E27FC236}">
                <a16:creationId xmlns:a16="http://schemas.microsoft.com/office/drawing/2014/main" id="{56A89462-4A33-B6D3-028D-67E11F7D4553}"/>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9075983" y="6340186"/>
            <a:ext cx="304800" cy="351945"/>
          </a:xfrm>
          <a:prstGeom prst="rect">
            <a:avLst/>
          </a:prstGeom>
        </p:spPr>
      </p:pic>
      <p:pic>
        <p:nvPicPr>
          <p:cNvPr id="57" name="Afbeelding 56" descr="Afbeelding met logo, tekst, symbool, Lettertype&#10;&#10;Automatisch gegenereerde beschrijving">
            <a:hlinkClick r:id="rId31" action="ppaction://hlinksldjump"/>
            <a:extLst>
              <a:ext uri="{FF2B5EF4-FFF2-40B4-BE49-F238E27FC236}">
                <a16:creationId xmlns:a16="http://schemas.microsoft.com/office/drawing/2014/main" id="{095327E8-1776-FDD1-A239-E3AF97DDFA68}"/>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0609838" y="6310289"/>
            <a:ext cx="304800" cy="351945"/>
          </a:xfrm>
          <a:prstGeom prst="rect">
            <a:avLst/>
          </a:prstGeom>
        </p:spPr>
      </p:pic>
      <p:pic>
        <p:nvPicPr>
          <p:cNvPr id="58" name="Afbeelding 57" descr="Afbeelding met symbool, tekst, logo, Lettertype&#10;&#10;Automatisch gegenereerde beschrijving">
            <a:hlinkClick r:id="rId33" action="ppaction://hlinksldjump"/>
            <a:extLst>
              <a:ext uri="{FF2B5EF4-FFF2-40B4-BE49-F238E27FC236}">
                <a16:creationId xmlns:a16="http://schemas.microsoft.com/office/drawing/2014/main" id="{8F2C2DD4-930D-3BE9-4ABD-FBD02A5BA138}"/>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0996625" y="6325540"/>
            <a:ext cx="273585" cy="319184"/>
          </a:xfrm>
          <a:prstGeom prst="rect">
            <a:avLst/>
          </a:prstGeom>
        </p:spPr>
      </p:pic>
      <p:pic>
        <p:nvPicPr>
          <p:cNvPr id="59" name="Afbeelding 58" descr="Afbeelding met logo, Lettertype, symbool, tekst&#10;&#10;Automatisch gegenereerde beschrijving">
            <a:hlinkClick r:id="rId35" action="ppaction://hlinksldjump"/>
            <a:extLst>
              <a:ext uri="{FF2B5EF4-FFF2-40B4-BE49-F238E27FC236}">
                <a16:creationId xmlns:a16="http://schemas.microsoft.com/office/drawing/2014/main" id="{1697B261-F524-1001-DD17-66BB5D16A2AB}"/>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9454713" y="6336342"/>
            <a:ext cx="289366" cy="334124"/>
          </a:xfrm>
          <a:prstGeom prst="rect">
            <a:avLst/>
          </a:prstGeom>
        </p:spPr>
      </p:pic>
      <p:pic>
        <p:nvPicPr>
          <p:cNvPr id="60" name="Afbeelding 59" descr="Afbeelding met Lettertype, logo, Graphics, symbool&#10;&#10;Automatisch gegenereerde beschrijving">
            <a:hlinkClick r:id="rId37" action="ppaction://hlinksldjump"/>
            <a:extLst>
              <a:ext uri="{FF2B5EF4-FFF2-40B4-BE49-F238E27FC236}">
                <a16:creationId xmlns:a16="http://schemas.microsoft.com/office/drawing/2014/main" id="{A81E3662-4A5A-6910-593B-9167AB360E35}"/>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8697253" y="6336180"/>
            <a:ext cx="304800" cy="351945"/>
          </a:xfrm>
          <a:prstGeom prst="rect">
            <a:avLst/>
          </a:prstGeom>
        </p:spPr>
      </p:pic>
      <p:pic>
        <p:nvPicPr>
          <p:cNvPr id="61" name="Afbeelding 60" descr="Afbeelding met symbool, logo, Lettertype, Graphics&#10;&#10;Automatisch gegenereerde beschrijving">
            <a:hlinkClick r:id="rId39" action="ppaction://hlinksldjump"/>
            <a:extLst>
              <a:ext uri="{FF2B5EF4-FFF2-40B4-BE49-F238E27FC236}">
                <a16:creationId xmlns:a16="http://schemas.microsoft.com/office/drawing/2014/main" id="{A1EE0A8D-DFE8-96CA-5F05-B7B71DD5DE1B}"/>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9833443" y="6327307"/>
            <a:ext cx="304800" cy="351945"/>
          </a:xfrm>
          <a:prstGeom prst="rect">
            <a:avLst/>
          </a:prstGeom>
        </p:spPr>
      </p:pic>
    </p:spTree>
    <p:extLst>
      <p:ext uri="{BB962C8B-B14F-4D97-AF65-F5344CB8AC3E}">
        <p14:creationId xmlns:p14="http://schemas.microsoft.com/office/powerpoint/2010/main" val="86997341"/>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Presenteren – Hak in stukken</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‘Hak in stukken’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‘Presenteren’</a:t>
            </a:r>
          </a:p>
          <a:p>
            <a:pPr fontAlgn="auto">
              <a:lnSpc>
                <a:spcPct val="100000"/>
              </a:lnSpc>
            </a:pPr>
            <a:r>
              <a:rPr lang="nl-NL" dirty="0">
                <a:solidFill>
                  <a:srgbClr val="006EC0"/>
                </a:solidFill>
                <a:latin typeface="MuseoSans"/>
              </a:rPr>
              <a:t>gaat tijdens de presentatie en in het onder- </a:t>
            </a:r>
            <a:r>
              <a:rPr lang="nl-NL" dirty="0" err="1">
                <a:solidFill>
                  <a:srgbClr val="006EC0"/>
                </a:solidFill>
                <a:latin typeface="MuseoSans"/>
              </a:rPr>
              <a:t>zoeksartikel</a:t>
            </a:r>
            <a:r>
              <a:rPr lang="nl-NL" dirty="0">
                <a:solidFill>
                  <a:srgbClr val="006EC0"/>
                </a:solidFill>
                <a:latin typeface="MuseoSans"/>
              </a:rPr>
              <a:t> in op de samenhang tussen de stukken (en variabelen) van het onderzoek. </a:t>
            </a:r>
          </a:p>
          <a:p>
            <a:pPr fontAlgn="auto">
              <a:lnSpc>
                <a:spcPct val="100000"/>
              </a:lnSpc>
            </a:pPr>
            <a:r>
              <a:rPr lang="nl-NL" dirty="0">
                <a:solidFill>
                  <a:srgbClr val="006EC0"/>
                </a:solidFill>
                <a:latin typeface="MuseoSans"/>
              </a:rPr>
              <a:t>maakt duidelijk hoe zaken invloed op elkaar uitoefenen. </a:t>
            </a:r>
          </a:p>
          <a:p>
            <a:pPr fontAlgn="auto">
              <a:lnSpc>
                <a:spcPct val="100000"/>
              </a:lnSpc>
            </a:pPr>
            <a:r>
              <a:rPr lang="nl-NL" dirty="0">
                <a:solidFill>
                  <a:srgbClr val="006EC0"/>
                </a:solidFill>
                <a:latin typeface="MuseoSans"/>
              </a:rPr>
              <a:t>verklaart de samenhang en gebruikt hierbij redeneringen. </a:t>
            </a:r>
          </a:p>
          <a:p>
            <a:pPr>
              <a:lnSpc>
                <a:spcPct val="100000"/>
              </a:lnSpc>
            </a:pPr>
            <a:endParaRPr lang="nl-NL" dirty="0">
              <a:solidFill>
                <a:srgbClr val="006EC0"/>
              </a:solidFill>
              <a:latin typeface="MuseoSans"/>
            </a:endParaRPr>
          </a:p>
          <a:p>
            <a:pPr fontAlgn="auto">
              <a:lnSpc>
                <a:spcPct val="100000"/>
              </a:lnSpc>
            </a:pPr>
            <a:endParaRPr lang="nl-NL" dirty="0">
              <a:solidFill>
                <a:srgbClr val="006EC0"/>
              </a:solidFill>
              <a:latin typeface="MuseoSans"/>
            </a:endParaRPr>
          </a:p>
          <a:p>
            <a:pPr fontAlgn="auto">
              <a:buFont typeface="Arial" panose="020B0604020202020204" pitchFamily="34" charset="0"/>
              <a:buChar char="•"/>
            </a:pPr>
            <a:endParaRPr lang="nl-NL" dirty="0">
              <a:solidFill>
                <a:srgbClr val="006EC0"/>
              </a:solidFill>
              <a:latin typeface="MuseoSans"/>
            </a:endParaRPr>
          </a:p>
          <a:p>
            <a:pPr>
              <a:lnSpc>
                <a:spcPct val="100000"/>
              </a:lnSpc>
              <a:buFont typeface="Wingdings" pitchFamily="2" charset="2"/>
              <a:buChar char="§"/>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03199" y="6356352"/>
            <a:ext cx="304800" cy="304800"/>
          </a:xfrm>
          <a:prstGeom prst="rect">
            <a:avLst/>
          </a:prstGeom>
        </p:spPr>
      </p:pic>
      <p:pic>
        <p:nvPicPr>
          <p:cNvPr id="3" name="Afbeelding 2">
            <a:hlinkClick r:id="rId5"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5" name="Afbeelding 4">
            <a:hlinkClick r:id="rId7"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3" name="Afbeelding 12">
            <a:hlinkClick r:id="rId9"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5"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7"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9"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20" name="Afbeelding 19" descr="Afbeelding met symbool, tekst, logo, Lettertype&#10;&#10;Automatisch gegenereerde beschrijving">
            <a:hlinkClick r:id="rId23" action="ppaction://hlinksldjump"/>
            <a:extLst>
              <a:ext uri="{FF2B5EF4-FFF2-40B4-BE49-F238E27FC236}">
                <a16:creationId xmlns:a16="http://schemas.microsoft.com/office/drawing/2014/main" id="{91B12304-D269-67B5-32E1-A9E494EF33B6}"/>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784389" y="81635"/>
            <a:ext cx="919076" cy="1072260"/>
          </a:xfrm>
          <a:prstGeom prst="rect">
            <a:avLst/>
          </a:prstGeom>
        </p:spPr>
      </p:pic>
      <p:pic>
        <p:nvPicPr>
          <p:cNvPr id="14" name="Graphic 13">
            <a:hlinkClick r:id="" action="ppaction://hlinkshowjump?jump=nextslide"/>
            <a:extLst>
              <a:ext uri="{FF2B5EF4-FFF2-40B4-BE49-F238E27FC236}">
                <a16:creationId xmlns:a16="http://schemas.microsoft.com/office/drawing/2014/main" id="{872ADF19-B031-7253-DE07-50A455F7C69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84001" y="6364827"/>
            <a:ext cx="304800" cy="304800"/>
          </a:xfrm>
          <a:prstGeom prst="rect">
            <a:avLst/>
          </a:prstGeom>
        </p:spPr>
      </p:pic>
      <p:sp>
        <p:nvSpPr>
          <p:cNvPr id="8" name="Tekstvak 7">
            <a:extLst>
              <a:ext uri="{FF2B5EF4-FFF2-40B4-BE49-F238E27FC236}">
                <a16:creationId xmlns:a16="http://schemas.microsoft.com/office/drawing/2014/main" id="{62F1DCC3-91E6-87AE-E25D-E56F36BAA5DE}"/>
              </a:ext>
            </a:extLst>
          </p:cNvPr>
          <p:cNvSpPr txBox="1"/>
          <p:nvPr/>
        </p:nvSpPr>
        <p:spPr>
          <a:xfrm>
            <a:off x="9214186" y="6300125"/>
            <a:ext cx="2550517"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13" action="ppaction://hlinksldjump">
                  <a:extLst>
                    <a:ext uri="{A12FA001-AC4F-418D-AE19-62706E023703}">
                      <ahyp:hlinkClr xmlns:ahyp="http://schemas.microsoft.com/office/drawing/2018/hyperlinkcolor" val="tx"/>
                    </a:ext>
                  </a:extLst>
                </a:hlinkClick>
              </a:rPr>
              <a:t>Terug naar Presenteren</a:t>
            </a:r>
            <a:endParaRPr lang="nl-NL" dirty="0">
              <a:solidFill>
                <a:srgbClr val="0070C0"/>
              </a:solidFill>
              <a:latin typeface="MuseoSans"/>
            </a:endParaRPr>
          </a:p>
        </p:txBody>
      </p:sp>
      <p:pic>
        <p:nvPicPr>
          <p:cNvPr id="22" name="Afbeelding 21">
            <a:extLst>
              <a:ext uri="{FF2B5EF4-FFF2-40B4-BE49-F238E27FC236}">
                <a16:creationId xmlns:a16="http://schemas.microsoft.com/office/drawing/2014/main" id="{5FD2E299-4DA2-CD0C-DE53-EB47EB175596}"/>
              </a:ext>
            </a:extLst>
          </p:cNvPr>
          <p:cNvPicPr>
            <a:picLocks noChangeAspect="1"/>
          </p:cNvPicPr>
          <p:nvPr/>
        </p:nvPicPr>
        <p:blipFill>
          <a:blip r:embed="rId25"/>
          <a:stretch>
            <a:fillRect/>
          </a:stretch>
        </p:blipFill>
        <p:spPr>
          <a:xfrm>
            <a:off x="794839" y="23495"/>
            <a:ext cx="1217267" cy="1231560"/>
          </a:xfrm>
          <a:prstGeom prst="rect">
            <a:avLst/>
          </a:prstGeom>
        </p:spPr>
      </p:pic>
    </p:spTree>
    <p:extLst>
      <p:ext uri="{BB962C8B-B14F-4D97-AF65-F5344CB8AC3E}">
        <p14:creationId xmlns:p14="http://schemas.microsoft.com/office/powerpoint/2010/main" val="2898490448"/>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Overzicht opdrachten Verwonderen</a:t>
            </a:r>
          </a:p>
        </p:txBody>
      </p:sp>
      <p:sp>
        <p:nvSpPr>
          <p:cNvPr id="10" name="Tijdelijke aanduiding voor inhoud 2">
            <a:extLst>
              <a:ext uri="{FF2B5EF4-FFF2-40B4-BE49-F238E27FC236}">
                <a16:creationId xmlns:a16="http://schemas.microsoft.com/office/drawing/2014/main" id="{4CC5520A-9005-0150-769B-4389A3B01F6B}"/>
              </a:ext>
            </a:extLst>
          </p:cNvPr>
          <p:cNvSpPr>
            <a:spLocks noGrp="1"/>
          </p:cNvSpPr>
          <p:nvPr>
            <p:ph idx="1"/>
          </p:nvPr>
        </p:nvSpPr>
        <p:spPr>
          <a:xfrm>
            <a:off x="838200" y="1420755"/>
            <a:ext cx="11015137" cy="3928198"/>
          </a:xfrm>
        </p:spPr>
        <p:txBody>
          <a:bodyPr/>
          <a:lstStyle/>
          <a:p>
            <a:pPr marL="0" indent="0">
              <a:buNone/>
            </a:pPr>
            <a:r>
              <a:rPr lang="nl-NL" dirty="0">
                <a:latin typeface="Calibri" panose="020F0502020204030204" pitchFamily="34" charset="0"/>
                <a:cs typeface="Calibri" panose="020F0502020204030204" pitchFamily="34" charset="0"/>
              </a:rPr>
              <a:t>Verwonderen</a:t>
            </a:r>
          </a:p>
          <a:p>
            <a:pPr marL="1293813"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Opdracht 1: maak een plan voor een themakeuze </a:t>
            </a:r>
            <a:endParaRPr lang="nl-NL" dirty="0">
              <a:solidFill>
                <a:srgbClr val="0070C0"/>
              </a:solidFill>
              <a:latin typeface="Calibri" panose="020F0502020204030204" pitchFamily="34" charset="0"/>
              <a:cs typeface="Calibri" panose="020F0502020204030204" pitchFamily="34" charset="0"/>
            </a:endParaRPr>
          </a:p>
          <a:p>
            <a:pPr marL="1293813"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Opdracht 2: Maak een top 6-10 </a:t>
            </a:r>
            <a:endParaRPr lang="nl-NL" dirty="0">
              <a:solidFill>
                <a:srgbClr val="0070C0"/>
              </a:solidFill>
              <a:latin typeface="Calibri" panose="020F0502020204030204" pitchFamily="34" charset="0"/>
              <a:cs typeface="Calibri" panose="020F0502020204030204" pitchFamily="34" charset="0"/>
            </a:endParaRPr>
          </a:p>
          <a:p>
            <a:pPr marL="0" indent="0">
              <a:buNone/>
            </a:pPr>
            <a:endParaRPr lang="nl-NL" dirty="0">
              <a:solidFill>
                <a:srgbClr val="0070C0"/>
              </a:solidFill>
              <a:latin typeface="Arial" panose="020B0604020202020204" pitchFamily="34" charset="0"/>
              <a:cs typeface="Arial" panose="020B0604020202020204" pitchFamily="34" charset="0"/>
            </a:endParaRPr>
          </a:p>
        </p:txBody>
      </p:sp>
      <p:pic>
        <p:nvPicPr>
          <p:cNvPr id="5" name="Graphic 4">
            <a:hlinkClick r:id="" action="ppaction://hlinkshowjump?jump=nextslide"/>
            <a:extLst>
              <a:ext uri="{FF2B5EF4-FFF2-40B4-BE49-F238E27FC236}">
                <a16:creationId xmlns:a16="http://schemas.microsoft.com/office/drawing/2014/main" id="{65E0804A-5893-0F5A-1920-7A3BCCDDF4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84001" y="6364827"/>
            <a:ext cx="304800" cy="304800"/>
          </a:xfrm>
          <a:prstGeom prst="rect">
            <a:avLst/>
          </a:prstGeom>
        </p:spPr>
      </p:pic>
      <p:pic>
        <p:nvPicPr>
          <p:cNvPr id="6" name="Afbeelding 5">
            <a:hlinkClick r:id="rId7" action="ppaction://hlinksldjump"/>
            <a:extLst>
              <a:ext uri="{FF2B5EF4-FFF2-40B4-BE49-F238E27FC236}">
                <a16:creationId xmlns:a16="http://schemas.microsoft.com/office/drawing/2014/main" id="{600639F3-95BC-306D-63C3-72086862577C}"/>
              </a:ext>
            </a:extLst>
          </p:cNvPr>
          <p:cNvPicPr>
            <a:picLocks noChangeAspect="1"/>
          </p:cNvPicPr>
          <p:nvPr/>
        </p:nvPicPr>
        <p:blipFill>
          <a:blip r:embed="rId8"/>
          <a:stretch>
            <a:fillRect/>
          </a:stretch>
        </p:blipFill>
        <p:spPr>
          <a:xfrm>
            <a:off x="1814173" y="6336180"/>
            <a:ext cx="331680" cy="331680"/>
          </a:xfrm>
          <a:prstGeom prst="rect">
            <a:avLst/>
          </a:prstGeom>
        </p:spPr>
      </p:pic>
      <p:pic>
        <p:nvPicPr>
          <p:cNvPr id="11" name="Afbeelding 10">
            <a:hlinkClick r:id="rId9" action="ppaction://hlinksldjump"/>
            <a:extLst>
              <a:ext uri="{FF2B5EF4-FFF2-40B4-BE49-F238E27FC236}">
                <a16:creationId xmlns:a16="http://schemas.microsoft.com/office/drawing/2014/main" id="{264B3F02-1272-D7BA-5ABB-3F5A21376F59}"/>
              </a:ext>
            </a:extLst>
          </p:cNvPr>
          <p:cNvPicPr>
            <a:picLocks noChangeAspect="1"/>
          </p:cNvPicPr>
          <p:nvPr/>
        </p:nvPicPr>
        <p:blipFill>
          <a:blip r:embed="rId10"/>
          <a:stretch>
            <a:fillRect/>
          </a:stretch>
        </p:blipFill>
        <p:spPr>
          <a:xfrm>
            <a:off x="2200186" y="6331225"/>
            <a:ext cx="361656" cy="350084"/>
          </a:xfrm>
          <a:prstGeom prst="rect">
            <a:avLst/>
          </a:prstGeom>
        </p:spPr>
      </p:pic>
      <p:pic>
        <p:nvPicPr>
          <p:cNvPr id="13" name="Afbeelding 12">
            <a:hlinkClick r:id="rId11" action="ppaction://hlinksldjump"/>
            <a:extLst>
              <a:ext uri="{FF2B5EF4-FFF2-40B4-BE49-F238E27FC236}">
                <a16:creationId xmlns:a16="http://schemas.microsoft.com/office/drawing/2014/main" id="{42151DB3-115B-6D5C-6CF6-32103CFA0DE5}"/>
              </a:ext>
            </a:extLst>
          </p:cNvPr>
          <p:cNvPicPr>
            <a:picLocks noChangeAspect="1"/>
          </p:cNvPicPr>
          <p:nvPr/>
        </p:nvPicPr>
        <p:blipFill>
          <a:blip r:embed="rId12"/>
          <a:stretch>
            <a:fillRect/>
          </a:stretch>
        </p:blipFill>
        <p:spPr>
          <a:xfrm flipH="1">
            <a:off x="2624687" y="6337948"/>
            <a:ext cx="331679" cy="331679"/>
          </a:xfrm>
          <a:prstGeom prst="rect">
            <a:avLst/>
          </a:prstGeom>
        </p:spPr>
      </p:pic>
      <p:pic>
        <p:nvPicPr>
          <p:cNvPr id="15" name="Afbeelding 14">
            <a:hlinkClick r:id="rId13" action="ppaction://hlinksldjump"/>
            <a:extLst>
              <a:ext uri="{FF2B5EF4-FFF2-40B4-BE49-F238E27FC236}">
                <a16:creationId xmlns:a16="http://schemas.microsoft.com/office/drawing/2014/main" id="{4440280C-427F-C23F-8A7E-9D24C5A345EF}"/>
              </a:ext>
            </a:extLst>
          </p:cNvPr>
          <p:cNvPicPr>
            <a:picLocks noChangeAspect="1"/>
          </p:cNvPicPr>
          <p:nvPr/>
        </p:nvPicPr>
        <p:blipFill>
          <a:blip r:embed="rId14"/>
          <a:stretch>
            <a:fillRect/>
          </a:stretch>
        </p:blipFill>
        <p:spPr>
          <a:xfrm flipH="1">
            <a:off x="3024195" y="6337948"/>
            <a:ext cx="331679" cy="331679"/>
          </a:xfrm>
          <a:prstGeom prst="rect">
            <a:avLst/>
          </a:prstGeom>
        </p:spPr>
      </p:pic>
      <p:pic>
        <p:nvPicPr>
          <p:cNvPr id="16" name="Afbeelding 15">
            <a:hlinkClick r:id="rId15" action="ppaction://hlinksldjump"/>
            <a:extLst>
              <a:ext uri="{FF2B5EF4-FFF2-40B4-BE49-F238E27FC236}">
                <a16:creationId xmlns:a16="http://schemas.microsoft.com/office/drawing/2014/main" id="{DF02D9E7-13A0-6179-0F93-54427D003742}"/>
              </a:ext>
            </a:extLst>
          </p:cNvPr>
          <p:cNvPicPr>
            <a:picLocks noChangeAspect="1"/>
          </p:cNvPicPr>
          <p:nvPr/>
        </p:nvPicPr>
        <p:blipFill>
          <a:blip r:embed="rId16"/>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7" action="ppaction://hlinksldjump"/>
            <a:extLst>
              <a:ext uri="{FF2B5EF4-FFF2-40B4-BE49-F238E27FC236}">
                <a16:creationId xmlns:a16="http://schemas.microsoft.com/office/drawing/2014/main" id="{39285689-B402-781F-3174-1457BA284E9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9" action="ppaction://hlinksldjump"/>
            <a:extLst>
              <a:ext uri="{FF2B5EF4-FFF2-40B4-BE49-F238E27FC236}">
                <a16:creationId xmlns:a16="http://schemas.microsoft.com/office/drawing/2014/main" id="{0BA03FDA-E563-7D92-4AEA-1AD7D2870062}"/>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1" name="Afbeelding 20">
            <a:hlinkClick r:id="rId21" action="ppaction://hlinksldjump"/>
            <a:extLst>
              <a:ext uri="{FF2B5EF4-FFF2-40B4-BE49-F238E27FC236}">
                <a16:creationId xmlns:a16="http://schemas.microsoft.com/office/drawing/2014/main" id="{48B4F9D7-E940-2828-E337-F0D01D659C03}"/>
              </a:ext>
            </a:extLst>
          </p:cNvPr>
          <p:cNvPicPr>
            <a:picLocks noChangeAspect="1"/>
          </p:cNvPicPr>
          <p:nvPr/>
        </p:nvPicPr>
        <p:blipFill>
          <a:blip r:embed="rId22"/>
          <a:stretch>
            <a:fillRect/>
          </a:stretch>
        </p:blipFill>
        <p:spPr>
          <a:xfrm>
            <a:off x="1421440" y="6343395"/>
            <a:ext cx="331680" cy="326373"/>
          </a:xfrm>
          <a:prstGeom prst="rect">
            <a:avLst/>
          </a:prstGeom>
        </p:spPr>
      </p:pic>
      <p:pic>
        <p:nvPicPr>
          <p:cNvPr id="22" name="Afbeelding 21">
            <a:hlinkClick r:id="rId23" action="ppaction://hlinksldjump"/>
            <a:extLst>
              <a:ext uri="{FF2B5EF4-FFF2-40B4-BE49-F238E27FC236}">
                <a16:creationId xmlns:a16="http://schemas.microsoft.com/office/drawing/2014/main" id="{AD072F7C-18D2-8CAD-884E-46E8F096E25E}"/>
              </a:ext>
            </a:extLst>
          </p:cNvPr>
          <p:cNvPicPr>
            <a:picLocks noChangeAspect="1"/>
          </p:cNvPicPr>
          <p:nvPr/>
        </p:nvPicPr>
        <p:blipFill>
          <a:blip r:embed="rId24"/>
          <a:stretch>
            <a:fillRect/>
          </a:stretch>
        </p:blipFill>
        <p:spPr>
          <a:xfrm flipH="1">
            <a:off x="634022" y="6341577"/>
            <a:ext cx="325344" cy="329489"/>
          </a:xfrm>
          <a:prstGeom prst="rect">
            <a:avLst/>
          </a:prstGeom>
        </p:spPr>
      </p:pic>
      <p:pic>
        <p:nvPicPr>
          <p:cNvPr id="3" name="Afbeelding 2">
            <a:extLst>
              <a:ext uri="{FF2B5EF4-FFF2-40B4-BE49-F238E27FC236}">
                <a16:creationId xmlns:a16="http://schemas.microsoft.com/office/drawing/2014/main" id="{9EE792C6-CB7F-BD22-6069-28EA507E91D9}"/>
              </a:ext>
            </a:extLst>
          </p:cNvPr>
          <p:cNvPicPr>
            <a:picLocks noChangeAspect="1"/>
          </p:cNvPicPr>
          <p:nvPr/>
        </p:nvPicPr>
        <p:blipFill>
          <a:blip r:embed="rId25"/>
          <a:stretch>
            <a:fillRect/>
          </a:stretch>
        </p:blipFill>
        <p:spPr>
          <a:xfrm>
            <a:off x="838200" y="0"/>
            <a:ext cx="1168400" cy="1201231"/>
          </a:xfrm>
          <a:prstGeom prst="rect">
            <a:avLst/>
          </a:prstGeom>
        </p:spPr>
      </p:pic>
    </p:spTree>
    <p:extLst>
      <p:ext uri="{BB962C8B-B14F-4D97-AF65-F5344CB8AC3E}">
        <p14:creationId xmlns:p14="http://schemas.microsoft.com/office/powerpoint/2010/main" val="40426737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Overzicht opdrachten Verkennen</a:t>
            </a:r>
          </a:p>
        </p:txBody>
      </p:sp>
      <p:sp>
        <p:nvSpPr>
          <p:cNvPr id="10" name="Tijdelijke aanduiding voor inhoud 2">
            <a:extLst>
              <a:ext uri="{FF2B5EF4-FFF2-40B4-BE49-F238E27FC236}">
                <a16:creationId xmlns:a16="http://schemas.microsoft.com/office/drawing/2014/main" id="{4CC5520A-9005-0150-769B-4389A3B01F6B}"/>
              </a:ext>
            </a:extLst>
          </p:cNvPr>
          <p:cNvSpPr>
            <a:spLocks noGrp="1"/>
          </p:cNvSpPr>
          <p:nvPr>
            <p:ph idx="1"/>
          </p:nvPr>
        </p:nvSpPr>
        <p:spPr>
          <a:xfrm>
            <a:off x="838200" y="1420755"/>
            <a:ext cx="11015137" cy="3928198"/>
          </a:xfrm>
        </p:spPr>
        <p:txBody>
          <a:bodyPr/>
          <a:lstStyle/>
          <a:p>
            <a:pPr marL="1293813"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Opdracht 3:	thema kiezen  </a:t>
            </a:r>
            <a:endParaRPr lang="nl-NL" dirty="0">
              <a:solidFill>
                <a:srgbClr val="0070C0"/>
              </a:solidFill>
              <a:latin typeface="Calibri" panose="020F0502020204030204" pitchFamily="34" charset="0"/>
              <a:cs typeface="Calibri" panose="020F0502020204030204" pitchFamily="34" charset="0"/>
            </a:endParaRPr>
          </a:p>
          <a:p>
            <a:pPr marL="1293813"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Opdracht 4:	onderzoeksvraag, deelvragen en hypotheses</a:t>
            </a:r>
            <a:endParaRPr lang="nl-NL" dirty="0">
              <a:solidFill>
                <a:srgbClr val="0070C0"/>
              </a:solidFill>
              <a:latin typeface="Calibri" panose="020F0502020204030204" pitchFamily="34" charset="0"/>
              <a:cs typeface="Calibri" panose="020F0502020204030204" pitchFamily="34" charset="0"/>
            </a:endParaRPr>
          </a:p>
          <a:p>
            <a:pPr marL="1293813"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Opdracht 5:	verzamel informatie over het thema</a:t>
            </a:r>
            <a:endParaRPr lang="nl-NL" dirty="0">
              <a:solidFill>
                <a:srgbClr val="0070C0"/>
              </a:solidFill>
              <a:latin typeface="Calibri" panose="020F0502020204030204" pitchFamily="34" charset="0"/>
              <a:cs typeface="Calibri" panose="020F0502020204030204" pitchFamily="34" charset="0"/>
            </a:endParaRPr>
          </a:p>
          <a:p>
            <a:pPr marL="1293813"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6" action="ppaction://hlinksldjump">
                  <a:extLst>
                    <a:ext uri="{A12FA001-AC4F-418D-AE19-62706E023703}">
                      <ahyp:hlinkClr xmlns:ahyp="http://schemas.microsoft.com/office/drawing/2018/hyperlinkcolor" val="tx"/>
                    </a:ext>
                  </a:extLst>
                </a:hlinkClick>
              </a:rPr>
              <a:t>Opdracht 6:	a</a:t>
            </a:r>
            <a:r>
              <a:rPr lang="nl-NL" sz="1800" dirty="0">
                <a:solidFill>
                  <a:srgbClr val="0070C0"/>
                </a:solidFill>
                <a:effectLst/>
                <a:latin typeface="Calibri" panose="020F0502020204030204" pitchFamily="34" charset="0"/>
                <a:cs typeface="Calibri" panose="020F0502020204030204" pitchFamily="34" charset="0"/>
                <a:hlinkClick r:id="rId6" action="ppaction://hlinksldjump">
                  <a:extLst>
                    <a:ext uri="{A12FA001-AC4F-418D-AE19-62706E023703}">
                      <ahyp:hlinkClr xmlns:ahyp="http://schemas.microsoft.com/office/drawing/2018/hyperlinkcolor" val="tx"/>
                    </a:ext>
                  </a:extLst>
                </a:hlinkClick>
              </a:rPr>
              <a:t>nalyseer de informatie</a:t>
            </a:r>
            <a:endParaRPr lang="nl-NL" sz="1800" dirty="0">
              <a:solidFill>
                <a:srgbClr val="0070C0"/>
              </a:solidFill>
              <a:effectLst/>
              <a:latin typeface="Calibri" panose="020F0502020204030204" pitchFamily="34" charset="0"/>
              <a:cs typeface="Calibri" panose="020F0502020204030204" pitchFamily="34" charset="0"/>
            </a:endParaRPr>
          </a:p>
          <a:p>
            <a:pPr marL="1293813"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7" action="ppaction://hlinksldjump">
                  <a:extLst>
                    <a:ext uri="{A12FA001-AC4F-418D-AE19-62706E023703}">
                      <ahyp:hlinkClr xmlns:ahyp="http://schemas.microsoft.com/office/drawing/2018/hyperlinkcolor" val="tx"/>
                    </a:ext>
                  </a:extLst>
                </a:hlinkClick>
              </a:rPr>
              <a:t>Opdracht 7:	maak een onderzoeksvraag</a:t>
            </a:r>
            <a:endParaRPr lang="nl-NL" dirty="0">
              <a:solidFill>
                <a:srgbClr val="0070C0"/>
              </a:solidFill>
              <a:latin typeface="Calibri" panose="020F0502020204030204" pitchFamily="34" charset="0"/>
              <a:cs typeface="Calibri" panose="020F0502020204030204" pitchFamily="34" charset="0"/>
            </a:endParaRPr>
          </a:p>
          <a:p>
            <a:pPr marL="1293813"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8" action="ppaction://hlinksldjump">
                  <a:extLst>
                    <a:ext uri="{A12FA001-AC4F-418D-AE19-62706E023703}">
                      <ahyp:hlinkClr xmlns:ahyp="http://schemas.microsoft.com/office/drawing/2018/hyperlinkcolor" val="tx"/>
                    </a:ext>
                  </a:extLst>
                </a:hlinkClick>
              </a:rPr>
              <a:t>Opdracht 7a:	maak kennis met het vragenmachientje</a:t>
            </a:r>
            <a:endParaRPr lang="nl-NL" dirty="0">
              <a:solidFill>
                <a:srgbClr val="0070C0"/>
              </a:solidFill>
              <a:latin typeface="Calibri" panose="020F0502020204030204" pitchFamily="34" charset="0"/>
              <a:cs typeface="Calibri" panose="020F0502020204030204" pitchFamily="34" charset="0"/>
            </a:endParaRPr>
          </a:p>
          <a:p>
            <a:pPr marL="1293813"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9" action="ppaction://hlinksldjump">
                  <a:extLst>
                    <a:ext uri="{A12FA001-AC4F-418D-AE19-62706E023703}">
                      <ahyp:hlinkClr xmlns:ahyp="http://schemas.microsoft.com/office/drawing/2018/hyperlinkcolor" val="tx"/>
                    </a:ext>
                  </a:extLst>
                </a:hlinkClick>
              </a:rPr>
              <a:t>Opdracht 7b:	b</a:t>
            </a:r>
            <a:r>
              <a:rPr lang="nl-NL" sz="1800" dirty="0">
                <a:solidFill>
                  <a:srgbClr val="0070C0"/>
                </a:solidFill>
                <a:effectLst/>
                <a:latin typeface="Calibri" panose="020F0502020204030204" pitchFamily="34" charset="0"/>
                <a:cs typeface="Calibri" panose="020F0502020204030204" pitchFamily="34" charset="0"/>
                <a:hlinkClick r:id="rId9" action="ppaction://hlinksldjump">
                  <a:extLst>
                    <a:ext uri="{A12FA001-AC4F-418D-AE19-62706E023703}">
                      <ahyp:hlinkClr xmlns:ahyp="http://schemas.microsoft.com/office/drawing/2018/hyperlinkcolor" val="tx"/>
                    </a:ext>
                  </a:extLst>
                </a:hlinkClick>
              </a:rPr>
              <a:t>estudeer het voorbeeld</a:t>
            </a:r>
            <a:endParaRPr lang="nl-NL" sz="1800" dirty="0">
              <a:solidFill>
                <a:srgbClr val="0070C0"/>
              </a:solidFill>
              <a:effectLst/>
              <a:latin typeface="Calibri" panose="020F0502020204030204" pitchFamily="34" charset="0"/>
              <a:cs typeface="Calibri" panose="020F0502020204030204" pitchFamily="34" charset="0"/>
            </a:endParaRPr>
          </a:p>
          <a:p>
            <a:pPr marL="1293813"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10" action="ppaction://hlinksldjump">
                  <a:extLst>
                    <a:ext uri="{A12FA001-AC4F-418D-AE19-62706E023703}">
                      <ahyp:hlinkClr xmlns:ahyp="http://schemas.microsoft.com/office/drawing/2018/hyperlinkcolor" val="tx"/>
                    </a:ext>
                  </a:extLst>
                </a:hlinkClick>
              </a:rPr>
              <a:t>Opdracht 7c: formuleer het doel van het onderzoek</a:t>
            </a:r>
            <a:endParaRPr lang="nl-NL" dirty="0">
              <a:solidFill>
                <a:srgbClr val="0070C0"/>
              </a:solidFill>
              <a:latin typeface="Calibri" panose="020F0502020204030204" pitchFamily="34" charset="0"/>
              <a:cs typeface="Calibri" panose="020F0502020204030204" pitchFamily="34" charset="0"/>
            </a:endParaRPr>
          </a:p>
          <a:p>
            <a:pPr marL="1293813"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11" action="ppaction://hlinksldjump">
                  <a:extLst>
                    <a:ext uri="{A12FA001-AC4F-418D-AE19-62706E023703}">
                      <ahyp:hlinkClr xmlns:ahyp="http://schemas.microsoft.com/office/drawing/2018/hyperlinkcolor" val="tx"/>
                    </a:ext>
                  </a:extLst>
                </a:hlinkClick>
              </a:rPr>
              <a:t>Opdracht 7d:	maak je eigen onderzoeksvraag met behulp van het vragenmachientje</a:t>
            </a:r>
            <a:endParaRPr lang="nl-NL" dirty="0">
              <a:solidFill>
                <a:srgbClr val="0070C0"/>
              </a:solidFill>
              <a:latin typeface="Calibri" panose="020F0502020204030204" pitchFamily="34" charset="0"/>
              <a:cs typeface="Calibri" panose="020F0502020204030204" pitchFamily="34" charset="0"/>
            </a:endParaRPr>
          </a:p>
          <a:p>
            <a:pPr marL="1293813"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12" action="ppaction://hlinksldjump">
                  <a:extLst>
                    <a:ext uri="{A12FA001-AC4F-418D-AE19-62706E023703}">
                      <ahyp:hlinkClr xmlns:ahyp="http://schemas.microsoft.com/office/drawing/2018/hyperlinkcolor" val="tx"/>
                    </a:ext>
                  </a:extLst>
                </a:hlinkClick>
              </a:rPr>
              <a:t>Opdracht 8:	maak deelvragen</a:t>
            </a:r>
            <a:endParaRPr lang="nl-NL" sz="1800" dirty="0">
              <a:solidFill>
                <a:srgbClr val="0070C0"/>
              </a:solidFill>
              <a:effectLst/>
              <a:latin typeface="Calibri" panose="020F0502020204030204" pitchFamily="34" charset="0"/>
              <a:cs typeface="Calibri" panose="020F0502020204030204" pitchFamily="34" charset="0"/>
            </a:endParaRPr>
          </a:p>
          <a:p>
            <a:pPr marL="1293813"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13" action="ppaction://hlinksldjump">
                  <a:extLst>
                    <a:ext uri="{A12FA001-AC4F-418D-AE19-62706E023703}">
                      <ahyp:hlinkClr xmlns:ahyp="http://schemas.microsoft.com/office/drawing/2018/hyperlinkcolor" val="tx"/>
                    </a:ext>
                  </a:extLst>
                </a:hlinkClick>
              </a:rPr>
              <a:t>Opdracht 8a:	stel deelvragen op</a:t>
            </a:r>
            <a:endParaRPr lang="nl-NL" dirty="0">
              <a:solidFill>
                <a:srgbClr val="0070C0"/>
              </a:solidFill>
              <a:latin typeface="Calibri" panose="020F0502020204030204" pitchFamily="34" charset="0"/>
              <a:cs typeface="Calibri" panose="020F0502020204030204" pitchFamily="34" charset="0"/>
            </a:endParaRPr>
          </a:p>
          <a:p>
            <a:pPr marL="1293813" indent="-1289050">
              <a:lnSpc>
                <a:spcPct val="100000"/>
              </a:lnSpc>
              <a:buNone/>
            </a:pPr>
            <a:r>
              <a:rPr lang="nl-NL" sz="1800" dirty="0">
                <a:solidFill>
                  <a:srgbClr val="0070C0"/>
                </a:solidFill>
                <a:effectLst/>
                <a:latin typeface="Calibri" panose="020F0502020204030204" pitchFamily="34" charset="0"/>
                <a:cs typeface="Calibri" panose="020F0502020204030204" pitchFamily="34" charset="0"/>
                <a:hlinkClick r:id="rId14" action="ppaction://hlinksldjump">
                  <a:extLst>
                    <a:ext uri="{A12FA001-AC4F-418D-AE19-62706E023703}">
                      <ahyp:hlinkClr xmlns:ahyp="http://schemas.microsoft.com/office/drawing/2018/hyperlinkcolor" val="tx"/>
                    </a:ext>
                  </a:extLst>
                </a:hlinkClick>
              </a:rPr>
              <a:t>Opdracht 8b:	</a:t>
            </a:r>
            <a:r>
              <a:rPr lang="nl-NL" dirty="0">
                <a:solidFill>
                  <a:srgbClr val="0070C0"/>
                </a:solidFill>
                <a:latin typeface="Calibri" panose="020F0502020204030204" pitchFamily="34" charset="0"/>
                <a:cs typeface="Calibri" panose="020F0502020204030204" pitchFamily="34" charset="0"/>
                <a:hlinkClick r:id="rId14" action="ppaction://hlinksldjump">
                  <a:extLst>
                    <a:ext uri="{A12FA001-AC4F-418D-AE19-62706E023703}">
                      <ahyp:hlinkClr xmlns:ahyp="http://schemas.microsoft.com/office/drawing/2018/hyperlinkcolor" val="tx"/>
                    </a:ext>
                  </a:extLst>
                </a:hlinkClick>
              </a:rPr>
              <a:t>c</a:t>
            </a:r>
            <a:r>
              <a:rPr lang="nl-NL" sz="1800" dirty="0">
                <a:solidFill>
                  <a:srgbClr val="0070C0"/>
                </a:solidFill>
                <a:effectLst/>
                <a:latin typeface="Calibri" panose="020F0502020204030204" pitchFamily="34" charset="0"/>
                <a:cs typeface="Calibri" panose="020F0502020204030204" pitchFamily="34" charset="0"/>
                <a:hlinkClick r:id="rId14" action="ppaction://hlinksldjump">
                  <a:extLst>
                    <a:ext uri="{A12FA001-AC4F-418D-AE19-62706E023703}">
                      <ahyp:hlinkClr xmlns:ahyp="http://schemas.microsoft.com/office/drawing/2018/hyperlinkcolor" val="tx"/>
                    </a:ext>
                  </a:extLst>
                </a:hlinkClick>
              </a:rPr>
              <a:t>ontroleer deelvragen</a:t>
            </a:r>
            <a:endParaRPr lang="nl-NL" sz="1800" dirty="0">
              <a:solidFill>
                <a:srgbClr val="0070C0"/>
              </a:solidFill>
              <a:effectLst/>
              <a:latin typeface="Calibri" panose="020F0502020204030204" pitchFamily="34" charset="0"/>
              <a:cs typeface="Calibri" panose="020F0502020204030204" pitchFamily="34" charset="0"/>
            </a:endParaRPr>
          </a:p>
          <a:p>
            <a:pPr marL="1293813"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15" action="ppaction://hlinksldjump">
                  <a:extLst>
                    <a:ext uri="{A12FA001-AC4F-418D-AE19-62706E023703}">
                      <ahyp:hlinkClr xmlns:ahyp="http://schemas.microsoft.com/office/drawing/2018/hyperlinkcolor" val="tx"/>
                    </a:ext>
                  </a:extLst>
                </a:hlinkClick>
              </a:rPr>
              <a:t>Opdracht 9:	stel hypothesen op</a:t>
            </a:r>
            <a:endParaRPr lang="nl-NL" dirty="0">
              <a:solidFill>
                <a:srgbClr val="0070C0"/>
              </a:solidFill>
              <a:latin typeface="Calibri" panose="020F0502020204030204" pitchFamily="34" charset="0"/>
              <a:cs typeface="Calibri" panose="020F0502020204030204" pitchFamily="34" charset="0"/>
            </a:endParaRPr>
          </a:p>
          <a:p>
            <a:pPr marL="1293813"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16" action="ppaction://hlinksldjump">
                  <a:extLst>
                    <a:ext uri="{A12FA001-AC4F-418D-AE19-62706E023703}">
                      <ahyp:hlinkClr xmlns:ahyp="http://schemas.microsoft.com/office/drawing/2018/hyperlinkcolor" val="tx"/>
                    </a:ext>
                  </a:extLst>
                </a:hlinkClick>
              </a:rPr>
              <a:t>Opdracht 9a:	stel hypothesen op</a:t>
            </a:r>
            <a:endParaRPr lang="nl-NL" dirty="0">
              <a:solidFill>
                <a:srgbClr val="0070C0"/>
              </a:solidFill>
              <a:latin typeface="Calibri" panose="020F0502020204030204" pitchFamily="34" charset="0"/>
              <a:cs typeface="Calibri" panose="020F0502020204030204" pitchFamily="34" charset="0"/>
            </a:endParaRPr>
          </a:p>
          <a:p>
            <a:pPr marL="1293813"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17" action="ppaction://hlinksldjump">
                  <a:extLst>
                    <a:ext uri="{A12FA001-AC4F-418D-AE19-62706E023703}">
                      <ahyp:hlinkClr xmlns:ahyp="http://schemas.microsoft.com/office/drawing/2018/hyperlinkcolor" val="tx"/>
                    </a:ext>
                  </a:extLst>
                </a:hlinkClick>
              </a:rPr>
              <a:t>Opdracht 9b:	controleer hypothesen</a:t>
            </a:r>
            <a:endParaRPr lang="nl-NL" dirty="0">
              <a:solidFill>
                <a:srgbClr val="0070C0"/>
              </a:solidFill>
              <a:latin typeface="Calibri" panose="020F0502020204030204" pitchFamily="34" charset="0"/>
              <a:cs typeface="Calibri" panose="020F0502020204030204" pitchFamily="34" charset="0"/>
            </a:endParaRPr>
          </a:p>
          <a:p>
            <a:pPr marL="1201738" indent="-1196975">
              <a:lnSpc>
                <a:spcPct val="100000"/>
              </a:lnSpc>
              <a:buNone/>
            </a:pPr>
            <a:endParaRPr lang="nl-NL" sz="1800" dirty="0">
              <a:solidFill>
                <a:srgbClr val="0070C0"/>
              </a:solidFill>
              <a:effectLst/>
              <a:latin typeface="MuseoSans"/>
            </a:endParaRPr>
          </a:p>
          <a:p>
            <a:pPr marL="0" indent="0">
              <a:buNone/>
            </a:pPr>
            <a:endParaRPr lang="nl-NL" dirty="0">
              <a:solidFill>
                <a:srgbClr val="0070C0"/>
              </a:solidFill>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18"/>
          <a:stretch>
            <a:fillRect/>
          </a:stretch>
        </p:blipFill>
        <p:spPr>
          <a:xfrm>
            <a:off x="838199" y="2282"/>
            <a:ext cx="1152604" cy="1201230"/>
          </a:xfrm>
          <a:prstGeom prst="rect">
            <a:avLst/>
          </a:prstGeom>
        </p:spPr>
      </p:pic>
      <p:pic>
        <p:nvPicPr>
          <p:cNvPr id="5" name="Graphic 4">
            <a:hlinkClick r:id="" action="ppaction://hlinkshowjump?jump=nextslide"/>
            <a:extLst>
              <a:ext uri="{FF2B5EF4-FFF2-40B4-BE49-F238E27FC236}">
                <a16:creationId xmlns:a16="http://schemas.microsoft.com/office/drawing/2014/main" id="{65E0804A-5893-0F5A-1920-7A3BCCDDF4D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1684001" y="6364827"/>
            <a:ext cx="304800" cy="304800"/>
          </a:xfrm>
          <a:prstGeom prst="rect">
            <a:avLst/>
          </a:prstGeom>
        </p:spPr>
      </p:pic>
      <p:pic>
        <p:nvPicPr>
          <p:cNvPr id="6" name="Afbeelding 5">
            <a:hlinkClick r:id="rId21" action="ppaction://hlinksldjump"/>
            <a:extLst>
              <a:ext uri="{FF2B5EF4-FFF2-40B4-BE49-F238E27FC236}">
                <a16:creationId xmlns:a16="http://schemas.microsoft.com/office/drawing/2014/main" id="{B303ADA7-E4A7-A500-808B-48943B4AEA23}"/>
              </a:ext>
            </a:extLst>
          </p:cNvPr>
          <p:cNvPicPr>
            <a:picLocks noChangeAspect="1"/>
          </p:cNvPicPr>
          <p:nvPr/>
        </p:nvPicPr>
        <p:blipFill>
          <a:blip r:embed="rId22"/>
          <a:stretch>
            <a:fillRect/>
          </a:stretch>
        </p:blipFill>
        <p:spPr>
          <a:xfrm>
            <a:off x="1814173" y="6336180"/>
            <a:ext cx="331680" cy="331680"/>
          </a:xfrm>
          <a:prstGeom prst="rect">
            <a:avLst/>
          </a:prstGeom>
        </p:spPr>
      </p:pic>
      <p:pic>
        <p:nvPicPr>
          <p:cNvPr id="11" name="Afbeelding 10">
            <a:hlinkClick r:id="rId23" action="ppaction://hlinksldjump"/>
            <a:extLst>
              <a:ext uri="{FF2B5EF4-FFF2-40B4-BE49-F238E27FC236}">
                <a16:creationId xmlns:a16="http://schemas.microsoft.com/office/drawing/2014/main" id="{6AB6930B-D475-40ED-7F7A-D60EDB9F2F1B}"/>
              </a:ext>
            </a:extLst>
          </p:cNvPr>
          <p:cNvPicPr>
            <a:picLocks noChangeAspect="1"/>
          </p:cNvPicPr>
          <p:nvPr/>
        </p:nvPicPr>
        <p:blipFill>
          <a:blip r:embed="rId24"/>
          <a:stretch>
            <a:fillRect/>
          </a:stretch>
        </p:blipFill>
        <p:spPr>
          <a:xfrm>
            <a:off x="2200186" y="6331225"/>
            <a:ext cx="361656" cy="350084"/>
          </a:xfrm>
          <a:prstGeom prst="rect">
            <a:avLst/>
          </a:prstGeom>
        </p:spPr>
      </p:pic>
      <p:pic>
        <p:nvPicPr>
          <p:cNvPr id="13" name="Afbeelding 12">
            <a:hlinkClick r:id="rId25" action="ppaction://hlinksldjump"/>
            <a:extLst>
              <a:ext uri="{FF2B5EF4-FFF2-40B4-BE49-F238E27FC236}">
                <a16:creationId xmlns:a16="http://schemas.microsoft.com/office/drawing/2014/main" id="{67941C74-D069-5C91-2BA9-85205DF55CEA}"/>
              </a:ext>
            </a:extLst>
          </p:cNvPr>
          <p:cNvPicPr>
            <a:picLocks noChangeAspect="1"/>
          </p:cNvPicPr>
          <p:nvPr/>
        </p:nvPicPr>
        <p:blipFill>
          <a:blip r:embed="rId26"/>
          <a:stretch>
            <a:fillRect/>
          </a:stretch>
        </p:blipFill>
        <p:spPr>
          <a:xfrm flipH="1">
            <a:off x="2624687" y="6337948"/>
            <a:ext cx="331679" cy="331679"/>
          </a:xfrm>
          <a:prstGeom prst="rect">
            <a:avLst/>
          </a:prstGeom>
        </p:spPr>
      </p:pic>
      <p:pic>
        <p:nvPicPr>
          <p:cNvPr id="15" name="Afbeelding 14">
            <a:hlinkClick r:id="rId27" action="ppaction://hlinksldjump"/>
            <a:extLst>
              <a:ext uri="{FF2B5EF4-FFF2-40B4-BE49-F238E27FC236}">
                <a16:creationId xmlns:a16="http://schemas.microsoft.com/office/drawing/2014/main" id="{E1DDBD38-6832-47FC-A287-D63A5BA3B9CB}"/>
              </a:ext>
            </a:extLst>
          </p:cNvPr>
          <p:cNvPicPr>
            <a:picLocks noChangeAspect="1"/>
          </p:cNvPicPr>
          <p:nvPr/>
        </p:nvPicPr>
        <p:blipFill>
          <a:blip r:embed="rId28"/>
          <a:stretch>
            <a:fillRect/>
          </a:stretch>
        </p:blipFill>
        <p:spPr>
          <a:xfrm flipH="1">
            <a:off x="3024195" y="6337948"/>
            <a:ext cx="331679" cy="331679"/>
          </a:xfrm>
          <a:prstGeom prst="rect">
            <a:avLst/>
          </a:prstGeom>
        </p:spPr>
      </p:pic>
      <p:pic>
        <p:nvPicPr>
          <p:cNvPr id="16" name="Afbeelding 15">
            <a:hlinkClick r:id="rId29" action="ppaction://hlinksldjump"/>
            <a:extLst>
              <a:ext uri="{FF2B5EF4-FFF2-40B4-BE49-F238E27FC236}">
                <a16:creationId xmlns:a16="http://schemas.microsoft.com/office/drawing/2014/main" id="{037BDC0F-6928-B2BD-43E7-06C52230B060}"/>
              </a:ext>
            </a:extLst>
          </p:cNvPr>
          <p:cNvPicPr>
            <a:picLocks noChangeAspect="1"/>
          </p:cNvPicPr>
          <p:nvPr/>
        </p:nvPicPr>
        <p:blipFill>
          <a:blip r:embed="rId30"/>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31" action="ppaction://hlinksldjump"/>
            <a:extLst>
              <a:ext uri="{FF2B5EF4-FFF2-40B4-BE49-F238E27FC236}">
                <a16:creationId xmlns:a16="http://schemas.microsoft.com/office/drawing/2014/main" id="{D8F011E7-D0A2-CE7C-0F4C-63B3D0D4B060}"/>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33" action="ppaction://hlinksldjump"/>
            <a:extLst>
              <a:ext uri="{FF2B5EF4-FFF2-40B4-BE49-F238E27FC236}">
                <a16:creationId xmlns:a16="http://schemas.microsoft.com/office/drawing/2014/main" id="{DE562744-04B4-9426-E980-9C2A6F65F934}"/>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1" name="Afbeelding 20">
            <a:hlinkClick r:id="rId35" action="ppaction://hlinksldjump"/>
            <a:extLst>
              <a:ext uri="{FF2B5EF4-FFF2-40B4-BE49-F238E27FC236}">
                <a16:creationId xmlns:a16="http://schemas.microsoft.com/office/drawing/2014/main" id="{E4D853EF-B110-D943-9273-FB21F987AC99}"/>
              </a:ext>
            </a:extLst>
          </p:cNvPr>
          <p:cNvPicPr>
            <a:picLocks noChangeAspect="1"/>
          </p:cNvPicPr>
          <p:nvPr/>
        </p:nvPicPr>
        <p:blipFill>
          <a:blip r:embed="rId36"/>
          <a:stretch>
            <a:fillRect/>
          </a:stretch>
        </p:blipFill>
        <p:spPr>
          <a:xfrm>
            <a:off x="1421440" y="6343395"/>
            <a:ext cx="331680" cy="326373"/>
          </a:xfrm>
          <a:prstGeom prst="rect">
            <a:avLst/>
          </a:prstGeom>
        </p:spPr>
      </p:pic>
      <p:pic>
        <p:nvPicPr>
          <p:cNvPr id="22" name="Afbeelding 21">
            <a:hlinkClick r:id="rId37" action="ppaction://hlinksldjump"/>
            <a:extLst>
              <a:ext uri="{FF2B5EF4-FFF2-40B4-BE49-F238E27FC236}">
                <a16:creationId xmlns:a16="http://schemas.microsoft.com/office/drawing/2014/main" id="{19AFE22C-433A-FF63-C68B-9B1A34FBA67E}"/>
              </a:ext>
            </a:extLst>
          </p:cNvPr>
          <p:cNvPicPr>
            <a:picLocks noChangeAspect="1"/>
          </p:cNvPicPr>
          <p:nvPr/>
        </p:nvPicPr>
        <p:blipFill>
          <a:blip r:embed="rId38"/>
          <a:stretch>
            <a:fillRect/>
          </a:stretch>
        </p:blipFill>
        <p:spPr>
          <a:xfrm flipH="1">
            <a:off x="634022" y="6341577"/>
            <a:ext cx="325344" cy="329489"/>
          </a:xfrm>
          <a:prstGeom prst="rect">
            <a:avLst/>
          </a:prstGeom>
        </p:spPr>
      </p:pic>
    </p:spTree>
    <p:extLst>
      <p:ext uri="{BB962C8B-B14F-4D97-AF65-F5344CB8AC3E}">
        <p14:creationId xmlns:p14="http://schemas.microsoft.com/office/powerpoint/2010/main" val="1687829479"/>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Overzicht opdrachten Onderzoek opzetten</a:t>
            </a:r>
          </a:p>
        </p:txBody>
      </p:sp>
      <p:sp>
        <p:nvSpPr>
          <p:cNvPr id="10" name="Tijdelijke aanduiding voor inhoud 2">
            <a:extLst>
              <a:ext uri="{FF2B5EF4-FFF2-40B4-BE49-F238E27FC236}">
                <a16:creationId xmlns:a16="http://schemas.microsoft.com/office/drawing/2014/main" id="{4CC5520A-9005-0150-769B-4389A3B01F6B}"/>
              </a:ext>
            </a:extLst>
          </p:cNvPr>
          <p:cNvSpPr>
            <a:spLocks noGrp="1"/>
          </p:cNvSpPr>
          <p:nvPr>
            <p:ph idx="1"/>
          </p:nvPr>
        </p:nvSpPr>
        <p:spPr>
          <a:xfrm>
            <a:off x="838200" y="1420755"/>
            <a:ext cx="11015137" cy="3928198"/>
          </a:xfrm>
        </p:spPr>
        <p:txBody>
          <a:bodyPr/>
          <a:lstStyle/>
          <a:p>
            <a:pPr marL="1293813"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Opdracht 10:	kwantitatief of kwalitief onderzoek</a:t>
            </a:r>
            <a:endParaRPr lang="nl-NL" dirty="0">
              <a:solidFill>
                <a:srgbClr val="0070C0"/>
              </a:solidFill>
              <a:latin typeface="Calibri" panose="020F0502020204030204" pitchFamily="34" charset="0"/>
              <a:cs typeface="Calibri" panose="020F0502020204030204" pitchFamily="34" charset="0"/>
            </a:endParaRPr>
          </a:p>
          <a:p>
            <a:pPr marL="1293813"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Opdracht 11:	onderzoeksmethoden</a:t>
            </a:r>
            <a:endParaRPr lang="nl-NL" dirty="0">
              <a:solidFill>
                <a:srgbClr val="0070C0"/>
              </a:solidFill>
              <a:latin typeface="Calibri" panose="020F0502020204030204" pitchFamily="34" charset="0"/>
              <a:cs typeface="Calibri" panose="020F0502020204030204" pitchFamily="34" charset="0"/>
            </a:endParaRPr>
          </a:p>
          <a:p>
            <a:pPr marL="1293813"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Opdracht 12:	mijn planning</a:t>
            </a:r>
            <a:endParaRPr lang="nl-NL" dirty="0">
              <a:solidFill>
                <a:srgbClr val="0070C0"/>
              </a:solidFill>
              <a:latin typeface="Calibri" panose="020F0502020204030204" pitchFamily="34" charset="0"/>
              <a:cs typeface="Calibri" panose="020F0502020204030204" pitchFamily="34" charset="0"/>
            </a:endParaRPr>
          </a:p>
          <a:p>
            <a:pPr marL="1293813"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6" action="ppaction://hlinksldjump">
                  <a:extLst>
                    <a:ext uri="{A12FA001-AC4F-418D-AE19-62706E023703}">
                      <ahyp:hlinkClr xmlns:ahyp="http://schemas.microsoft.com/office/drawing/2018/hyperlinkcolor" val="tx"/>
                    </a:ext>
                  </a:extLst>
                </a:hlinkClick>
              </a:rPr>
              <a:t>Opdracht 13:	mijn onderzoeksplan</a:t>
            </a:r>
            <a:endParaRPr lang="nl-NL" dirty="0">
              <a:solidFill>
                <a:srgbClr val="0070C0"/>
              </a:solidFill>
              <a:latin typeface="Calibri" panose="020F0502020204030204" pitchFamily="34" charset="0"/>
              <a:cs typeface="Calibri" panose="020F0502020204030204" pitchFamily="34" charset="0"/>
            </a:endParaRPr>
          </a:p>
          <a:p>
            <a:pPr marL="0" indent="0">
              <a:buNone/>
            </a:pPr>
            <a:endParaRPr lang="nl-NL" dirty="0">
              <a:solidFill>
                <a:srgbClr val="0070C0"/>
              </a:solidFill>
              <a:latin typeface="Arial" panose="020B0604020202020204" pitchFamily="34" charset="0"/>
              <a:cs typeface="Arial" panose="020B0604020202020204" pitchFamily="34" charset="0"/>
            </a:endParaRPr>
          </a:p>
        </p:txBody>
      </p:sp>
      <p:pic>
        <p:nvPicPr>
          <p:cNvPr id="5" name="Graphic 4">
            <a:hlinkClick r:id="" action="ppaction://hlinkshowjump?jump=nextslide"/>
            <a:extLst>
              <a:ext uri="{FF2B5EF4-FFF2-40B4-BE49-F238E27FC236}">
                <a16:creationId xmlns:a16="http://schemas.microsoft.com/office/drawing/2014/main" id="{65E0804A-5893-0F5A-1920-7A3BCCDDF4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84001" y="6364827"/>
            <a:ext cx="304800" cy="304800"/>
          </a:xfrm>
          <a:prstGeom prst="rect">
            <a:avLst/>
          </a:prstGeom>
        </p:spPr>
      </p:pic>
      <p:pic>
        <p:nvPicPr>
          <p:cNvPr id="6" name="Afbeelding 5">
            <a:hlinkClick r:id="rId9" action="ppaction://hlinksldjump"/>
            <a:extLst>
              <a:ext uri="{FF2B5EF4-FFF2-40B4-BE49-F238E27FC236}">
                <a16:creationId xmlns:a16="http://schemas.microsoft.com/office/drawing/2014/main" id="{F176B80F-02F7-74C5-3DBC-D1B8513DD6C2}"/>
              </a:ext>
            </a:extLst>
          </p:cNvPr>
          <p:cNvPicPr>
            <a:picLocks noChangeAspect="1"/>
          </p:cNvPicPr>
          <p:nvPr/>
        </p:nvPicPr>
        <p:blipFill>
          <a:blip r:embed="rId10"/>
          <a:stretch>
            <a:fillRect/>
          </a:stretch>
        </p:blipFill>
        <p:spPr>
          <a:xfrm>
            <a:off x="1814173" y="6336180"/>
            <a:ext cx="331680" cy="331680"/>
          </a:xfrm>
          <a:prstGeom prst="rect">
            <a:avLst/>
          </a:prstGeom>
        </p:spPr>
      </p:pic>
      <p:pic>
        <p:nvPicPr>
          <p:cNvPr id="11" name="Afbeelding 10">
            <a:hlinkClick r:id="rId11" action="ppaction://hlinksldjump"/>
            <a:extLst>
              <a:ext uri="{FF2B5EF4-FFF2-40B4-BE49-F238E27FC236}">
                <a16:creationId xmlns:a16="http://schemas.microsoft.com/office/drawing/2014/main" id="{C33DC3FA-0FB9-CCF4-BE7D-1C572869374C}"/>
              </a:ext>
            </a:extLst>
          </p:cNvPr>
          <p:cNvPicPr>
            <a:picLocks noChangeAspect="1"/>
          </p:cNvPicPr>
          <p:nvPr/>
        </p:nvPicPr>
        <p:blipFill>
          <a:blip r:embed="rId12"/>
          <a:stretch>
            <a:fillRect/>
          </a:stretch>
        </p:blipFill>
        <p:spPr>
          <a:xfrm>
            <a:off x="2200186" y="6331225"/>
            <a:ext cx="361656" cy="350084"/>
          </a:xfrm>
          <a:prstGeom prst="rect">
            <a:avLst/>
          </a:prstGeom>
        </p:spPr>
      </p:pic>
      <p:pic>
        <p:nvPicPr>
          <p:cNvPr id="13" name="Afbeelding 12">
            <a:hlinkClick r:id="rId13" action="ppaction://hlinksldjump"/>
            <a:extLst>
              <a:ext uri="{FF2B5EF4-FFF2-40B4-BE49-F238E27FC236}">
                <a16:creationId xmlns:a16="http://schemas.microsoft.com/office/drawing/2014/main" id="{F8F1AEEC-C784-D298-00C4-2E2622B3E761}"/>
              </a:ext>
            </a:extLst>
          </p:cNvPr>
          <p:cNvPicPr>
            <a:picLocks noChangeAspect="1"/>
          </p:cNvPicPr>
          <p:nvPr/>
        </p:nvPicPr>
        <p:blipFill>
          <a:blip r:embed="rId14"/>
          <a:stretch>
            <a:fillRect/>
          </a:stretch>
        </p:blipFill>
        <p:spPr>
          <a:xfrm flipH="1">
            <a:off x="2624687" y="6337948"/>
            <a:ext cx="331679" cy="331679"/>
          </a:xfrm>
          <a:prstGeom prst="rect">
            <a:avLst/>
          </a:prstGeom>
        </p:spPr>
      </p:pic>
      <p:pic>
        <p:nvPicPr>
          <p:cNvPr id="15" name="Afbeelding 14">
            <a:hlinkClick r:id="rId15" action="ppaction://hlinksldjump"/>
            <a:extLst>
              <a:ext uri="{FF2B5EF4-FFF2-40B4-BE49-F238E27FC236}">
                <a16:creationId xmlns:a16="http://schemas.microsoft.com/office/drawing/2014/main" id="{6A7CC3B1-35D2-E6E3-6B8A-724EF79F32E3}"/>
              </a:ext>
            </a:extLst>
          </p:cNvPr>
          <p:cNvPicPr>
            <a:picLocks noChangeAspect="1"/>
          </p:cNvPicPr>
          <p:nvPr/>
        </p:nvPicPr>
        <p:blipFill>
          <a:blip r:embed="rId16"/>
          <a:stretch>
            <a:fillRect/>
          </a:stretch>
        </p:blipFill>
        <p:spPr>
          <a:xfrm flipH="1">
            <a:off x="3024195" y="6337948"/>
            <a:ext cx="331679" cy="331679"/>
          </a:xfrm>
          <a:prstGeom prst="rect">
            <a:avLst/>
          </a:prstGeom>
        </p:spPr>
      </p:pic>
      <p:pic>
        <p:nvPicPr>
          <p:cNvPr id="16" name="Afbeelding 15">
            <a:hlinkClick r:id="rId17" action="ppaction://hlinksldjump"/>
            <a:extLst>
              <a:ext uri="{FF2B5EF4-FFF2-40B4-BE49-F238E27FC236}">
                <a16:creationId xmlns:a16="http://schemas.microsoft.com/office/drawing/2014/main" id="{4EA8BFBB-B8C3-0046-C7CD-B7453890B519}"/>
              </a:ext>
            </a:extLst>
          </p:cNvPr>
          <p:cNvPicPr>
            <a:picLocks noChangeAspect="1"/>
          </p:cNvPicPr>
          <p:nvPr/>
        </p:nvPicPr>
        <p:blipFill>
          <a:blip r:embed="rId18"/>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9" action="ppaction://hlinksldjump"/>
            <a:extLst>
              <a:ext uri="{FF2B5EF4-FFF2-40B4-BE49-F238E27FC236}">
                <a16:creationId xmlns:a16="http://schemas.microsoft.com/office/drawing/2014/main" id="{ACBD8221-59F7-BE06-CA2F-A6F12C9570C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21" action="ppaction://hlinksldjump"/>
            <a:extLst>
              <a:ext uri="{FF2B5EF4-FFF2-40B4-BE49-F238E27FC236}">
                <a16:creationId xmlns:a16="http://schemas.microsoft.com/office/drawing/2014/main" id="{CEA25889-ACBA-4653-648B-23A96F45BCD9}"/>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1" name="Afbeelding 20">
            <a:hlinkClick r:id="rId23" action="ppaction://hlinksldjump"/>
            <a:extLst>
              <a:ext uri="{FF2B5EF4-FFF2-40B4-BE49-F238E27FC236}">
                <a16:creationId xmlns:a16="http://schemas.microsoft.com/office/drawing/2014/main" id="{EDFF37EB-5CB4-7545-350F-36F567930C3D}"/>
              </a:ext>
            </a:extLst>
          </p:cNvPr>
          <p:cNvPicPr>
            <a:picLocks noChangeAspect="1"/>
          </p:cNvPicPr>
          <p:nvPr/>
        </p:nvPicPr>
        <p:blipFill>
          <a:blip r:embed="rId24"/>
          <a:stretch>
            <a:fillRect/>
          </a:stretch>
        </p:blipFill>
        <p:spPr>
          <a:xfrm>
            <a:off x="1421440" y="6343395"/>
            <a:ext cx="331680" cy="326373"/>
          </a:xfrm>
          <a:prstGeom prst="rect">
            <a:avLst/>
          </a:prstGeom>
        </p:spPr>
      </p:pic>
      <p:pic>
        <p:nvPicPr>
          <p:cNvPr id="22" name="Afbeelding 21">
            <a:hlinkClick r:id="rId25" action="ppaction://hlinksldjump"/>
            <a:extLst>
              <a:ext uri="{FF2B5EF4-FFF2-40B4-BE49-F238E27FC236}">
                <a16:creationId xmlns:a16="http://schemas.microsoft.com/office/drawing/2014/main" id="{15A0EBF7-A457-27F2-9D75-5F567EBE5E30}"/>
              </a:ext>
            </a:extLst>
          </p:cNvPr>
          <p:cNvPicPr>
            <a:picLocks noChangeAspect="1"/>
          </p:cNvPicPr>
          <p:nvPr/>
        </p:nvPicPr>
        <p:blipFill>
          <a:blip r:embed="rId26"/>
          <a:stretch>
            <a:fillRect/>
          </a:stretch>
        </p:blipFill>
        <p:spPr>
          <a:xfrm flipH="1">
            <a:off x="634022" y="6341577"/>
            <a:ext cx="325344" cy="329489"/>
          </a:xfrm>
          <a:prstGeom prst="rect">
            <a:avLst/>
          </a:prstGeom>
        </p:spPr>
      </p:pic>
      <p:pic>
        <p:nvPicPr>
          <p:cNvPr id="3" name="Afbeelding 2">
            <a:extLst>
              <a:ext uri="{FF2B5EF4-FFF2-40B4-BE49-F238E27FC236}">
                <a16:creationId xmlns:a16="http://schemas.microsoft.com/office/drawing/2014/main" id="{ECE9042F-4ECE-F151-1433-61D4972B0FB9}"/>
              </a:ext>
            </a:extLst>
          </p:cNvPr>
          <p:cNvPicPr>
            <a:picLocks noChangeAspect="1"/>
          </p:cNvPicPr>
          <p:nvPr/>
        </p:nvPicPr>
        <p:blipFill>
          <a:blip r:embed="rId27"/>
          <a:stretch>
            <a:fillRect/>
          </a:stretch>
        </p:blipFill>
        <p:spPr>
          <a:xfrm>
            <a:off x="838199" y="11161"/>
            <a:ext cx="1193530" cy="1201230"/>
          </a:xfrm>
          <a:prstGeom prst="rect">
            <a:avLst/>
          </a:prstGeom>
        </p:spPr>
      </p:pic>
    </p:spTree>
    <p:extLst>
      <p:ext uri="{BB962C8B-B14F-4D97-AF65-F5344CB8AC3E}">
        <p14:creationId xmlns:p14="http://schemas.microsoft.com/office/powerpoint/2010/main" val="3981609514"/>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Overzicht opdrachten Onderzoek uitvoeren</a:t>
            </a:r>
          </a:p>
        </p:txBody>
      </p:sp>
      <p:sp>
        <p:nvSpPr>
          <p:cNvPr id="10" name="Tijdelijke aanduiding voor inhoud 2">
            <a:extLst>
              <a:ext uri="{FF2B5EF4-FFF2-40B4-BE49-F238E27FC236}">
                <a16:creationId xmlns:a16="http://schemas.microsoft.com/office/drawing/2014/main" id="{4CC5520A-9005-0150-769B-4389A3B01F6B}"/>
              </a:ext>
            </a:extLst>
          </p:cNvPr>
          <p:cNvSpPr>
            <a:spLocks noGrp="1"/>
          </p:cNvSpPr>
          <p:nvPr>
            <p:ph idx="1"/>
          </p:nvPr>
        </p:nvSpPr>
        <p:spPr>
          <a:xfrm>
            <a:off x="838200" y="1420755"/>
            <a:ext cx="11015137" cy="3928198"/>
          </a:xfrm>
        </p:spPr>
        <p:txBody>
          <a:bodyPr/>
          <a:lstStyle/>
          <a:p>
            <a:pPr marL="1382713" indent="-1382713">
              <a:lnSpc>
                <a:spcPct val="100000"/>
              </a:lnSpc>
              <a:buNone/>
            </a:pPr>
            <a:r>
              <a:rPr lang="nl-NL" dirty="0">
                <a:solidFill>
                  <a:srgbClr val="0070C0"/>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Opdracht 14</a:t>
            </a:r>
            <a:r>
              <a:rPr lang="nl-NL" sz="1800" dirty="0">
                <a:solidFill>
                  <a:srgbClr val="0070C0"/>
                </a:solidFill>
                <a:effectLst/>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	gegevens vastleggen</a:t>
            </a:r>
            <a:endParaRPr lang="nl-NL" dirty="0">
              <a:solidFill>
                <a:srgbClr val="0070C0"/>
              </a:solidFill>
              <a:latin typeface="Calibri" panose="020F0502020204030204" pitchFamily="34" charset="0"/>
              <a:cs typeface="Calibri" panose="020F0502020204030204" pitchFamily="34" charset="0"/>
            </a:endParaRPr>
          </a:p>
          <a:p>
            <a:pPr marL="1382713" indent="-1382713">
              <a:lnSpc>
                <a:spcPct val="100000"/>
              </a:lnSpc>
              <a:buNone/>
            </a:pPr>
            <a:r>
              <a:rPr lang="nl-NL" sz="1800" dirty="0">
                <a:solidFill>
                  <a:srgbClr val="0070C0"/>
                </a:solidFill>
                <a:effectLst/>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Opdracht 15:	gegevens ordenen</a:t>
            </a:r>
            <a:endParaRPr lang="nl-NL" sz="1800" dirty="0">
              <a:solidFill>
                <a:srgbClr val="0070C0"/>
              </a:solidFill>
              <a:effectLst/>
              <a:latin typeface="Calibri" panose="020F0502020204030204" pitchFamily="34" charset="0"/>
              <a:cs typeface="Calibri" panose="020F0502020204030204" pitchFamily="34" charset="0"/>
            </a:endParaRPr>
          </a:p>
          <a:p>
            <a:pPr marL="1382713" indent="-1382713">
              <a:lnSpc>
                <a:spcPct val="100000"/>
              </a:lnSpc>
              <a:buNone/>
            </a:pPr>
            <a:r>
              <a:rPr lang="nl-NL" dirty="0">
                <a:solidFill>
                  <a:srgbClr val="0070C0"/>
                </a:solidFill>
                <a:latin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Opdracht 16</a:t>
            </a:r>
            <a:r>
              <a:rPr lang="nl-NL" sz="1800" dirty="0">
                <a:solidFill>
                  <a:srgbClr val="0070C0"/>
                </a:solidFill>
                <a:effectLst/>
                <a:latin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	maak je onderzoeksinstrument</a:t>
            </a:r>
            <a:endParaRPr lang="nl-NL" sz="1800" dirty="0">
              <a:solidFill>
                <a:srgbClr val="0070C0"/>
              </a:solidFill>
              <a:effectLst/>
              <a:latin typeface="Calibri" panose="020F0502020204030204" pitchFamily="34" charset="0"/>
              <a:cs typeface="Calibri" panose="020F0502020204030204" pitchFamily="34" charset="0"/>
            </a:endParaRPr>
          </a:p>
          <a:p>
            <a:pPr marL="1382713" indent="-1382713">
              <a:lnSpc>
                <a:spcPct val="100000"/>
              </a:lnSpc>
              <a:buNone/>
            </a:pPr>
            <a:r>
              <a:rPr lang="nl-NL" dirty="0">
                <a:solidFill>
                  <a:srgbClr val="0070C0"/>
                </a:solidFill>
                <a:latin typeface="Calibri" panose="020F0502020204030204" pitchFamily="34" charset="0"/>
                <a:cs typeface="Calibri" panose="020F0502020204030204" pitchFamily="34" charset="0"/>
                <a:hlinkClick r:id="rId6" action="ppaction://hlinksldjump">
                  <a:extLst>
                    <a:ext uri="{A12FA001-AC4F-418D-AE19-62706E023703}">
                      <ahyp:hlinkClr xmlns:ahyp="http://schemas.microsoft.com/office/drawing/2018/hyperlinkcolor" val="tx"/>
                    </a:ext>
                  </a:extLst>
                </a:hlinkClick>
              </a:rPr>
              <a:t>Opdracht 17:	beïnvloedende factoren vaststellen</a:t>
            </a:r>
            <a:endParaRPr lang="nl-NL" dirty="0">
              <a:solidFill>
                <a:srgbClr val="0070C0"/>
              </a:solidFill>
              <a:latin typeface="Calibri" panose="020F0502020204030204" pitchFamily="34" charset="0"/>
              <a:cs typeface="Calibri" panose="020F0502020204030204" pitchFamily="34" charset="0"/>
            </a:endParaRPr>
          </a:p>
          <a:p>
            <a:pPr marL="1382713" indent="-1382713">
              <a:lnSpc>
                <a:spcPct val="100000"/>
              </a:lnSpc>
              <a:buNone/>
            </a:pPr>
            <a:r>
              <a:rPr lang="nl-NL" dirty="0">
                <a:solidFill>
                  <a:srgbClr val="0070C0"/>
                </a:solidFill>
                <a:latin typeface="Calibri" panose="020F0502020204030204" pitchFamily="34" charset="0"/>
                <a:cs typeface="Calibri" panose="020F0502020204030204" pitchFamily="34" charset="0"/>
                <a:hlinkClick r:id="rId7" action="ppaction://hlinksldjump">
                  <a:extLst>
                    <a:ext uri="{A12FA001-AC4F-418D-AE19-62706E023703}">
                      <ahyp:hlinkClr xmlns:ahyp="http://schemas.microsoft.com/office/drawing/2018/hyperlinkcolor" val="tx"/>
                    </a:ext>
                  </a:extLst>
                </a:hlinkClick>
              </a:rPr>
              <a:t>Opdracht 17a: representativiteit</a:t>
            </a:r>
            <a:endParaRPr lang="nl-NL" dirty="0">
              <a:solidFill>
                <a:srgbClr val="0070C0"/>
              </a:solidFill>
              <a:latin typeface="Calibri" panose="020F0502020204030204" pitchFamily="34" charset="0"/>
              <a:cs typeface="Calibri" panose="020F0502020204030204" pitchFamily="34" charset="0"/>
            </a:endParaRPr>
          </a:p>
          <a:p>
            <a:pPr marL="1382713" indent="-1382713">
              <a:lnSpc>
                <a:spcPct val="100000"/>
              </a:lnSpc>
              <a:buNone/>
            </a:pPr>
            <a:r>
              <a:rPr lang="nl-NL" dirty="0">
                <a:solidFill>
                  <a:srgbClr val="0070C0"/>
                </a:solidFill>
                <a:latin typeface="Calibri" panose="020F0502020204030204" pitchFamily="34" charset="0"/>
                <a:cs typeface="Calibri" panose="020F0502020204030204" pitchFamily="34" charset="0"/>
                <a:hlinkClick r:id="rId7" action="ppaction://hlinksldjump">
                  <a:extLst>
                    <a:ext uri="{A12FA001-AC4F-418D-AE19-62706E023703}">
                      <ahyp:hlinkClr xmlns:ahyp="http://schemas.microsoft.com/office/drawing/2018/hyperlinkcolor" val="tx"/>
                    </a:ext>
                  </a:extLst>
                </a:hlinkClick>
              </a:rPr>
              <a:t>Opdracht 17b</a:t>
            </a:r>
            <a:r>
              <a:rPr lang="nl-NL" dirty="0">
                <a:solidFill>
                  <a:srgbClr val="0070C0"/>
                </a:solidFill>
                <a:latin typeface="Calibri" panose="020F0502020204030204" pitchFamily="34" charset="0"/>
                <a:cs typeface="Calibri" panose="020F0502020204030204" pitchFamily="34" charset="0"/>
              </a:rPr>
              <a:t>:	</a:t>
            </a:r>
            <a:r>
              <a:rPr lang="nl-NL" dirty="0">
                <a:solidFill>
                  <a:srgbClr val="0070C0"/>
                </a:solidFill>
                <a:latin typeface="Calibri" panose="020F0502020204030204" pitchFamily="34" charset="0"/>
                <a:cs typeface="Calibri" panose="020F0502020204030204" pitchFamily="34" charset="0"/>
                <a:hlinkClick r:id="rId8" action="ppaction://hlinksldjump">
                  <a:extLst>
                    <a:ext uri="{A12FA001-AC4F-418D-AE19-62706E023703}">
                      <ahyp:hlinkClr xmlns:ahyp="http://schemas.microsoft.com/office/drawing/2018/hyperlinkcolor" val="tx"/>
                    </a:ext>
                  </a:extLst>
                </a:hlinkClick>
              </a:rPr>
              <a:t>betrouwbaarheid</a:t>
            </a:r>
            <a:endParaRPr lang="nl-NL" dirty="0">
              <a:solidFill>
                <a:srgbClr val="0070C0"/>
              </a:solidFill>
              <a:latin typeface="Calibri" panose="020F0502020204030204" pitchFamily="34" charset="0"/>
              <a:cs typeface="Calibri" panose="020F0502020204030204" pitchFamily="34" charset="0"/>
            </a:endParaRPr>
          </a:p>
          <a:p>
            <a:pPr marL="1382713" indent="-1382713">
              <a:lnSpc>
                <a:spcPct val="100000"/>
              </a:lnSpc>
              <a:buNone/>
            </a:pPr>
            <a:r>
              <a:rPr lang="nl-NL" dirty="0">
                <a:solidFill>
                  <a:srgbClr val="0070C0"/>
                </a:solidFill>
                <a:latin typeface="Calibri" panose="020F0502020204030204" pitchFamily="34" charset="0"/>
                <a:cs typeface="Calibri" panose="020F0502020204030204" pitchFamily="34" charset="0"/>
                <a:hlinkClick r:id="rId7" action="ppaction://hlinksldjump">
                  <a:extLst>
                    <a:ext uri="{A12FA001-AC4F-418D-AE19-62706E023703}">
                      <ahyp:hlinkClr xmlns:ahyp="http://schemas.microsoft.com/office/drawing/2018/hyperlinkcolor" val="tx"/>
                    </a:ext>
                  </a:extLst>
                </a:hlinkClick>
              </a:rPr>
              <a:t>Opdracht 17c:	</a:t>
            </a:r>
            <a:r>
              <a:rPr lang="nl-NL" dirty="0">
                <a:solidFill>
                  <a:srgbClr val="0070C0"/>
                </a:solidFill>
                <a:latin typeface="Calibri" panose="020F0502020204030204" pitchFamily="34" charset="0"/>
                <a:cs typeface="Calibri" panose="020F0502020204030204" pitchFamily="34" charset="0"/>
                <a:hlinkClick r:id="rId9" action="ppaction://hlinksldjump">
                  <a:extLst>
                    <a:ext uri="{A12FA001-AC4F-418D-AE19-62706E023703}">
                      <ahyp:hlinkClr xmlns:ahyp="http://schemas.microsoft.com/office/drawing/2018/hyperlinkcolor" val="tx"/>
                    </a:ext>
                  </a:extLst>
                </a:hlinkClick>
              </a:rPr>
              <a:t>validiteit</a:t>
            </a:r>
            <a:endParaRPr lang="nl-NL" dirty="0">
              <a:solidFill>
                <a:srgbClr val="0070C0"/>
              </a:solidFill>
              <a:latin typeface="Calibri" panose="020F0502020204030204" pitchFamily="34" charset="0"/>
              <a:cs typeface="Calibri" panose="020F0502020204030204" pitchFamily="34" charset="0"/>
            </a:endParaRPr>
          </a:p>
          <a:p>
            <a:pPr marL="1382713" indent="-1382713">
              <a:lnSpc>
                <a:spcPct val="100000"/>
              </a:lnSpc>
              <a:buNone/>
            </a:pPr>
            <a:r>
              <a:rPr lang="nl-NL" dirty="0">
                <a:solidFill>
                  <a:srgbClr val="0070C0"/>
                </a:solidFill>
                <a:latin typeface="Calibri" panose="020F0502020204030204" pitchFamily="34" charset="0"/>
                <a:cs typeface="Calibri" panose="020F0502020204030204" pitchFamily="34" charset="0"/>
                <a:hlinkClick r:id="rId7" action="ppaction://hlinksldjump">
                  <a:extLst>
                    <a:ext uri="{A12FA001-AC4F-418D-AE19-62706E023703}">
                      <ahyp:hlinkClr xmlns:ahyp="http://schemas.microsoft.com/office/drawing/2018/hyperlinkcolor" val="tx"/>
                    </a:ext>
                  </a:extLst>
                </a:hlinkClick>
              </a:rPr>
              <a:t>Opdracht 17d:</a:t>
            </a:r>
            <a:r>
              <a:rPr lang="nl-NL" dirty="0">
                <a:solidFill>
                  <a:srgbClr val="0070C0"/>
                </a:solidFill>
                <a:latin typeface="Calibri" panose="020F0502020204030204" pitchFamily="34" charset="0"/>
                <a:cs typeface="Calibri" panose="020F0502020204030204" pitchFamily="34" charset="0"/>
              </a:rPr>
              <a:t>	</a:t>
            </a:r>
            <a:r>
              <a:rPr lang="nl-NL" dirty="0">
                <a:solidFill>
                  <a:srgbClr val="0070C0"/>
                </a:solidFill>
                <a:latin typeface="Calibri" panose="020F0502020204030204" pitchFamily="34" charset="0"/>
                <a:cs typeface="Calibri" panose="020F0502020204030204" pitchFamily="34" charset="0"/>
                <a:hlinkClick r:id="rId10" action="ppaction://hlinksldjump">
                  <a:extLst>
                    <a:ext uri="{A12FA001-AC4F-418D-AE19-62706E023703}">
                      <ahyp:hlinkClr xmlns:ahyp="http://schemas.microsoft.com/office/drawing/2018/hyperlinkcolor" val="tx"/>
                    </a:ext>
                  </a:extLst>
                </a:hlinkClick>
              </a:rPr>
              <a:t>placebo effect</a:t>
            </a:r>
            <a:endParaRPr lang="nl-NL" dirty="0">
              <a:solidFill>
                <a:srgbClr val="0070C0"/>
              </a:solidFill>
              <a:latin typeface="Calibri" panose="020F0502020204030204" pitchFamily="34" charset="0"/>
              <a:cs typeface="Calibri" panose="020F0502020204030204" pitchFamily="34" charset="0"/>
            </a:endParaRPr>
          </a:p>
          <a:p>
            <a:pPr marL="1382713" indent="-1382713">
              <a:lnSpc>
                <a:spcPct val="100000"/>
              </a:lnSpc>
              <a:buNone/>
            </a:pPr>
            <a:r>
              <a:rPr lang="nl-NL" dirty="0">
                <a:solidFill>
                  <a:srgbClr val="0070C0"/>
                </a:solidFill>
                <a:latin typeface="Calibri" panose="020F0502020204030204" pitchFamily="34" charset="0"/>
                <a:cs typeface="Calibri" panose="020F0502020204030204" pitchFamily="34" charset="0"/>
                <a:hlinkClick r:id="rId11" action="ppaction://hlinksldjump">
                  <a:extLst>
                    <a:ext uri="{A12FA001-AC4F-418D-AE19-62706E023703}">
                      <ahyp:hlinkClr xmlns:ahyp="http://schemas.microsoft.com/office/drawing/2018/hyperlinkcolor" val="tx"/>
                    </a:ext>
                  </a:extLst>
                </a:hlinkClick>
              </a:rPr>
              <a:t>Opdracht 18:	gegevens analyseren</a:t>
            </a:r>
            <a:endParaRPr lang="nl-NL" dirty="0">
              <a:solidFill>
                <a:srgbClr val="0070C0"/>
              </a:solidFill>
            </a:endParaRPr>
          </a:p>
          <a:p>
            <a:pPr marL="1201738" indent="-1196975">
              <a:lnSpc>
                <a:spcPct val="100000"/>
              </a:lnSpc>
              <a:buNone/>
            </a:pPr>
            <a:endParaRPr lang="nl-NL" sz="1800" dirty="0">
              <a:solidFill>
                <a:srgbClr val="0070C0"/>
              </a:solidFill>
              <a:effectLst/>
              <a:latin typeface="MuseoSans"/>
            </a:endParaRPr>
          </a:p>
          <a:p>
            <a:pPr marL="0" indent="0">
              <a:buNone/>
            </a:pPr>
            <a:endParaRPr lang="nl-NL" dirty="0">
              <a:solidFill>
                <a:srgbClr val="0070C0"/>
              </a:solidFill>
              <a:latin typeface="Arial" panose="020B0604020202020204" pitchFamily="34" charset="0"/>
              <a:cs typeface="Arial" panose="020B0604020202020204" pitchFamily="34" charset="0"/>
            </a:endParaRPr>
          </a:p>
        </p:txBody>
      </p:sp>
      <p:pic>
        <p:nvPicPr>
          <p:cNvPr id="5" name="Graphic 4">
            <a:hlinkClick r:id="" action="ppaction://hlinkshowjump?jump=nextslide"/>
            <a:extLst>
              <a:ext uri="{FF2B5EF4-FFF2-40B4-BE49-F238E27FC236}">
                <a16:creationId xmlns:a16="http://schemas.microsoft.com/office/drawing/2014/main" id="{65E0804A-5893-0F5A-1920-7A3BCCDDF4D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1684001" y="6364827"/>
            <a:ext cx="304800" cy="304800"/>
          </a:xfrm>
          <a:prstGeom prst="rect">
            <a:avLst/>
          </a:prstGeom>
        </p:spPr>
      </p:pic>
      <p:pic>
        <p:nvPicPr>
          <p:cNvPr id="6" name="Afbeelding 5">
            <a:hlinkClick r:id="rId14" action="ppaction://hlinksldjump"/>
            <a:extLst>
              <a:ext uri="{FF2B5EF4-FFF2-40B4-BE49-F238E27FC236}">
                <a16:creationId xmlns:a16="http://schemas.microsoft.com/office/drawing/2014/main" id="{68DA85E2-E109-30DB-1E0A-5A71BD7BDED2}"/>
              </a:ext>
            </a:extLst>
          </p:cNvPr>
          <p:cNvPicPr>
            <a:picLocks noChangeAspect="1"/>
          </p:cNvPicPr>
          <p:nvPr/>
        </p:nvPicPr>
        <p:blipFill>
          <a:blip r:embed="rId15"/>
          <a:stretch>
            <a:fillRect/>
          </a:stretch>
        </p:blipFill>
        <p:spPr>
          <a:xfrm>
            <a:off x="1814173" y="6336180"/>
            <a:ext cx="331680" cy="331680"/>
          </a:xfrm>
          <a:prstGeom prst="rect">
            <a:avLst/>
          </a:prstGeom>
        </p:spPr>
      </p:pic>
      <p:pic>
        <p:nvPicPr>
          <p:cNvPr id="11" name="Afbeelding 10">
            <a:hlinkClick r:id="rId16" action="ppaction://hlinksldjump"/>
            <a:extLst>
              <a:ext uri="{FF2B5EF4-FFF2-40B4-BE49-F238E27FC236}">
                <a16:creationId xmlns:a16="http://schemas.microsoft.com/office/drawing/2014/main" id="{B029BC2D-AE0D-1F7A-C7D2-E3C02260DB63}"/>
              </a:ext>
            </a:extLst>
          </p:cNvPr>
          <p:cNvPicPr>
            <a:picLocks noChangeAspect="1"/>
          </p:cNvPicPr>
          <p:nvPr/>
        </p:nvPicPr>
        <p:blipFill>
          <a:blip r:embed="rId17"/>
          <a:stretch>
            <a:fillRect/>
          </a:stretch>
        </p:blipFill>
        <p:spPr>
          <a:xfrm>
            <a:off x="2200186" y="6331225"/>
            <a:ext cx="361656" cy="350084"/>
          </a:xfrm>
          <a:prstGeom prst="rect">
            <a:avLst/>
          </a:prstGeom>
        </p:spPr>
      </p:pic>
      <p:pic>
        <p:nvPicPr>
          <p:cNvPr id="13" name="Afbeelding 12">
            <a:hlinkClick r:id="rId18" action="ppaction://hlinksldjump"/>
            <a:extLst>
              <a:ext uri="{FF2B5EF4-FFF2-40B4-BE49-F238E27FC236}">
                <a16:creationId xmlns:a16="http://schemas.microsoft.com/office/drawing/2014/main" id="{F4F0E7B2-2438-CF02-79EA-52E6FC47B7A2}"/>
              </a:ext>
            </a:extLst>
          </p:cNvPr>
          <p:cNvPicPr>
            <a:picLocks noChangeAspect="1"/>
          </p:cNvPicPr>
          <p:nvPr/>
        </p:nvPicPr>
        <p:blipFill>
          <a:blip r:embed="rId19"/>
          <a:stretch>
            <a:fillRect/>
          </a:stretch>
        </p:blipFill>
        <p:spPr>
          <a:xfrm flipH="1">
            <a:off x="2624687" y="6337948"/>
            <a:ext cx="331679" cy="331679"/>
          </a:xfrm>
          <a:prstGeom prst="rect">
            <a:avLst/>
          </a:prstGeom>
        </p:spPr>
      </p:pic>
      <p:pic>
        <p:nvPicPr>
          <p:cNvPr id="15" name="Afbeelding 14">
            <a:hlinkClick r:id="rId20" action="ppaction://hlinksldjump"/>
            <a:extLst>
              <a:ext uri="{FF2B5EF4-FFF2-40B4-BE49-F238E27FC236}">
                <a16:creationId xmlns:a16="http://schemas.microsoft.com/office/drawing/2014/main" id="{79BC2354-DB34-FDC2-9488-C3DD89EF86D8}"/>
              </a:ext>
            </a:extLst>
          </p:cNvPr>
          <p:cNvPicPr>
            <a:picLocks noChangeAspect="1"/>
          </p:cNvPicPr>
          <p:nvPr/>
        </p:nvPicPr>
        <p:blipFill>
          <a:blip r:embed="rId21"/>
          <a:stretch>
            <a:fillRect/>
          </a:stretch>
        </p:blipFill>
        <p:spPr>
          <a:xfrm flipH="1">
            <a:off x="3024195" y="6337948"/>
            <a:ext cx="331679" cy="331679"/>
          </a:xfrm>
          <a:prstGeom prst="rect">
            <a:avLst/>
          </a:prstGeom>
        </p:spPr>
      </p:pic>
      <p:pic>
        <p:nvPicPr>
          <p:cNvPr id="16" name="Afbeelding 15">
            <a:hlinkClick r:id="rId22" action="ppaction://hlinksldjump"/>
            <a:extLst>
              <a:ext uri="{FF2B5EF4-FFF2-40B4-BE49-F238E27FC236}">
                <a16:creationId xmlns:a16="http://schemas.microsoft.com/office/drawing/2014/main" id="{795653C0-D541-EF33-07BC-B8C2692C081C}"/>
              </a:ext>
            </a:extLst>
          </p:cNvPr>
          <p:cNvPicPr>
            <a:picLocks noChangeAspect="1"/>
          </p:cNvPicPr>
          <p:nvPr/>
        </p:nvPicPr>
        <p:blipFill>
          <a:blip r:embed="rId23"/>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24" action="ppaction://hlinksldjump"/>
            <a:extLst>
              <a:ext uri="{FF2B5EF4-FFF2-40B4-BE49-F238E27FC236}">
                <a16:creationId xmlns:a16="http://schemas.microsoft.com/office/drawing/2014/main" id="{A6B148E0-EFF0-D1E0-70A5-6D248AC06352}"/>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26" action="ppaction://hlinksldjump"/>
            <a:extLst>
              <a:ext uri="{FF2B5EF4-FFF2-40B4-BE49-F238E27FC236}">
                <a16:creationId xmlns:a16="http://schemas.microsoft.com/office/drawing/2014/main" id="{F7D67CBD-477C-FB6B-967B-05C6BF867BE9}"/>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1" name="Afbeelding 20">
            <a:hlinkClick r:id="rId28" action="ppaction://hlinksldjump"/>
            <a:extLst>
              <a:ext uri="{FF2B5EF4-FFF2-40B4-BE49-F238E27FC236}">
                <a16:creationId xmlns:a16="http://schemas.microsoft.com/office/drawing/2014/main" id="{0E22C4A4-4C3E-FED3-2C5D-AC6D9EF33EBA}"/>
              </a:ext>
            </a:extLst>
          </p:cNvPr>
          <p:cNvPicPr>
            <a:picLocks noChangeAspect="1"/>
          </p:cNvPicPr>
          <p:nvPr/>
        </p:nvPicPr>
        <p:blipFill>
          <a:blip r:embed="rId29"/>
          <a:stretch>
            <a:fillRect/>
          </a:stretch>
        </p:blipFill>
        <p:spPr>
          <a:xfrm>
            <a:off x="1421440" y="6343395"/>
            <a:ext cx="331680" cy="326373"/>
          </a:xfrm>
          <a:prstGeom prst="rect">
            <a:avLst/>
          </a:prstGeom>
        </p:spPr>
      </p:pic>
      <p:pic>
        <p:nvPicPr>
          <p:cNvPr id="22" name="Afbeelding 21">
            <a:hlinkClick r:id="rId30" action="ppaction://hlinksldjump"/>
            <a:extLst>
              <a:ext uri="{FF2B5EF4-FFF2-40B4-BE49-F238E27FC236}">
                <a16:creationId xmlns:a16="http://schemas.microsoft.com/office/drawing/2014/main" id="{B5E66795-2EE1-DAD3-E66A-EF739BF97C5D}"/>
              </a:ext>
            </a:extLst>
          </p:cNvPr>
          <p:cNvPicPr>
            <a:picLocks noChangeAspect="1"/>
          </p:cNvPicPr>
          <p:nvPr/>
        </p:nvPicPr>
        <p:blipFill>
          <a:blip r:embed="rId31"/>
          <a:stretch>
            <a:fillRect/>
          </a:stretch>
        </p:blipFill>
        <p:spPr>
          <a:xfrm flipH="1">
            <a:off x="634022" y="6341577"/>
            <a:ext cx="325344" cy="329489"/>
          </a:xfrm>
          <a:prstGeom prst="rect">
            <a:avLst/>
          </a:prstGeom>
        </p:spPr>
      </p:pic>
      <p:pic>
        <p:nvPicPr>
          <p:cNvPr id="3" name="Afbeelding 2">
            <a:extLst>
              <a:ext uri="{FF2B5EF4-FFF2-40B4-BE49-F238E27FC236}">
                <a16:creationId xmlns:a16="http://schemas.microsoft.com/office/drawing/2014/main" id="{8CE29034-853C-53FC-F6C8-BEE019B7633C}"/>
              </a:ext>
            </a:extLst>
          </p:cNvPr>
          <p:cNvPicPr>
            <a:picLocks noChangeAspect="1"/>
          </p:cNvPicPr>
          <p:nvPr/>
        </p:nvPicPr>
        <p:blipFill>
          <a:blip r:embed="rId32"/>
          <a:stretch>
            <a:fillRect/>
          </a:stretch>
        </p:blipFill>
        <p:spPr>
          <a:xfrm>
            <a:off x="819681" y="8439"/>
            <a:ext cx="1197964" cy="1210762"/>
          </a:xfrm>
          <a:prstGeom prst="rect">
            <a:avLst/>
          </a:prstGeom>
        </p:spPr>
      </p:pic>
    </p:spTree>
    <p:extLst>
      <p:ext uri="{BB962C8B-B14F-4D97-AF65-F5344CB8AC3E}">
        <p14:creationId xmlns:p14="http://schemas.microsoft.com/office/powerpoint/2010/main" val="3329321850"/>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Overzicht opdrachten Conclusies</a:t>
            </a:r>
          </a:p>
        </p:txBody>
      </p:sp>
      <p:sp>
        <p:nvSpPr>
          <p:cNvPr id="10" name="Tijdelijke aanduiding voor inhoud 2">
            <a:extLst>
              <a:ext uri="{FF2B5EF4-FFF2-40B4-BE49-F238E27FC236}">
                <a16:creationId xmlns:a16="http://schemas.microsoft.com/office/drawing/2014/main" id="{4CC5520A-9005-0150-769B-4389A3B01F6B}"/>
              </a:ext>
            </a:extLst>
          </p:cNvPr>
          <p:cNvSpPr>
            <a:spLocks noGrp="1"/>
          </p:cNvSpPr>
          <p:nvPr>
            <p:ph idx="1"/>
          </p:nvPr>
        </p:nvSpPr>
        <p:spPr>
          <a:xfrm>
            <a:off x="838200" y="1420755"/>
            <a:ext cx="11015137" cy="3928198"/>
          </a:xfrm>
        </p:spPr>
        <p:txBody>
          <a:bodyPr/>
          <a:lstStyle/>
          <a:p>
            <a:pPr marL="1293813"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Opdracht 19:	geef antwoord op de onderzoeksvraag</a:t>
            </a:r>
            <a:endParaRPr lang="nl-NL" dirty="0">
              <a:solidFill>
                <a:srgbClr val="0070C0"/>
              </a:solidFill>
              <a:latin typeface="Calibri" panose="020F0502020204030204" pitchFamily="34" charset="0"/>
              <a:cs typeface="Calibri" panose="020F0502020204030204" pitchFamily="34" charset="0"/>
            </a:endParaRPr>
          </a:p>
          <a:p>
            <a:pPr marL="1293813"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Opdracht 20:	verklaar je conclusie</a:t>
            </a:r>
            <a:endPar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endParaRPr>
          </a:p>
          <a:p>
            <a:pPr marL="1293813"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Opdracht 21:	tekortkomingen</a:t>
            </a:r>
            <a:endPar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endParaRPr>
          </a:p>
          <a:p>
            <a:pPr marL="1293813"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6" action="ppaction://hlinksldjump">
                  <a:extLst>
                    <a:ext uri="{A12FA001-AC4F-418D-AE19-62706E023703}">
                      <ahyp:hlinkClr xmlns:ahyp="http://schemas.microsoft.com/office/drawing/2018/hyperlinkcolor" val="tx"/>
                    </a:ext>
                  </a:extLst>
                </a:hlinkClick>
              </a:rPr>
              <a:t>Opdracht 22:	advies </a:t>
            </a:r>
            <a:endParaRPr lang="nl-NL" dirty="0">
              <a:solidFill>
                <a:srgbClr val="0070C0"/>
              </a:solidFill>
              <a:latin typeface="Calibri" panose="020F0502020204030204" pitchFamily="34" charset="0"/>
              <a:cs typeface="Calibri" panose="020F0502020204030204" pitchFamily="34" charset="0"/>
            </a:endParaRPr>
          </a:p>
          <a:p>
            <a:pPr marL="1201738" indent="-1196975">
              <a:lnSpc>
                <a:spcPct val="100000"/>
              </a:lnSpc>
              <a:buNone/>
            </a:pPr>
            <a:endParaRPr lang="nl-NL" sz="1800" dirty="0">
              <a:solidFill>
                <a:srgbClr val="0070C0"/>
              </a:solidFill>
              <a:effectLst/>
              <a:latin typeface="MuseoSans"/>
            </a:endParaRPr>
          </a:p>
          <a:p>
            <a:pPr marL="0" indent="0">
              <a:buNone/>
            </a:pPr>
            <a:endParaRPr lang="nl-NL" dirty="0">
              <a:solidFill>
                <a:srgbClr val="0070C0"/>
              </a:solidFill>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7"/>
          <a:stretch>
            <a:fillRect/>
          </a:stretch>
        </p:blipFill>
        <p:spPr>
          <a:xfrm>
            <a:off x="838199" y="2282"/>
            <a:ext cx="1152604" cy="1201230"/>
          </a:xfrm>
          <a:prstGeom prst="rect">
            <a:avLst/>
          </a:prstGeom>
        </p:spPr>
      </p:pic>
      <p:pic>
        <p:nvPicPr>
          <p:cNvPr id="5" name="Graphic 4">
            <a:hlinkClick r:id="" action="ppaction://hlinkshowjump?jump=nextslide"/>
            <a:extLst>
              <a:ext uri="{FF2B5EF4-FFF2-40B4-BE49-F238E27FC236}">
                <a16:creationId xmlns:a16="http://schemas.microsoft.com/office/drawing/2014/main" id="{65E0804A-5893-0F5A-1920-7A3BCCDDF4D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84001" y="6364827"/>
            <a:ext cx="304800" cy="304800"/>
          </a:xfrm>
          <a:prstGeom prst="rect">
            <a:avLst/>
          </a:prstGeom>
        </p:spPr>
      </p:pic>
      <p:pic>
        <p:nvPicPr>
          <p:cNvPr id="6" name="Afbeelding 5">
            <a:hlinkClick r:id="rId10" action="ppaction://hlinksldjump"/>
            <a:extLst>
              <a:ext uri="{FF2B5EF4-FFF2-40B4-BE49-F238E27FC236}">
                <a16:creationId xmlns:a16="http://schemas.microsoft.com/office/drawing/2014/main" id="{E006BBB7-6AC2-E43C-C860-B45614B05AD2}"/>
              </a:ext>
            </a:extLst>
          </p:cNvPr>
          <p:cNvPicPr>
            <a:picLocks noChangeAspect="1"/>
          </p:cNvPicPr>
          <p:nvPr/>
        </p:nvPicPr>
        <p:blipFill>
          <a:blip r:embed="rId11"/>
          <a:stretch>
            <a:fillRect/>
          </a:stretch>
        </p:blipFill>
        <p:spPr>
          <a:xfrm>
            <a:off x="1814173" y="6336180"/>
            <a:ext cx="331680" cy="331680"/>
          </a:xfrm>
          <a:prstGeom prst="rect">
            <a:avLst/>
          </a:prstGeom>
        </p:spPr>
      </p:pic>
      <p:pic>
        <p:nvPicPr>
          <p:cNvPr id="11" name="Afbeelding 10">
            <a:hlinkClick r:id="rId12" action="ppaction://hlinksldjump"/>
            <a:extLst>
              <a:ext uri="{FF2B5EF4-FFF2-40B4-BE49-F238E27FC236}">
                <a16:creationId xmlns:a16="http://schemas.microsoft.com/office/drawing/2014/main" id="{A4CF424F-6705-CF20-A10F-C06B16482908}"/>
              </a:ext>
            </a:extLst>
          </p:cNvPr>
          <p:cNvPicPr>
            <a:picLocks noChangeAspect="1"/>
          </p:cNvPicPr>
          <p:nvPr/>
        </p:nvPicPr>
        <p:blipFill>
          <a:blip r:embed="rId13"/>
          <a:stretch>
            <a:fillRect/>
          </a:stretch>
        </p:blipFill>
        <p:spPr>
          <a:xfrm>
            <a:off x="2200186" y="6331225"/>
            <a:ext cx="361656" cy="350084"/>
          </a:xfrm>
          <a:prstGeom prst="rect">
            <a:avLst/>
          </a:prstGeom>
        </p:spPr>
      </p:pic>
      <p:pic>
        <p:nvPicPr>
          <p:cNvPr id="13" name="Afbeelding 12">
            <a:hlinkClick r:id="rId14" action="ppaction://hlinksldjump"/>
            <a:extLst>
              <a:ext uri="{FF2B5EF4-FFF2-40B4-BE49-F238E27FC236}">
                <a16:creationId xmlns:a16="http://schemas.microsoft.com/office/drawing/2014/main" id="{023A06A0-8205-20A4-A3AF-0359E52F65CF}"/>
              </a:ext>
            </a:extLst>
          </p:cNvPr>
          <p:cNvPicPr>
            <a:picLocks noChangeAspect="1"/>
          </p:cNvPicPr>
          <p:nvPr/>
        </p:nvPicPr>
        <p:blipFill>
          <a:blip r:embed="rId15"/>
          <a:stretch>
            <a:fillRect/>
          </a:stretch>
        </p:blipFill>
        <p:spPr>
          <a:xfrm flipH="1">
            <a:off x="2624687" y="6337948"/>
            <a:ext cx="331679" cy="331679"/>
          </a:xfrm>
          <a:prstGeom prst="rect">
            <a:avLst/>
          </a:prstGeom>
        </p:spPr>
      </p:pic>
      <p:pic>
        <p:nvPicPr>
          <p:cNvPr id="15" name="Afbeelding 14">
            <a:hlinkClick r:id="rId16" action="ppaction://hlinksldjump"/>
            <a:extLst>
              <a:ext uri="{FF2B5EF4-FFF2-40B4-BE49-F238E27FC236}">
                <a16:creationId xmlns:a16="http://schemas.microsoft.com/office/drawing/2014/main" id="{171F2000-11F6-CC39-0D04-9004632CF513}"/>
              </a:ext>
            </a:extLst>
          </p:cNvPr>
          <p:cNvPicPr>
            <a:picLocks noChangeAspect="1"/>
          </p:cNvPicPr>
          <p:nvPr/>
        </p:nvPicPr>
        <p:blipFill>
          <a:blip r:embed="rId17"/>
          <a:stretch>
            <a:fillRect/>
          </a:stretch>
        </p:blipFill>
        <p:spPr>
          <a:xfrm flipH="1">
            <a:off x="3024195" y="6337948"/>
            <a:ext cx="331679" cy="331679"/>
          </a:xfrm>
          <a:prstGeom prst="rect">
            <a:avLst/>
          </a:prstGeom>
        </p:spPr>
      </p:pic>
      <p:pic>
        <p:nvPicPr>
          <p:cNvPr id="16" name="Afbeelding 15">
            <a:hlinkClick r:id="rId18" action="ppaction://hlinksldjump"/>
            <a:extLst>
              <a:ext uri="{FF2B5EF4-FFF2-40B4-BE49-F238E27FC236}">
                <a16:creationId xmlns:a16="http://schemas.microsoft.com/office/drawing/2014/main" id="{410E0162-79B7-D207-B7E8-AC7E7AF2706A}"/>
              </a:ext>
            </a:extLst>
          </p:cNvPr>
          <p:cNvPicPr>
            <a:picLocks noChangeAspect="1"/>
          </p:cNvPicPr>
          <p:nvPr/>
        </p:nvPicPr>
        <p:blipFill>
          <a:blip r:embed="rId19"/>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20" action="ppaction://hlinksldjump"/>
            <a:extLst>
              <a:ext uri="{FF2B5EF4-FFF2-40B4-BE49-F238E27FC236}">
                <a16:creationId xmlns:a16="http://schemas.microsoft.com/office/drawing/2014/main" id="{FEEB0957-2B70-CE9A-8A98-A22CFFE13A7E}"/>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22" action="ppaction://hlinksldjump"/>
            <a:extLst>
              <a:ext uri="{FF2B5EF4-FFF2-40B4-BE49-F238E27FC236}">
                <a16:creationId xmlns:a16="http://schemas.microsoft.com/office/drawing/2014/main" id="{11824B59-F2A9-C433-A8E7-B931B8C0E264}"/>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1" name="Afbeelding 20">
            <a:hlinkClick r:id="rId24" action="ppaction://hlinksldjump"/>
            <a:extLst>
              <a:ext uri="{FF2B5EF4-FFF2-40B4-BE49-F238E27FC236}">
                <a16:creationId xmlns:a16="http://schemas.microsoft.com/office/drawing/2014/main" id="{03223F1E-037B-C5B5-9A0A-2B73D486AFD7}"/>
              </a:ext>
            </a:extLst>
          </p:cNvPr>
          <p:cNvPicPr>
            <a:picLocks noChangeAspect="1"/>
          </p:cNvPicPr>
          <p:nvPr/>
        </p:nvPicPr>
        <p:blipFill>
          <a:blip r:embed="rId25"/>
          <a:stretch>
            <a:fillRect/>
          </a:stretch>
        </p:blipFill>
        <p:spPr>
          <a:xfrm>
            <a:off x="1421440" y="6343395"/>
            <a:ext cx="331680" cy="326373"/>
          </a:xfrm>
          <a:prstGeom prst="rect">
            <a:avLst/>
          </a:prstGeom>
        </p:spPr>
      </p:pic>
      <p:pic>
        <p:nvPicPr>
          <p:cNvPr id="22" name="Afbeelding 21">
            <a:hlinkClick r:id="rId26" action="ppaction://hlinksldjump"/>
            <a:extLst>
              <a:ext uri="{FF2B5EF4-FFF2-40B4-BE49-F238E27FC236}">
                <a16:creationId xmlns:a16="http://schemas.microsoft.com/office/drawing/2014/main" id="{C994E166-A869-7D44-8BC3-1A9B8AFCA0FD}"/>
              </a:ext>
            </a:extLst>
          </p:cNvPr>
          <p:cNvPicPr>
            <a:picLocks noChangeAspect="1"/>
          </p:cNvPicPr>
          <p:nvPr/>
        </p:nvPicPr>
        <p:blipFill>
          <a:blip r:embed="rId27"/>
          <a:stretch>
            <a:fillRect/>
          </a:stretch>
        </p:blipFill>
        <p:spPr>
          <a:xfrm flipH="1">
            <a:off x="634022" y="6341577"/>
            <a:ext cx="325344" cy="329489"/>
          </a:xfrm>
          <a:prstGeom prst="rect">
            <a:avLst/>
          </a:prstGeom>
        </p:spPr>
      </p:pic>
    </p:spTree>
    <p:extLst>
      <p:ext uri="{BB962C8B-B14F-4D97-AF65-F5344CB8AC3E}">
        <p14:creationId xmlns:p14="http://schemas.microsoft.com/office/powerpoint/2010/main" val="4192185034"/>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Overzicht opdrachten Presenteren</a:t>
            </a:r>
          </a:p>
        </p:txBody>
      </p:sp>
      <p:sp>
        <p:nvSpPr>
          <p:cNvPr id="10" name="Tijdelijke aanduiding voor inhoud 2">
            <a:extLst>
              <a:ext uri="{FF2B5EF4-FFF2-40B4-BE49-F238E27FC236}">
                <a16:creationId xmlns:a16="http://schemas.microsoft.com/office/drawing/2014/main" id="{4CC5520A-9005-0150-769B-4389A3B01F6B}"/>
              </a:ext>
            </a:extLst>
          </p:cNvPr>
          <p:cNvSpPr>
            <a:spLocks noGrp="1"/>
          </p:cNvSpPr>
          <p:nvPr>
            <p:ph idx="1"/>
          </p:nvPr>
        </p:nvSpPr>
        <p:spPr>
          <a:xfrm>
            <a:off x="838200" y="1420755"/>
            <a:ext cx="11015137" cy="3928198"/>
          </a:xfrm>
        </p:spPr>
        <p:txBody>
          <a:bodyPr/>
          <a:lstStyle/>
          <a:p>
            <a:pPr marL="1293813"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Opdracht 23:	je verslag schrijven</a:t>
            </a:r>
            <a:endParaRPr lang="nl-NL" dirty="0">
              <a:solidFill>
                <a:srgbClr val="0070C0"/>
              </a:solidFill>
              <a:latin typeface="Calibri" panose="020F0502020204030204" pitchFamily="34" charset="0"/>
              <a:cs typeface="Calibri" panose="020F0502020204030204" pitchFamily="34" charset="0"/>
            </a:endParaRPr>
          </a:p>
          <a:p>
            <a:pPr marL="1293813"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Opdracht 24:	bereid jouw presentatie voor</a:t>
            </a:r>
            <a:endParaRPr lang="nl-NL" dirty="0">
              <a:solidFill>
                <a:srgbClr val="0070C0"/>
              </a:solidFill>
              <a:latin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endParaRPr>
          </a:p>
          <a:p>
            <a:pPr marL="1201738" indent="-1196975">
              <a:lnSpc>
                <a:spcPct val="100000"/>
              </a:lnSpc>
              <a:buNone/>
            </a:pPr>
            <a:endParaRPr lang="nl-NL" sz="1800" dirty="0">
              <a:solidFill>
                <a:srgbClr val="0070C0"/>
              </a:solidFill>
              <a:effectLst/>
              <a:latin typeface="Calibri" panose="020F0502020204030204" pitchFamily="34" charset="0"/>
              <a:cs typeface="Calibri" panose="020F0502020204030204" pitchFamily="34" charset="0"/>
            </a:endParaRPr>
          </a:p>
          <a:p>
            <a:pPr marL="0" indent="0">
              <a:buNone/>
            </a:pPr>
            <a:endParaRPr lang="nl-NL" dirty="0">
              <a:solidFill>
                <a:srgbClr val="0070C0"/>
              </a:solidFill>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6"/>
          <a:stretch>
            <a:fillRect/>
          </a:stretch>
        </p:blipFill>
        <p:spPr>
          <a:xfrm>
            <a:off x="838199" y="2282"/>
            <a:ext cx="1152604" cy="1201230"/>
          </a:xfrm>
          <a:prstGeom prst="rect">
            <a:avLst/>
          </a:prstGeom>
        </p:spPr>
      </p:pic>
      <p:pic>
        <p:nvPicPr>
          <p:cNvPr id="5" name="Graphic 4">
            <a:hlinkClick r:id="" action="ppaction://hlinkshowjump?jump=nextslide"/>
            <a:extLst>
              <a:ext uri="{FF2B5EF4-FFF2-40B4-BE49-F238E27FC236}">
                <a16:creationId xmlns:a16="http://schemas.microsoft.com/office/drawing/2014/main" id="{65E0804A-5893-0F5A-1920-7A3BCCDDF4D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684001" y="6364827"/>
            <a:ext cx="304800" cy="304800"/>
          </a:xfrm>
          <a:prstGeom prst="rect">
            <a:avLst/>
          </a:prstGeom>
        </p:spPr>
      </p:pic>
      <p:pic>
        <p:nvPicPr>
          <p:cNvPr id="6" name="Afbeelding 5">
            <a:hlinkClick r:id="rId9" action="ppaction://hlinksldjump"/>
            <a:extLst>
              <a:ext uri="{FF2B5EF4-FFF2-40B4-BE49-F238E27FC236}">
                <a16:creationId xmlns:a16="http://schemas.microsoft.com/office/drawing/2014/main" id="{EC6FCA65-EF3D-F5E8-A146-7C226B87A4FD}"/>
              </a:ext>
            </a:extLst>
          </p:cNvPr>
          <p:cNvPicPr>
            <a:picLocks noChangeAspect="1"/>
          </p:cNvPicPr>
          <p:nvPr/>
        </p:nvPicPr>
        <p:blipFill>
          <a:blip r:embed="rId10"/>
          <a:stretch>
            <a:fillRect/>
          </a:stretch>
        </p:blipFill>
        <p:spPr>
          <a:xfrm>
            <a:off x="1814173" y="6336180"/>
            <a:ext cx="331680" cy="331680"/>
          </a:xfrm>
          <a:prstGeom prst="rect">
            <a:avLst/>
          </a:prstGeom>
        </p:spPr>
      </p:pic>
      <p:pic>
        <p:nvPicPr>
          <p:cNvPr id="11" name="Afbeelding 10">
            <a:hlinkClick r:id="rId11" action="ppaction://hlinksldjump"/>
            <a:extLst>
              <a:ext uri="{FF2B5EF4-FFF2-40B4-BE49-F238E27FC236}">
                <a16:creationId xmlns:a16="http://schemas.microsoft.com/office/drawing/2014/main" id="{0C174471-6083-19C5-8D41-71F29FC641EC}"/>
              </a:ext>
            </a:extLst>
          </p:cNvPr>
          <p:cNvPicPr>
            <a:picLocks noChangeAspect="1"/>
          </p:cNvPicPr>
          <p:nvPr/>
        </p:nvPicPr>
        <p:blipFill>
          <a:blip r:embed="rId12"/>
          <a:stretch>
            <a:fillRect/>
          </a:stretch>
        </p:blipFill>
        <p:spPr>
          <a:xfrm>
            <a:off x="2200186" y="6331225"/>
            <a:ext cx="361656" cy="350084"/>
          </a:xfrm>
          <a:prstGeom prst="rect">
            <a:avLst/>
          </a:prstGeom>
        </p:spPr>
      </p:pic>
      <p:pic>
        <p:nvPicPr>
          <p:cNvPr id="13" name="Afbeelding 12">
            <a:hlinkClick r:id="rId13" action="ppaction://hlinksldjump"/>
            <a:extLst>
              <a:ext uri="{FF2B5EF4-FFF2-40B4-BE49-F238E27FC236}">
                <a16:creationId xmlns:a16="http://schemas.microsoft.com/office/drawing/2014/main" id="{EA2A69BE-69FB-1E3E-7B87-DF87D72D6BF4}"/>
              </a:ext>
            </a:extLst>
          </p:cNvPr>
          <p:cNvPicPr>
            <a:picLocks noChangeAspect="1"/>
          </p:cNvPicPr>
          <p:nvPr/>
        </p:nvPicPr>
        <p:blipFill>
          <a:blip r:embed="rId14"/>
          <a:stretch>
            <a:fillRect/>
          </a:stretch>
        </p:blipFill>
        <p:spPr>
          <a:xfrm flipH="1">
            <a:off x="2624687" y="6337948"/>
            <a:ext cx="331679" cy="331679"/>
          </a:xfrm>
          <a:prstGeom prst="rect">
            <a:avLst/>
          </a:prstGeom>
        </p:spPr>
      </p:pic>
      <p:pic>
        <p:nvPicPr>
          <p:cNvPr id="15" name="Afbeelding 14">
            <a:hlinkClick r:id="rId15" action="ppaction://hlinksldjump"/>
            <a:extLst>
              <a:ext uri="{FF2B5EF4-FFF2-40B4-BE49-F238E27FC236}">
                <a16:creationId xmlns:a16="http://schemas.microsoft.com/office/drawing/2014/main" id="{FFA932FA-0BB9-94D2-DB51-9A926E7114CD}"/>
              </a:ext>
            </a:extLst>
          </p:cNvPr>
          <p:cNvPicPr>
            <a:picLocks noChangeAspect="1"/>
          </p:cNvPicPr>
          <p:nvPr/>
        </p:nvPicPr>
        <p:blipFill>
          <a:blip r:embed="rId16"/>
          <a:stretch>
            <a:fillRect/>
          </a:stretch>
        </p:blipFill>
        <p:spPr>
          <a:xfrm flipH="1">
            <a:off x="3024195" y="6337948"/>
            <a:ext cx="331679" cy="331679"/>
          </a:xfrm>
          <a:prstGeom prst="rect">
            <a:avLst/>
          </a:prstGeom>
        </p:spPr>
      </p:pic>
      <p:pic>
        <p:nvPicPr>
          <p:cNvPr id="16" name="Afbeelding 15">
            <a:hlinkClick r:id="rId17" action="ppaction://hlinksldjump"/>
            <a:extLst>
              <a:ext uri="{FF2B5EF4-FFF2-40B4-BE49-F238E27FC236}">
                <a16:creationId xmlns:a16="http://schemas.microsoft.com/office/drawing/2014/main" id="{D521195E-44FA-A382-6237-B9B12912BCC9}"/>
              </a:ext>
            </a:extLst>
          </p:cNvPr>
          <p:cNvPicPr>
            <a:picLocks noChangeAspect="1"/>
          </p:cNvPicPr>
          <p:nvPr/>
        </p:nvPicPr>
        <p:blipFill>
          <a:blip r:embed="rId18"/>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9" action="ppaction://hlinksldjump"/>
            <a:extLst>
              <a:ext uri="{FF2B5EF4-FFF2-40B4-BE49-F238E27FC236}">
                <a16:creationId xmlns:a16="http://schemas.microsoft.com/office/drawing/2014/main" id="{5C2268C3-785F-AD0D-30AC-1D7AFD77ADA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21" action="ppaction://hlinksldjump"/>
            <a:extLst>
              <a:ext uri="{FF2B5EF4-FFF2-40B4-BE49-F238E27FC236}">
                <a16:creationId xmlns:a16="http://schemas.microsoft.com/office/drawing/2014/main" id="{4E76C424-F438-3FFE-3140-13FFAD2AC038}"/>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1" name="Afbeelding 20">
            <a:hlinkClick r:id="rId23" action="ppaction://hlinksldjump"/>
            <a:extLst>
              <a:ext uri="{FF2B5EF4-FFF2-40B4-BE49-F238E27FC236}">
                <a16:creationId xmlns:a16="http://schemas.microsoft.com/office/drawing/2014/main" id="{2C9838F3-6167-43DE-97AE-01C35ACD7240}"/>
              </a:ext>
            </a:extLst>
          </p:cNvPr>
          <p:cNvPicPr>
            <a:picLocks noChangeAspect="1"/>
          </p:cNvPicPr>
          <p:nvPr/>
        </p:nvPicPr>
        <p:blipFill>
          <a:blip r:embed="rId24"/>
          <a:stretch>
            <a:fillRect/>
          </a:stretch>
        </p:blipFill>
        <p:spPr>
          <a:xfrm>
            <a:off x="1421440" y="6343395"/>
            <a:ext cx="331680" cy="326373"/>
          </a:xfrm>
          <a:prstGeom prst="rect">
            <a:avLst/>
          </a:prstGeom>
        </p:spPr>
      </p:pic>
      <p:pic>
        <p:nvPicPr>
          <p:cNvPr id="22" name="Afbeelding 21">
            <a:hlinkClick r:id="rId25" action="ppaction://hlinksldjump"/>
            <a:extLst>
              <a:ext uri="{FF2B5EF4-FFF2-40B4-BE49-F238E27FC236}">
                <a16:creationId xmlns:a16="http://schemas.microsoft.com/office/drawing/2014/main" id="{7068E90E-440A-7503-5FED-C4185BFB7D07}"/>
              </a:ext>
            </a:extLst>
          </p:cNvPr>
          <p:cNvPicPr>
            <a:picLocks noChangeAspect="1"/>
          </p:cNvPicPr>
          <p:nvPr/>
        </p:nvPicPr>
        <p:blipFill>
          <a:blip r:embed="rId26"/>
          <a:stretch>
            <a:fillRect/>
          </a:stretch>
        </p:blipFill>
        <p:spPr>
          <a:xfrm flipH="1">
            <a:off x="634022" y="6341577"/>
            <a:ext cx="325344" cy="329489"/>
          </a:xfrm>
          <a:prstGeom prst="rect">
            <a:avLst/>
          </a:prstGeom>
        </p:spPr>
      </p:pic>
    </p:spTree>
    <p:extLst>
      <p:ext uri="{BB962C8B-B14F-4D97-AF65-F5344CB8AC3E}">
        <p14:creationId xmlns:p14="http://schemas.microsoft.com/office/powerpoint/2010/main" val="62133479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Overzicht activiteiten Verwonderen</a:t>
            </a:r>
          </a:p>
        </p:txBody>
      </p:sp>
      <p:sp>
        <p:nvSpPr>
          <p:cNvPr id="10" name="Tijdelijke aanduiding voor inhoud 2">
            <a:extLst>
              <a:ext uri="{FF2B5EF4-FFF2-40B4-BE49-F238E27FC236}">
                <a16:creationId xmlns:a16="http://schemas.microsoft.com/office/drawing/2014/main" id="{4CC5520A-9005-0150-769B-4389A3B01F6B}"/>
              </a:ext>
            </a:extLst>
          </p:cNvPr>
          <p:cNvSpPr>
            <a:spLocks noGrp="1"/>
          </p:cNvSpPr>
          <p:nvPr>
            <p:ph idx="1"/>
          </p:nvPr>
        </p:nvSpPr>
        <p:spPr>
          <a:xfrm>
            <a:off x="838200" y="1420755"/>
            <a:ext cx="11015137" cy="3928198"/>
          </a:xfrm>
        </p:spPr>
        <p:txBody>
          <a:bodyPr/>
          <a:lstStyle/>
          <a:p>
            <a:pPr marL="1293813"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Activiteit: hoger onderwijsinstellingen</a:t>
            </a:r>
            <a:endParaRPr lang="nl-NL" dirty="0">
              <a:solidFill>
                <a:srgbClr val="0070C0"/>
              </a:solidFill>
              <a:latin typeface="Calibri" panose="020F0502020204030204" pitchFamily="34" charset="0"/>
              <a:cs typeface="Calibri" panose="020F0502020204030204" pitchFamily="34" charset="0"/>
            </a:endParaRPr>
          </a:p>
          <a:p>
            <a:pPr marL="1293813"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Activiteit: populair wetenschappelijke </a:t>
            </a:r>
            <a:r>
              <a:rPr lang="nl-NL" dirty="0" err="1">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tijdschrijften</a:t>
            </a:r>
            <a:endParaRPr lang="nl-NL" dirty="0">
              <a:solidFill>
                <a:srgbClr val="0070C0"/>
              </a:solidFill>
              <a:latin typeface="Calibri" panose="020F0502020204030204" pitchFamily="34" charset="0"/>
              <a:cs typeface="Calibri" panose="020F0502020204030204" pitchFamily="34" charset="0"/>
            </a:endParaRPr>
          </a:p>
          <a:p>
            <a:pPr marL="1293813"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Activiteit: nieuwsgierige vragen</a:t>
            </a:r>
            <a:endParaRPr lang="nl-NL" dirty="0">
              <a:solidFill>
                <a:srgbClr val="0070C0"/>
              </a:solidFill>
              <a:latin typeface="Calibri" panose="020F0502020204030204" pitchFamily="34" charset="0"/>
              <a:cs typeface="Calibri" panose="020F0502020204030204" pitchFamily="34" charset="0"/>
            </a:endParaRPr>
          </a:p>
          <a:p>
            <a:pPr marL="1293813"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6" action="ppaction://hlinksldjump">
                  <a:extLst>
                    <a:ext uri="{A12FA001-AC4F-418D-AE19-62706E023703}">
                      <ahyp:hlinkClr xmlns:ahyp="http://schemas.microsoft.com/office/drawing/2018/hyperlinkcolor" val="tx"/>
                    </a:ext>
                  </a:extLst>
                </a:hlinkClick>
              </a:rPr>
              <a:t>Activiteit: brainstormen</a:t>
            </a:r>
            <a:endParaRPr lang="nl-NL" dirty="0">
              <a:solidFill>
                <a:srgbClr val="0070C0"/>
              </a:solidFill>
              <a:latin typeface="Calibri" panose="020F0502020204030204" pitchFamily="34" charset="0"/>
              <a:cs typeface="Calibri" panose="020F0502020204030204" pitchFamily="34" charset="0"/>
            </a:endParaRPr>
          </a:p>
          <a:p>
            <a:pPr marL="1293813"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7" action="ppaction://hlinksldjump">
                  <a:extLst>
                    <a:ext uri="{A12FA001-AC4F-418D-AE19-62706E023703}">
                      <ahyp:hlinkClr xmlns:ahyp="http://schemas.microsoft.com/office/drawing/2018/hyperlinkcolor" val="tx"/>
                    </a:ext>
                  </a:extLst>
                </a:hlinkClick>
              </a:rPr>
              <a:t>Activiteit: vakken op school</a:t>
            </a:r>
            <a:endParaRPr lang="nl-NL" dirty="0">
              <a:solidFill>
                <a:srgbClr val="0070C0"/>
              </a:solidFill>
              <a:latin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8"/>
          <a:stretch>
            <a:fillRect/>
          </a:stretch>
        </p:blipFill>
        <p:spPr>
          <a:xfrm>
            <a:off x="838199" y="2282"/>
            <a:ext cx="1152604" cy="1201230"/>
          </a:xfrm>
          <a:prstGeom prst="rect">
            <a:avLst/>
          </a:prstGeom>
        </p:spPr>
      </p:pic>
      <p:pic>
        <p:nvPicPr>
          <p:cNvPr id="5" name="Graphic 4">
            <a:hlinkClick r:id="" action="ppaction://hlinkshowjump?jump=nextslide"/>
            <a:extLst>
              <a:ext uri="{FF2B5EF4-FFF2-40B4-BE49-F238E27FC236}">
                <a16:creationId xmlns:a16="http://schemas.microsoft.com/office/drawing/2014/main" id="{65E0804A-5893-0F5A-1920-7A3BCCDDF4D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1684001" y="6364827"/>
            <a:ext cx="304800" cy="304800"/>
          </a:xfrm>
          <a:prstGeom prst="rect">
            <a:avLst/>
          </a:prstGeom>
        </p:spPr>
      </p:pic>
      <p:pic>
        <p:nvPicPr>
          <p:cNvPr id="6" name="Afbeelding 5">
            <a:hlinkClick r:id="rId11" action="ppaction://hlinksldjump"/>
            <a:extLst>
              <a:ext uri="{FF2B5EF4-FFF2-40B4-BE49-F238E27FC236}">
                <a16:creationId xmlns:a16="http://schemas.microsoft.com/office/drawing/2014/main" id="{DA009D23-357E-AF02-64CB-C7144305ECB1}"/>
              </a:ext>
            </a:extLst>
          </p:cNvPr>
          <p:cNvPicPr>
            <a:picLocks noChangeAspect="1"/>
          </p:cNvPicPr>
          <p:nvPr/>
        </p:nvPicPr>
        <p:blipFill>
          <a:blip r:embed="rId12"/>
          <a:stretch>
            <a:fillRect/>
          </a:stretch>
        </p:blipFill>
        <p:spPr>
          <a:xfrm>
            <a:off x="1814173" y="6336180"/>
            <a:ext cx="331680" cy="331680"/>
          </a:xfrm>
          <a:prstGeom prst="rect">
            <a:avLst/>
          </a:prstGeom>
        </p:spPr>
      </p:pic>
      <p:pic>
        <p:nvPicPr>
          <p:cNvPr id="11" name="Afbeelding 10">
            <a:hlinkClick r:id="rId13" action="ppaction://hlinksldjump"/>
            <a:extLst>
              <a:ext uri="{FF2B5EF4-FFF2-40B4-BE49-F238E27FC236}">
                <a16:creationId xmlns:a16="http://schemas.microsoft.com/office/drawing/2014/main" id="{2B31A933-BCC2-B7F5-B6EF-508EF57671D6}"/>
              </a:ext>
            </a:extLst>
          </p:cNvPr>
          <p:cNvPicPr>
            <a:picLocks noChangeAspect="1"/>
          </p:cNvPicPr>
          <p:nvPr/>
        </p:nvPicPr>
        <p:blipFill>
          <a:blip r:embed="rId14"/>
          <a:stretch>
            <a:fillRect/>
          </a:stretch>
        </p:blipFill>
        <p:spPr>
          <a:xfrm>
            <a:off x="2200186" y="6331225"/>
            <a:ext cx="361656" cy="350084"/>
          </a:xfrm>
          <a:prstGeom prst="rect">
            <a:avLst/>
          </a:prstGeom>
        </p:spPr>
      </p:pic>
      <p:pic>
        <p:nvPicPr>
          <p:cNvPr id="13" name="Afbeelding 12">
            <a:hlinkClick r:id="rId15" action="ppaction://hlinksldjump"/>
            <a:extLst>
              <a:ext uri="{FF2B5EF4-FFF2-40B4-BE49-F238E27FC236}">
                <a16:creationId xmlns:a16="http://schemas.microsoft.com/office/drawing/2014/main" id="{46073954-C7F2-0065-AC93-3CC8B30456F2}"/>
              </a:ext>
            </a:extLst>
          </p:cNvPr>
          <p:cNvPicPr>
            <a:picLocks noChangeAspect="1"/>
          </p:cNvPicPr>
          <p:nvPr/>
        </p:nvPicPr>
        <p:blipFill>
          <a:blip r:embed="rId16"/>
          <a:stretch>
            <a:fillRect/>
          </a:stretch>
        </p:blipFill>
        <p:spPr>
          <a:xfrm flipH="1">
            <a:off x="2624687" y="6337948"/>
            <a:ext cx="331679" cy="331679"/>
          </a:xfrm>
          <a:prstGeom prst="rect">
            <a:avLst/>
          </a:prstGeom>
        </p:spPr>
      </p:pic>
      <p:pic>
        <p:nvPicPr>
          <p:cNvPr id="15" name="Afbeelding 14">
            <a:hlinkClick r:id="rId17" action="ppaction://hlinksldjump"/>
            <a:extLst>
              <a:ext uri="{FF2B5EF4-FFF2-40B4-BE49-F238E27FC236}">
                <a16:creationId xmlns:a16="http://schemas.microsoft.com/office/drawing/2014/main" id="{ED9BA424-6FBD-4A6E-5912-8D240B82638D}"/>
              </a:ext>
            </a:extLst>
          </p:cNvPr>
          <p:cNvPicPr>
            <a:picLocks noChangeAspect="1"/>
          </p:cNvPicPr>
          <p:nvPr/>
        </p:nvPicPr>
        <p:blipFill>
          <a:blip r:embed="rId18"/>
          <a:stretch>
            <a:fillRect/>
          </a:stretch>
        </p:blipFill>
        <p:spPr>
          <a:xfrm flipH="1">
            <a:off x="3024195" y="6337948"/>
            <a:ext cx="331679" cy="331679"/>
          </a:xfrm>
          <a:prstGeom prst="rect">
            <a:avLst/>
          </a:prstGeom>
        </p:spPr>
      </p:pic>
      <p:pic>
        <p:nvPicPr>
          <p:cNvPr id="16" name="Afbeelding 15">
            <a:hlinkClick r:id="rId19" action="ppaction://hlinksldjump"/>
            <a:extLst>
              <a:ext uri="{FF2B5EF4-FFF2-40B4-BE49-F238E27FC236}">
                <a16:creationId xmlns:a16="http://schemas.microsoft.com/office/drawing/2014/main" id="{5E3DD883-33EE-4DD1-4717-0994E54BE274}"/>
              </a:ext>
            </a:extLst>
          </p:cNvPr>
          <p:cNvPicPr>
            <a:picLocks noChangeAspect="1"/>
          </p:cNvPicPr>
          <p:nvPr/>
        </p:nvPicPr>
        <p:blipFill>
          <a:blip r:embed="rId20"/>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21" action="ppaction://hlinksldjump"/>
            <a:extLst>
              <a:ext uri="{FF2B5EF4-FFF2-40B4-BE49-F238E27FC236}">
                <a16:creationId xmlns:a16="http://schemas.microsoft.com/office/drawing/2014/main" id="{C9062B1A-8F7F-2373-3D16-CF9D6D94CE07}"/>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23" action="ppaction://hlinksldjump"/>
            <a:extLst>
              <a:ext uri="{FF2B5EF4-FFF2-40B4-BE49-F238E27FC236}">
                <a16:creationId xmlns:a16="http://schemas.microsoft.com/office/drawing/2014/main" id="{D6929CB7-41CA-E344-1E86-C0E950FF8FDB}"/>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1" name="Afbeelding 20">
            <a:hlinkClick r:id="rId25" action="ppaction://hlinksldjump"/>
            <a:extLst>
              <a:ext uri="{FF2B5EF4-FFF2-40B4-BE49-F238E27FC236}">
                <a16:creationId xmlns:a16="http://schemas.microsoft.com/office/drawing/2014/main" id="{9D595B25-233E-314E-9823-B26B5B6EF165}"/>
              </a:ext>
            </a:extLst>
          </p:cNvPr>
          <p:cNvPicPr>
            <a:picLocks noChangeAspect="1"/>
          </p:cNvPicPr>
          <p:nvPr/>
        </p:nvPicPr>
        <p:blipFill>
          <a:blip r:embed="rId26"/>
          <a:stretch>
            <a:fillRect/>
          </a:stretch>
        </p:blipFill>
        <p:spPr>
          <a:xfrm>
            <a:off x="1421440" y="6343395"/>
            <a:ext cx="331680" cy="326373"/>
          </a:xfrm>
          <a:prstGeom prst="rect">
            <a:avLst/>
          </a:prstGeom>
        </p:spPr>
      </p:pic>
      <p:pic>
        <p:nvPicPr>
          <p:cNvPr id="22" name="Afbeelding 21">
            <a:hlinkClick r:id="rId27" action="ppaction://hlinksldjump"/>
            <a:extLst>
              <a:ext uri="{FF2B5EF4-FFF2-40B4-BE49-F238E27FC236}">
                <a16:creationId xmlns:a16="http://schemas.microsoft.com/office/drawing/2014/main" id="{23B49D8F-3D4D-2902-B0E6-6263804C7966}"/>
              </a:ext>
            </a:extLst>
          </p:cNvPr>
          <p:cNvPicPr>
            <a:picLocks noChangeAspect="1"/>
          </p:cNvPicPr>
          <p:nvPr/>
        </p:nvPicPr>
        <p:blipFill>
          <a:blip r:embed="rId28"/>
          <a:stretch>
            <a:fillRect/>
          </a:stretch>
        </p:blipFill>
        <p:spPr>
          <a:xfrm flipH="1">
            <a:off x="634022" y="6341577"/>
            <a:ext cx="325344" cy="329489"/>
          </a:xfrm>
          <a:prstGeom prst="rect">
            <a:avLst/>
          </a:prstGeom>
        </p:spPr>
      </p:pic>
    </p:spTree>
    <p:extLst>
      <p:ext uri="{BB962C8B-B14F-4D97-AF65-F5344CB8AC3E}">
        <p14:creationId xmlns:p14="http://schemas.microsoft.com/office/powerpoint/2010/main" val="2792472054"/>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Overzicht activiteiten Verkennen</a:t>
            </a:r>
          </a:p>
        </p:txBody>
      </p:sp>
      <p:sp>
        <p:nvSpPr>
          <p:cNvPr id="10" name="Tijdelijke aanduiding voor inhoud 2">
            <a:extLst>
              <a:ext uri="{FF2B5EF4-FFF2-40B4-BE49-F238E27FC236}">
                <a16:creationId xmlns:a16="http://schemas.microsoft.com/office/drawing/2014/main" id="{4CC5520A-9005-0150-769B-4389A3B01F6B}"/>
              </a:ext>
            </a:extLst>
          </p:cNvPr>
          <p:cNvSpPr>
            <a:spLocks noGrp="1"/>
          </p:cNvSpPr>
          <p:nvPr>
            <p:ph idx="1"/>
          </p:nvPr>
        </p:nvSpPr>
        <p:spPr>
          <a:xfrm>
            <a:off x="838200" y="1420755"/>
            <a:ext cx="11015137" cy="3928198"/>
          </a:xfrm>
        </p:spPr>
        <p:txBody>
          <a:bodyPr/>
          <a:lstStyle/>
          <a:p>
            <a:pPr marL="0" indent="0">
              <a:lnSpc>
                <a:spcPct val="100000"/>
              </a:lnSpc>
              <a:buNone/>
            </a:pPr>
            <a:r>
              <a:rPr lang="nl-NL" dirty="0">
                <a:solidFill>
                  <a:srgbClr val="0070C0"/>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Activiteit kijk naar de wereld om je heen! </a:t>
            </a:r>
            <a:endParaRPr lang="nl-NL" dirty="0">
              <a:solidFill>
                <a:srgbClr val="0070C0"/>
              </a:solidFill>
              <a:latin typeface="Calibri" panose="020F0502020204030204" pitchFamily="34" charset="0"/>
              <a:cs typeface="Calibri" panose="020F0502020204030204" pitchFamily="34" charset="0"/>
            </a:endParaRPr>
          </a:p>
          <a:p>
            <a:pPr marL="0" indent="0">
              <a:lnSpc>
                <a:spcPct val="100000"/>
              </a:lnSpc>
              <a:buNone/>
            </a:pPr>
            <a:r>
              <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Activiteit stel vragen vanuit een ander perspectief</a:t>
            </a:r>
            <a:endParaRPr lang="nl-NL" dirty="0">
              <a:solidFill>
                <a:srgbClr val="0070C0"/>
              </a:solidFill>
              <a:latin typeface="Calibri" panose="020F0502020204030204" pitchFamily="34" charset="0"/>
              <a:cs typeface="Calibri" panose="020F0502020204030204" pitchFamily="34" charset="0"/>
            </a:endParaRPr>
          </a:p>
          <a:p>
            <a:pPr marL="0" indent="0">
              <a:lnSpc>
                <a:spcPct val="100000"/>
              </a:lnSpc>
              <a:buNone/>
            </a:pPr>
            <a:r>
              <a:rPr lang="nl-NL" dirty="0">
                <a:solidFill>
                  <a:srgbClr val="0070C0"/>
                </a:solidFill>
                <a:latin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Activiteit gebruik de vragenformule</a:t>
            </a:r>
            <a:endParaRPr lang="nl-NL" dirty="0">
              <a:solidFill>
                <a:srgbClr val="0070C0"/>
              </a:solidFill>
              <a:latin typeface="Calibri" panose="020F0502020204030204" pitchFamily="34" charset="0"/>
              <a:cs typeface="Calibri" panose="020F0502020204030204" pitchFamily="34" charset="0"/>
            </a:endParaRPr>
          </a:p>
          <a:p>
            <a:pPr marL="0" indent="0">
              <a:lnSpc>
                <a:spcPct val="100000"/>
              </a:lnSpc>
              <a:buNone/>
            </a:pPr>
            <a:r>
              <a:rPr lang="nl-NL" dirty="0">
                <a:solidFill>
                  <a:srgbClr val="0070C0"/>
                </a:solidFill>
                <a:latin typeface="Calibri" panose="020F0502020204030204" pitchFamily="34" charset="0"/>
                <a:cs typeface="Calibri" panose="020F0502020204030204" pitchFamily="34" charset="0"/>
                <a:hlinkClick r:id="rId6" action="ppaction://hlinksldjump">
                  <a:extLst>
                    <a:ext uri="{A12FA001-AC4F-418D-AE19-62706E023703}">
                      <ahyp:hlinkClr xmlns:ahyp="http://schemas.microsoft.com/office/drawing/2018/hyperlinkcolor" val="tx"/>
                    </a:ext>
                  </a:extLst>
                </a:hlinkClick>
              </a:rPr>
              <a:t>Activiteit Brainwriting</a:t>
            </a:r>
            <a:endParaRPr lang="nl-NL" dirty="0">
              <a:solidFill>
                <a:srgbClr val="0070C0"/>
              </a:solidFill>
              <a:latin typeface="Calibri" panose="020F0502020204030204" pitchFamily="34" charset="0"/>
              <a:cs typeface="Calibri" panose="020F0502020204030204" pitchFamily="34" charset="0"/>
            </a:endParaRPr>
          </a:p>
          <a:p>
            <a:pPr marL="0" indent="0">
              <a:buNone/>
            </a:pPr>
            <a:endParaRPr lang="nl-NL" dirty="0">
              <a:solidFill>
                <a:srgbClr val="0070C0"/>
              </a:solidFill>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7"/>
          <a:stretch>
            <a:fillRect/>
          </a:stretch>
        </p:blipFill>
        <p:spPr>
          <a:xfrm>
            <a:off x="838199" y="2282"/>
            <a:ext cx="1152604" cy="1201230"/>
          </a:xfrm>
          <a:prstGeom prst="rect">
            <a:avLst/>
          </a:prstGeom>
        </p:spPr>
      </p:pic>
      <p:pic>
        <p:nvPicPr>
          <p:cNvPr id="5" name="Graphic 4">
            <a:hlinkClick r:id="" action="ppaction://hlinkshowjump?jump=nextslide"/>
            <a:extLst>
              <a:ext uri="{FF2B5EF4-FFF2-40B4-BE49-F238E27FC236}">
                <a16:creationId xmlns:a16="http://schemas.microsoft.com/office/drawing/2014/main" id="{65E0804A-5893-0F5A-1920-7A3BCCDDF4D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1684001" y="6364827"/>
            <a:ext cx="304800" cy="304800"/>
          </a:xfrm>
          <a:prstGeom prst="rect">
            <a:avLst/>
          </a:prstGeom>
        </p:spPr>
      </p:pic>
      <p:pic>
        <p:nvPicPr>
          <p:cNvPr id="6" name="Afbeelding 5">
            <a:hlinkClick r:id="rId10" action="ppaction://hlinksldjump"/>
            <a:extLst>
              <a:ext uri="{FF2B5EF4-FFF2-40B4-BE49-F238E27FC236}">
                <a16:creationId xmlns:a16="http://schemas.microsoft.com/office/drawing/2014/main" id="{93D3FEF5-7C37-D6B8-EE00-ADC60150EA23}"/>
              </a:ext>
            </a:extLst>
          </p:cNvPr>
          <p:cNvPicPr>
            <a:picLocks noChangeAspect="1"/>
          </p:cNvPicPr>
          <p:nvPr/>
        </p:nvPicPr>
        <p:blipFill>
          <a:blip r:embed="rId11"/>
          <a:stretch>
            <a:fillRect/>
          </a:stretch>
        </p:blipFill>
        <p:spPr>
          <a:xfrm>
            <a:off x="1814173" y="6336180"/>
            <a:ext cx="331680" cy="331680"/>
          </a:xfrm>
          <a:prstGeom prst="rect">
            <a:avLst/>
          </a:prstGeom>
        </p:spPr>
      </p:pic>
      <p:pic>
        <p:nvPicPr>
          <p:cNvPr id="11" name="Afbeelding 10">
            <a:hlinkClick r:id="rId12" action="ppaction://hlinksldjump"/>
            <a:extLst>
              <a:ext uri="{FF2B5EF4-FFF2-40B4-BE49-F238E27FC236}">
                <a16:creationId xmlns:a16="http://schemas.microsoft.com/office/drawing/2014/main" id="{5988E57D-D3F4-4BE5-4F85-A9459E566E14}"/>
              </a:ext>
            </a:extLst>
          </p:cNvPr>
          <p:cNvPicPr>
            <a:picLocks noChangeAspect="1"/>
          </p:cNvPicPr>
          <p:nvPr/>
        </p:nvPicPr>
        <p:blipFill>
          <a:blip r:embed="rId13"/>
          <a:stretch>
            <a:fillRect/>
          </a:stretch>
        </p:blipFill>
        <p:spPr>
          <a:xfrm>
            <a:off x="2200186" y="6331225"/>
            <a:ext cx="361656" cy="350084"/>
          </a:xfrm>
          <a:prstGeom prst="rect">
            <a:avLst/>
          </a:prstGeom>
        </p:spPr>
      </p:pic>
      <p:pic>
        <p:nvPicPr>
          <p:cNvPr id="13" name="Afbeelding 12">
            <a:hlinkClick r:id="rId14" action="ppaction://hlinksldjump"/>
            <a:extLst>
              <a:ext uri="{FF2B5EF4-FFF2-40B4-BE49-F238E27FC236}">
                <a16:creationId xmlns:a16="http://schemas.microsoft.com/office/drawing/2014/main" id="{E3B6D742-5973-A13D-6906-A6D8D77FD8C2}"/>
              </a:ext>
            </a:extLst>
          </p:cNvPr>
          <p:cNvPicPr>
            <a:picLocks noChangeAspect="1"/>
          </p:cNvPicPr>
          <p:nvPr/>
        </p:nvPicPr>
        <p:blipFill>
          <a:blip r:embed="rId15"/>
          <a:stretch>
            <a:fillRect/>
          </a:stretch>
        </p:blipFill>
        <p:spPr>
          <a:xfrm flipH="1">
            <a:off x="2624687" y="6337948"/>
            <a:ext cx="331679" cy="331679"/>
          </a:xfrm>
          <a:prstGeom prst="rect">
            <a:avLst/>
          </a:prstGeom>
        </p:spPr>
      </p:pic>
      <p:pic>
        <p:nvPicPr>
          <p:cNvPr id="15" name="Afbeelding 14">
            <a:hlinkClick r:id="rId16" action="ppaction://hlinksldjump"/>
            <a:extLst>
              <a:ext uri="{FF2B5EF4-FFF2-40B4-BE49-F238E27FC236}">
                <a16:creationId xmlns:a16="http://schemas.microsoft.com/office/drawing/2014/main" id="{CE83FA98-D86E-829A-A9FF-AFA7E2734891}"/>
              </a:ext>
            </a:extLst>
          </p:cNvPr>
          <p:cNvPicPr>
            <a:picLocks noChangeAspect="1"/>
          </p:cNvPicPr>
          <p:nvPr/>
        </p:nvPicPr>
        <p:blipFill>
          <a:blip r:embed="rId17"/>
          <a:stretch>
            <a:fillRect/>
          </a:stretch>
        </p:blipFill>
        <p:spPr>
          <a:xfrm flipH="1">
            <a:off x="3024195" y="6337948"/>
            <a:ext cx="331679" cy="331679"/>
          </a:xfrm>
          <a:prstGeom prst="rect">
            <a:avLst/>
          </a:prstGeom>
        </p:spPr>
      </p:pic>
      <p:pic>
        <p:nvPicPr>
          <p:cNvPr id="16" name="Afbeelding 15">
            <a:hlinkClick r:id="rId18" action="ppaction://hlinksldjump"/>
            <a:extLst>
              <a:ext uri="{FF2B5EF4-FFF2-40B4-BE49-F238E27FC236}">
                <a16:creationId xmlns:a16="http://schemas.microsoft.com/office/drawing/2014/main" id="{5CAD9309-26BC-4461-CBEF-2F0DED0E84C5}"/>
              </a:ext>
            </a:extLst>
          </p:cNvPr>
          <p:cNvPicPr>
            <a:picLocks noChangeAspect="1"/>
          </p:cNvPicPr>
          <p:nvPr/>
        </p:nvPicPr>
        <p:blipFill>
          <a:blip r:embed="rId19"/>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20" action="ppaction://hlinksldjump"/>
            <a:extLst>
              <a:ext uri="{FF2B5EF4-FFF2-40B4-BE49-F238E27FC236}">
                <a16:creationId xmlns:a16="http://schemas.microsoft.com/office/drawing/2014/main" id="{27F3D98A-B3DC-9CF4-9B69-7E7F3589785B}"/>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22" action="ppaction://hlinksldjump"/>
            <a:extLst>
              <a:ext uri="{FF2B5EF4-FFF2-40B4-BE49-F238E27FC236}">
                <a16:creationId xmlns:a16="http://schemas.microsoft.com/office/drawing/2014/main" id="{F5C54E7F-FD20-A932-4F71-E8D12C015BB6}"/>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1" name="Afbeelding 20">
            <a:hlinkClick r:id="rId24" action="ppaction://hlinksldjump"/>
            <a:extLst>
              <a:ext uri="{FF2B5EF4-FFF2-40B4-BE49-F238E27FC236}">
                <a16:creationId xmlns:a16="http://schemas.microsoft.com/office/drawing/2014/main" id="{C6C64E02-7016-E978-F239-F1E40870E737}"/>
              </a:ext>
            </a:extLst>
          </p:cNvPr>
          <p:cNvPicPr>
            <a:picLocks noChangeAspect="1"/>
          </p:cNvPicPr>
          <p:nvPr/>
        </p:nvPicPr>
        <p:blipFill>
          <a:blip r:embed="rId25"/>
          <a:stretch>
            <a:fillRect/>
          </a:stretch>
        </p:blipFill>
        <p:spPr>
          <a:xfrm>
            <a:off x="1421440" y="6343395"/>
            <a:ext cx="331680" cy="326373"/>
          </a:xfrm>
          <a:prstGeom prst="rect">
            <a:avLst/>
          </a:prstGeom>
        </p:spPr>
      </p:pic>
      <p:pic>
        <p:nvPicPr>
          <p:cNvPr id="22" name="Afbeelding 21">
            <a:hlinkClick r:id="rId26" action="ppaction://hlinksldjump"/>
            <a:extLst>
              <a:ext uri="{FF2B5EF4-FFF2-40B4-BE49-F238E27FC236}">
                <a16:creationId xmlns:a16="http://schemas.microsoft.com/office/drawing/2014/main" id="{AB623E3E-5E7B-BB3C-4319-BB9F28677552}"/>
              </a:ext>
            </a:extLst>
          </p:cNvPr>
          <p:cNvPicPr>
            <a:picLocks noChangeAspect="1"/>
          </p:cNvPicPr>
          <p:nvPr/>
        </p:nvPicPr>
        <p:blipFill>
          <a:blip r:embed="rId27"/>
          <a:stretch>
            <a:fillRect/>
          </a:stretch>
        </p:blipFill>
        <p:spPr>
          <a:xfrm flipH="1">
            <a:off x="634022" y="6341577"/>
            <a:ext cx="325344" cy="329489"/>
          </a:xfrm>
          <a:prstGeom prst="rect">
            <a:avLst/>
          </a:prstGeom>
        </p:spPr>
      </p:pic>
    </p:spTree>
    <p:extLst>
      <p:ext uri="{BB962C8B-B14F-4D97-AF65-F5344CB8AC3E}">
        <p14:creationId xmlns:p14="http://schemas.microsoft.com/office/powerpoint/2010/main" val="3198240986"/>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Overzicht formulieren (1)</a:t>
            </a:r>
          </a:p>
        </p:txBody>
      </p:sp>
      <p:sp>
        <p:nvSpPr>
          <p:cNvPr id="10" name="Tijdelijke aanduiding voor inhoud 2">
            <a:extLst>
              <a:ext uri="{FF2B5EF4-FFF2-40B4-BE49-F238E27FC236}">
                <a16:creationId xmlns:a16="http://schemas.microsoft.com/office/drawing/2014/main" id="{4CC5520A-9005-0150-769B-4389A3B01F6B}"/>
              </a:ext>
            </a:extLst>
          </p:cNvPr>
          <p:cNvSpPr>
            <a:spLocks noGrp="1"/>
          </p:cNvSpPr>
          <p:nvPr>
            <p:ph idx="1"/>
          </p:nvPr>
        </p:nvSpPr>
        <p:spPr>
          <a:xfrm>
            <a:off x="838200" y="1420754"/>
            <a:ext cx="11015137" cy="4855637"/>
          </a:xfrm>
        </p:spPr>
        <p:txBody>
          <a:bodyPr/>
          <a:lstStyle/>
          <a:p>
            <a:pPr marL="0" indent="0">
              <a:buNone/>
              <a:tabLst>
                <a:tab pos="439738" algn="l"/>
              </a:tabLst>
            </a:pPr>
            <a:r>
              <a:rPr lang="nl-NL" dirty="0">
                <a:latin typeface="Calibri" panose="020F0502020204030204" pitchFamily="34" charset="0"/>
                <a:ea typeface="Calibri" panose="020F0502020204030204" pitchFamily="34" charset="0"/>
                <a:cs typeface="Calibri" panose="020F0502020204030204" pitchFamily="34" charset="0"/>
              </a:rPr>
              <a:t>	</a:t>
            </a:r>
            <a:r>
              <a:rPr lang="nl-NL" dirty="0" err="1">
                <a:solidFill>
                  <a:srgbClr val="007250"/>
                </a:solidFill>
                <a:latin typeface="Calibri" panose="020F0502020204030204" pitchFamily="34" charset="0"/>
                <a:cs typeface="Calibri" panose="020F0502020204030204" pitchFamily="34" charset="0"/>
              </a:rPr>
              <a:t>Inlevereisen.pdf</a:t>
            </a:r>
            <a:endParaRPr lang="nl-NL" dirty="0">
              <a:latin typeface="Calibri" panose="020F0502020204030204" pitchFamily="34" charset="0"/>
              <a:ea typeface="Calibri" panose="020F0502020204030204" pitchFamily="34" charset="0"/>
              <a:cs typeface="Calibri" panose="020F0502020204030204" pitchFamily="34" charset="0"/>
            </a:endParaRPr>
          </a:p>
          <a:p>
            <a:pPr marL="0" indent="0">
              <a:buNone/>
              <a:tabLst>
                <a:tab pos="439738" algn="l"/>
              </a:tabLst>
            </a:pPr>
            <a:r>
              <a:rPr lang="nl-NL" sz="1800" dirty="0">
                <a:solidFill>
                  <a:srgbClr val="007250"/>
                </a:solidFill>
                <a:effectLst/>
                <a:latin typeface="Calibri" panose="020F0502020204030204" pitchFamily="34" charset="0"/>
                <a:ea typeface="Calibri" panose="020F0502020204030204" pitchFamily="34" charset="0"/>
                <a:cs typeface="Calibri" panose="020F0502020204030204" pitchFamily="34" charset="0"/>
              </a:rPr>
              <a:t>	Beoordelingsmatrix </a:t>
            </a:r>
            <a:r>
              <a:rPr lang="nl-NL" sz="1800" dirty="0" err="1">
                <a:solidFill>
                  <a:srgbClr val="007250"/>
                </a:solidFill>
                <a:effectLst/>
                <a:latin typeface="Calibri" panose="020F0502020204030204" pitchFamily="34" charset="0"/>
                <a:ea typeface="Calibri" panose="020F0502020204030204" pitchFamily="34" charset="0"/>
                <a:cs typeface="Calibri" panose="020F0502020204030204" pitchFamily="34" charset="0"/>
              </a:rPr>
              <a:t>Onderzoeksplan.</a:t>
            </a:r>
            <a:r>
              <a:rPr lang="nl-NL" dirty="0" err="1">
                <a:solidFill>
                  <a:srgbClr val="007250"/>
                </a:solidFill>
                <a:latin typeface="Calibri" panose="020F0502020204030204" pitchFamily="34" charset="0"/>
                <a:ea typeface="Calibri" panose="020F0502020204030204" pitchFamily="34" charset="0"/>
                <a:cs typeface="Calibri" panose="020F0502020204030204" pitchFamily="34" charset="0"/>
              </a:rPr>
              <a:t>pdf</a:t>
            </a:r>
            <a:endParaRPr lang="nl-NL" dirty="0">
              <a:solidFill>
                <a:srgbClr val="007250"/>
              </a:solidFill>
              <a:latin typeface="Calibri" panose="020F0502020204030204" pitchFamily="34" charset="0"/>
              <a:ea typeface="Calibri" panose="020F0502020204030204" pitchFamily="34" charset="0"/>
              <a:cs typeface="Calibri" panose="020F0502020204030204" pitchFamily="34" charset="0"/>
            </a:endParaRPr>
          </a:p>
          <a:p>
            <a:pPr marL="0" indent="0">
              <a:buNone/>
              <a:tabLst>
                <a:tab pos="439738" algn="l"/>
              </a:tabLst>
            </a:pPr>
            <a:r>
              <a:rPr lang="nl-NL" sz="1800" dirty="0">
                <a:solidFill>
                  <a:srgbClr val="007250"/>
                </a:solidFill>
                <a:effectLst/>
                <a:latin typeface="Calibri" panose="020F0502020204030204" pitchFamily="34" charset="0"/>
                <a:ea typeface="Calibri" panose="020F0502020204030204" pitchFamily="34" charset="0"/>
                <a:cs typeface="Calibri" panose="020F0502020204030204" pitchFamily="34" charset="0"/>
              </a:rPr>
              <a:t>	Beoordelingsmatrix T</a:t>
            </a:r>
            <a:r>
              <a:rPr lang="nl-NL" dirty="0">
                <a:solidFill>
                  <a:srgbClr val="007250"/>
                </a:solidFill>
                <a:latin typeface="Calibri" panose="020F0502020204030204" pitchFamily="34" charset="0"/>
                <a:cs typeface="Calibri" panose="020F0502020204030204" pitchFamily="34" charset="0"/>
              </a:rPr>
              <a:t>ussenrapport</a:t>
            </a:r>
            <a:r>
              <a:rPr lang="nl-NL" sz="1800" dirty="0">
                <a:solidFill>
                  <a:srgbClr val="007250"/>
                </a:solidFill>
                <a:effectLst/>
                <a:latin typeface="Calibri" panose="020F0502020204030204" pitchFamily="34" charset="0"/>
                <a:ea typeface="Calibri" panose="020F0502020204030204" pitchFamily="34" charset="0"/>
                <a:cs typeface="Calibri" panose="020F0502020204030204" pitchFamily="34" charset="0"/>
              </a:rPr>
              <a:t>.</a:t>
            </a:r>
            <a:r>
              <a:rPr lang="nl-NL" dirty="0">
                <a:solidFill>
                  <a:srgbClr val="007250"/>
                </a:solidFill>
                <a:latin typeface="Calibri" panose="020F0502020204030204" pitchFamily="34" charset="0"/>
                <a:ea typeface="Calibri" panose="020F0502020204030204" pitchFamily="34" charset="0"/>
                <a:cs typeface="Calibri" panose="020F0502020204030204" pitchFamily="34" charset="0"/>
              </a:rPr>
              <a:t>pdf </a:t>
            </a:r>
            <a:r>
              <a:rPr lang="nl-NL" dirty="0">
                <a:solidFill>
                  <a:srgbClr val="FF0000"/>
                </a:solidFill>
                <a:latin typeface="Calibri" panose="020F0502020204030204" pitchFamily="34" charset="0"/>
                <a:ea typeface="Calibri" panose="020F0502020204030204" pitchFamily="34" charset="0"/>
                <a:cs typeface="Calibri" panose="020F0502020204030204" pitchFamily="34" charset="0"/>
              </a:rPr>
              <a:t>(nog niet beschikbaar)</a:t>
            </a:r>
            <a:endParaRPr lang="nl-NL" sz="1800" dirty="0">
              <a:solidFill>
                <a:srgbClr val="00725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tabLst>
                <a:tab pos="439738" algn="l"/>
              </a:tabLst>
            </a:pPr>
            <a:r>
              <a:rPr lang="nl-NL" dirty="0">
                <a:solidFill>
                  <a:srgbClr val="007250"/>
                </a:solidFill>
                <a:latin typeface="Calibri" panose="020F0502020204030204" pitchFamily="34" charset="0"/>
                <a:ea typeface="Calibri" panose="020F0502020204030204" pitchFamily="34" charset="0"/>
                <a:cs typeface="Calibri" panose="020F0502020204030204" pitchFamily="34" charset="0"/>
              </a:rPr>
              <a:t>	</a:t>
            </a:r>
            <a:r>
              <a:rPr lang="nl-NL" sz="1800" dirty="0">
                <a:solidFill>
                  <a:srgbClr val="007250"/>
                </a:solidFill>
                <a:effectLst/>
                <a:latin typeface="Calibri" panose="020F0502020204030204" pitchFamily="34" charset="0"/>
                <a:ea typeface="Calibri" panose="020F0502020204030204" pitchFamily="34" charset="0"/>
                <a:cs typeface="Calibri" panose="020F0502020204030204" pitchFamily="34" charset="0"/>
              </a:rPr>
              <a:t>Beoordelingsmatrix Eindrapport.</a:t>
            </a:r>
            <a:r>
              <a:rPr lang="nl-NL" dirty="0">
                <a:solidFill>
                  <a:srgbClr val="007250"/>
                </a:solidFill>
                <a:latin typeface="Calibri" panose="020F0502020204030204" pitchFamily="34" charset="0"/>
                <a:ea typeface="Calibri" panose="020F0502020204030204" pitchFamily="34" charset="0"/>
                <a:cs typeface="Calibri" panose="020F0502020204030204" pitchFamily="34" charset="0"/>
              </a:rPr>
              <a:t>pdf </a:t>
            </a:r>
            <a:r>
              <a:rPr lang="nl-NL" dirty="0">
                <a:solidFill>
                  <a:srgbClr val="FF0000"/>
                </a:solidFill>
                <a:latin typeface="Calibri" panose="020F0502020204030204" pitchFamily="34" charset="0"/>
                <a:ea typeface="Calibri" panose="020F0502020204030204" pitchFamily="34" charset="0"/>
                <a:cs typeface="Calibri" panose="020F0502020204030204" pitchFamily="34" charset="0"/>
              </a:rPr>
              <a:t>(nog niet beschikbaar)</a:t>
            </a:r>
            <a:endParaRPr lang="nl-NL" sz="1800" dirty="0">
              <a:solidFill>
                <a:srgbClr val="00725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tabLst>
                <a:tab pos="439738" algn="l"/>
              </a:tabLst>
            </a:pPr>
            <a:r>
              <a:rPr lang="nl-NL" dirty="0">
                <a:solidFill>
                  <a:srgbClr val="007250"/>
                </a:solidFill>
                <a:latin typeface="Calibri" panose="020F0502020204030204" pitchFamily="34" charset="0"/>
                <a:ea typeface="Calibri" panose="020F0502020204030204" pitchFamily="34" charset="0"/>
                <a:cs typeface="Calibri" panose="020F0502020204030204" pitchFamily="34" charset="0"/>
              </a:rPr>
              <a:t>	</a:t>
            </a:r>
            <a:r>
              <a:rPr lang="nl-NL" sz="1800" dirty="0">
                <a:solidFill>
                  <a:srgbClr val="007250"/>
                </a:solidFill>
                <a:effectLst/>
                <a:latin typeface="Calibri" panose="020F0502020204030204" pitchFamily="34" charset="0"/>
                <a:ea typeface="Calibri" panose="020F0502020204030204" pitchFamily="34" charset="0"/>
                <a:cs typeface="Calibri" panose="020F0502020204030204" pitchFamily="34" charset="0"/>
              </a:rPr>
              <a:t>Beoordelingsmatrix</a:t>
            </a:r>
            <a:r>
              <a:rPr lang="nl-NL" dirty="0">
                <a:solidFill>
                  <a:srgbClr val="007250"/>
                </a:solidFill>
                <a:latin typeface="Calibri" panose="020F0502020204030204" pitchFamily="34" charset="0"/>
                <a:ea typeface="Calibri" panose="020F0502020204030204" pitchFamily="34" charset="0"/>
                <a:cs typeface="Calibri" panose="020F0502020204030204" pitchFamily="34" charset="0"/>
              </a:rPr>
              <a:t> Presentatie</a:t>
            </a:r>
            <a:r>
              <a:rPr lang="nl-NL" sz="1800" dirty="0">
                <a:solidFill>
                  <a:srgbClr val="007250"/>
                </a:solidFill>
                <a:effectLst/>
                <a:latin typeface="Calibri" panose="020F0502020204030204" pitchFamily="34" charset="0"/>
                <a:ea typeface="Calibri" panose="020F0502020204030204" pitchFamily="34" charset="0"/>
                <a:cs typeface="Calibri" panose="020F0502020204030204" pitchFamily="34" charset="0"/>
              </a:rPr>
              <a:t>.</a:t>
            </a:r>
            <a:r>
              <a:rPr lang="nl-NL" dirty="0">
                <a:solidFill>
                  <a:srgbClr val="007250"/>
                </a:solidFill>
                <a:latin typeface="Calibri" panose="020F0502020204030204" pitchFamily="34" charset="0"/>
                <a:ea typeface="Calibri" panose="020F0502020204030204" pitchFamily="34" charset="0"/>
                <a:cs typeface="Calibri" panose="020F0502020204030204" pitchFamily="34" charset="0"/>
              </a:rPr>
              <a:t>pdf </a:t>
            </a:r>
            <a:r>
              <a:rPr lang="nl-NL" dirty="0">
                <a:solidFill>
                  <a:srgbClr val="FF0000"/>
                </a:solidFill>
                <a:latin typeface="Calibri" panose="020F0502020204030204" pitchFamily="34" charset="0"/>
                <a:ea typeface="Calibri" panose="020F0502020204030204" pitchFamily="34" charset="0"/>
                <a:cs typeface="Calibri" panose="020F0502020204030204" pitchFamily="34" charset="0"/>
              </a:rPr>
              <a:t>(nog niet beschikbaar)</a:t>
            </a:r>
            <a:endParaRPr lang="nl-NL" dirty="0">
              <a:solidFill>
                <a:srgbClr val="0070C0"/>
              </a:solidFill>
              <a:latin typeface="Arial" panose="020B0604020202020204" pitchFamily="34" charset="0"/>
              <a:cs typeface="Arial" panose="020B0604020202020204" pitchFamily="34" charset="0"/>
            </a:endParaRPr>
          </a:p>
          <a:p>
            <a:pPr marL="0" indent="0">
              <a:buNone/>
              <a:tabLst>
                <a:tab pos="439738" algn="l"/>
              </a:tabLst>
            </a:pPr>
            <a:r>
              <a:rPr lang="nl-NL" dirty="0">
                <a:latin typeface="Calibri" panose="020F0502020204030204" pitchFamily="34" charset="0"/>
                <a:ea typeface="Calibri" panose="020F0502020204030204" pitchFamily="34" charset="0"/>
                <a:cs typeface="Calibri" panose="020F0502020204030204" pitchFamily="34" charset="0"/>
              </a:rPr>
              <a:t>	</a:t>
            </a:r>
            <a:r>
              <a:rPr lang="nl-NL" dirty="0" err="1">
                <a:solidFill>
                  <a:srgbClr val="007250"/>
                </a:solidFill>
                <a:latin typeface="Calibri" panose="020F0502020204030204" pitchFamily="34" charset="0"/>
                <a:cs typeface="Calibri" panose="020F0502020204030204" pitchFamily="34" charset="0"/>
              </a:rPr>
              <a:t>Eindcijfer</a:t>
            </a:r>
            <a:r>
              <a:rPr lang="nl-NL" sz="1800" dirty="0" err="1">
                <a:solidFill>
                  <a:srgbClr val="007250"/>
                </a:solidFill>
                <a:effectLst/>
                <a:latin typeface="Calibri" panose="020F0502020204030204" pitchFamily="34" charset="0"/>
                <a:ea typeface="Calibri" panose="020F0502020204030204" pitchFamily="34" charset="0"/>
                <a:cs typeface="Calibri" panose="020F0502020204030204" pitchFamily="34" charset="0"/>
              </a:rPr>
              <a:t>.</a:t>
            </a:r>
            <a:r>
              <a:rPr lang="nl-NL" dirty="0" err="1">
                <a:solidFill>
                  <a:srgbClr val="007250"/>
                </a:solidFill>
                <a:latin typeface="Calibri" panose="020F0502020204030204" pitchFamily="34" charset="0"/>
                <a:ea typeface="Calibri" panose="020F0502020204030204" pitchFamily="34" charset="0"/>
                <a:cs typeface="Calibri" panose="020F0502020204030204" pitchFamily="34" charset="0"/>
              </a:rPr>
              <a:t>pdf</a:t>
            </a:r>
            <a:endParaRPr lang="nl-NL" dirty="0">
              <a:solidFill>
                <a:srgbClr val="007250"/>
              </a:solidFill>
              <a:latin typeface="Calibri" panose="020F0502020204030204" pitchFamily="34" charset="0"/>
              <a:ea typeface="Calibri" panose="020F0502020204030204" pitchFamily="34" charset="0"/>
              <a:cs typeface="Calibri" panose="020F0502020204030204" pitchFamily="34" charset="0"/>
            </a:endParaRPr>
          </a:p>
          <a:p>
            <a:pPr marL="0" indent="0">
              <a:buNone/>
              <a:tabLst>
                <a:tab pos="439738" algn="l"/>
              </a:tabLst>
            </a:pPr>
            <a:r>
              <a:rPr lang="nl-NL" sz="1800" dirty="0">
                <a:solidFill>
                  <a:srgbClr val="007250"/>
                </a:solidFill>
                <a:effectLst/>
                <a:latin typeface="Calibri" panose="020F0502020204030204" pitchFamily="34" charset="0"/>
                <a:ea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Logboek - </a:t>
            </a:r>
            <a:r>
              <a:rPr lang="nl-NL" dirty="0" err="1">
                <a:solidFill>
                  <a:srgbClr val="007250"/>
                </a:solidFill>
                <a:latin typeface="Calibri" panose="020F0502020204030204" pitchFamily="34" charset="0"/>
                <a:cs typeface="Calibri" panose="020F0502020204030204" pitchFamily="34" charset="0"/>
              </a:rPr>
              <a:t>Format</a:t>
            </a:r>
            <a:r>
              <a:rPr lang="nl-NL" sz="1800" dirty="0" err="1">
                <a:solidFill>
                  <a:srgbClr val="007250"/>
                </a:solidFill>
                <a:effectLst/>
                <a:latin typeface="Calibri" panose="020F0502020204030204" pitchFamily="34" charset="0"/>
                <a:ea typeface="Calibri" panose="020F0502020204030204" pitchFamily="34" charset="0"/>
                <a:cs typeface="Calibri" panose="020F0502020204030204" pitchFamily="34" charset="0"/>
              </a:rPr>
              <a:t>.docx</a:t>
            </a:r>
            <a:endParaRPr lang="nl-NL" sz="1800" dirty="0">
              <a:solidFill>
                <a:srgbClr val="00725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tabLst>
                <a:tab pos="439738" algn="l"/>
              </a:tabLst>
            </a:pPr>
            <a:r>
              <a:rPr lang="nl-NL" sz="1800" dirty="0">
                <a:solidFill>
                  <a:srgbClr val="007250"/>
                </a:solidFill>
                <a:effectLst/>
                <a:latin typeface="Calibri" panose="020F0502020204030204" pitchFamily="34" charset="0"/>
                <a:ea typeface="Calibri" panose="020F0502020204030204" pitchFamily="34" charset="0"/>
                <a:cs typeface="Calibri" panose="020F0502020204030204" pitchFamily="34" charset="0"/>
              </a:rPr>
              <a:t>        Contract</a:t>
            </a:r>
            <a:r>
              <a:rPr lang="nl-NL" dirty="0">
                <a:solidFill>
                  <a:srgbClr val="007250"/>
                </a:solidFill>
                <a:latin typeface="Calibri" panose="020F0502020204030204" pitchFamily="34" charset="0"/>
                <a:cs typeface="Calibri" panose="020F0502020204030204" pitchFamily="34" charset="0"/>
              </a:rPr>
              <a:t> - </a:t>
            </a:r>
            <a:r>
              <a:rPr lang="nl-NL" dirty="0" err="1">
                <a:solidFill>
                  <a:srgbClr val="007250"/>
                </a:solidFill>
                <a:latin typeface="Calibri" panose="020F0502020204030204" pitchFamily="34" charset="0"/>
                <a:cs typeface="Calibri" panose="020F0502020204030204" pitchFamily="34" charset="0"/>
              </a:rPr>
              <a:t>Format</a:t>
            </a:r>
            <a:r>
              <a:rPr lang="nl-NL" sz="1800" dirty="0" err="1">
                <a:solidFill>
                  <a:srgbClr val="007250"/>
                </a:solidFill>
                <a:effectLst/>
                <a:latin typeface="Calibri" panose="020F0502020204030204" pitchFamily="34" charset="0"/>
                <a:ea typeface="Calibri" panose="020F0502020204030204" pitchFamily="34" charset="0"/>
                <a:cs typeface="Calibri" panose="020F0502020204030204" pitchFamily="34" charset="0"/>
              </a:rPr>
              <a:t>.docx</a:t>
            </a:r>
            <a:endParaRPr lang="nl-NL" sz="1800" dirty="0">
              <a:solidFill>
                <a:srgbClr val="00725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tabLst>
                <a:tab pos="439738" algn="l"/>
              </a:tabLst>
            </a:pPr>
            <a:r>
              <a:rPr lang="nl-NL" dirty="0">
                <a:solidFill>
                  <a:srgbClr val="007250"/>
                </a:solidFill>
                <a:latin typeface="Calibri" panose="020F0502020204030204" pitchFamily="34" charset="0"/>
                <a:ea typeface="Calibri" panose="020F0502020204030204" pitchFamily="34" charset="0"/>
                <a:cs typeface="Calibri" panose="020F0502020204030204" pitchFamily="34" charset="0"/>
              </a:rPr>
              <a:t>	</a:t>
            </a:r>
            <a:endParaRPr lang="nl-NL" dirty="0">
              <a:solidFill>
                <a:srgbClr val="0070C0"/>
              </a:solidFill>
              <a:latin typeface="Arial" panose="020B0604020202020204" pitchFamily="34" charset="0"/>
              <a:cs typeface="Arial" panose="020B0604020202020204" pitchFamily="34" charset="0"/>
            </a:endParaRPr>
          </a:p>
        </p:txBody>
      </p:sp>
      <p:pic>
        <p:nvPicPr>
          <p:cNvPr id="5" name="Graphic 4">
            <a:hlinkClick r:id="" action="ppaction://hlinkshowjump?jump=nextslide"/>
            <a:extLst>
              <a:ext uri="{FF2B5EF4-FFF2-40B4-BE49-F238E27FC236}">
                <a16:creationId xmlns:a16="http://schemas.microsoft.com/office/drawing/2014/main" id="{65E0804A-5893-0F5A-1920-7A3BCCDDF4D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84001" y="6364827"/>
            <a:ext cx="304800" cy="304800"/>
          </a:xfrm>
          <a:prstGeom prst="rect">
            <a:avLst/>
          </a:prstGeom>
        </p:spPr>
      </p:pic>
      <p:pic>
        <p:nvPicPr>
          <p:cNvPr id="6" name="Afbeelding 5">
            <a:hlinkClick r:id="rId5" action="ppaction://hlinksldjump"/>
            <a:extLst>
              <a:ext uri="{FF2B5EF4-FFF2-40B4-BE49-F238E27FC236}">
                <a16:creationId xmlns:a16="http://schemas.microsoft.com/office/drawing/2014/main" id="{93D3FEF5-7C37-D6B8-EE00-ADC60150EA23}"/>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11" name="Afbeelding 10">
            <a:hlinkClick r:id="rId7" action="ppaction://hlinksldjump"/>
            <a:extLst>
              <a:ext uri="{FF2B5EF4-FFF2-40B4-BE49-F238E27FC236}">
                <a16:creationId xmlns:a16="http://schemas.microsoft.com/office/drawing/2014/main" id="{5988E57D-D3F4-4BE5-4F85-A9459E566E14}"/>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3" name="Afbeelding 12">
            <a:hlinkClick r:id="rId9" action="ppaction://hlinksldjump"/>
            <a:extLst>
              <a:ext uri="{FF2B5EF4-FFF2-40B4-BE49-F238E27FC236}">
                <a16:creationId xmlns:a16="http://schemas.microsoft.com/office/drawing/2014/main" id="{E3B6D742-5973-A13D-6906-A6D8D77FD8C2}"/>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CE83FA98-D86E-829A-A9FF-AFA7E2734891}"/>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5CAD9309-26BC-4461-CBEF-2F0DED0E84C5}"/>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5" action="ppaction://hlinksldjump"/>
            <a:extLst>
              <a:ext uri="{FF2B5EF4-FFF2-40B4-BE49-F238E27FC236}">
                <a16:creationId xmlns:a16="http://schemas.microsoft.com/office/drawing/2014/main" id="{27F3D98A-B3DC-9CF4-9B69-7E7F3589785B}"/>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7" action="ppaction://hlinksldjump"/>
            <a:extLst>
              <a:ext uri="{FF2B5EF4-FFF2-40B4-BE49-F238E27FC236}">
                <a16:creationId xmlns:a16="http://schemas.microsoft.com/office/drawing/2014/main" id="{F5C54E7F-FD20-A932-4F71-E8D12C015BB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1" name="Afbeelding 20">
            <a:hlinkClick r:id="rId19" action="ppaction://hlinksldjump"/>
            <a:extLst>
              <a:ext uri="{FF2B5EF4-FFF2-40B4-BE49-F238E27FC236}">
                <a16:creationId xmlns:a16="http://schemas.microsoft.com/office/drawing/2014/main" id="{C6C64E02-7016-E978-F239-F1E40870E737}"/>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2" name="Afbeelding 21">
            <a:hlinkClick r:id="rId21" action="ppaction://hlinksldjump"/>
            <a:extLst>
              <a:ext uri="{FF2B5EF4-FFF2-40B4-BE49-F238E27FC236}">
                <a16:creationId xmlns:a16="http://schemas.microsoft.com/office/drawing/2014/main" id="{AB623E3E-5E7B-BB3C-4319-BB9F28677552}"/>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19" name="Afbeelding 18">
            <a:extLst>
              <a:ext uri="{FF2B5EF4-FFF2-40B4-BE49-F238E27FC236}">
                <a16:creationId xmlns:a16="http://schemas.microsoft.com/office/drawing/2014/main" id="{082C8485-E1EB-66F6-9A35-4AD468AF953E}"/>
              </a:ext>
            </a:extLst>
          </p:cNvPr>
          <p:cNvPicPr>
            <a:picLocks noChangeAspect="1"/>
          </p:cNvPicPr>
          <p:nvPr/>
        </p:nvPicPr>
        <p:blipFill>
          <a:blip r:embed="rId23"/>
          <a:stretch>
            <a:fillRect/>
          </a:stretch>
        </p:blipFill>
        <p:spPr>
          <a:xfrm>
            <a:off x="833503" y="3698924"/>
            <a:ext cx="385630" cy="346455"/>
          </a:xfrm>
          <a:prstGeom prst="rect">
            <a:avLst/>
          </a:prstGeom>
        </p:spPr>
      </p:pic>
      <p:pic>
        <p:nvPicPr>
          <p:cNvPr id="27" name="Afbeelding 26" descr="Afbeelding met tekst, logo, Graphics, Lettertype&#10;&#10;Automatisch gegenereerde beschrijving">
            <a:extLst>
              <a:ext uri="{FF2B5EF4-FFF2-40B4-BE49-F238E27FC236}">
                <a16:creationId xmlns:a16="http://schemas.microsoft.com/office/drawing/2014/main" id="{489DAEBD-D92D-AAF7-CB5E-619ADCC58649}"/>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842839" y="14691"/>
            <a:ext cx="1157202" cy="1157202"/>
          </a:xfrm>
          <a:prstGeom prst="rect">
            <a:avLst/>
          </a:prstGeom>
        </p:spPr>
      </p:pic>
      <p:pic>
        <p:nvPicPr>
          <p:cNvPr id="4" name="Afbeelding 3">
            <a:extLst>
              <a:ext uri="{FF2B5EF4-FFF2-40B4-BE49-F238E27FC236}">
                <a16:creationId xmlns:a16="http://schemas.microsoft.com/office/drawing/2014/main" id="{1CCADBC6-8800-6F9F-6373-38BC46633A8F}"/>
              </a:ext>
            </a:extLst>
          </p:cNvPr>
          <p:cNvPicPr>
            <a:picLocks noChangeAspect="1"/>
          </p:cNvPicPr>
          <p:nvPr/>
        </p:nvPicPr>
        <p:blipFill>
          <a:blip r:embed="rId23"/>
          <a:stretch>
            <a:fillRect/>
          </a:stretch>
        </p:blipFill>
        <p:spPr>
          <a:xfrm>
            <a:off x="829381" y="4057273"/>
            <a:ext cx="385630" cy="346455"/>
          </a:xfrm>
          <a:prstGeom prst="rect">
            <a:avLst/>
          </a:prstGeom>
        </p:spPr>
      </p:pic>
      <p:pic>
        <p:nvPicPr>
          <p:cNvPr id="20" name="Afbeelding 19" descr="Afbeelding met tekst, schermopname, ontwerp, Graphics&#10;&#10;Automatisch gegenereerde beschrijving">
            <a:extLst>
              <a:ext uri="{FF2B5EF4-FFF2-40B4-BE49-F238E27FC236}">
                <a16:creationId xmlns:a16="http://schemas.microsoft.com/office/drawing/2014/main" id="{1F6077FC-B830-3E7F-7D10-EEE92F4144B1}"/>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8890" t="8343" r="10156" b="8381"/>
          <a:stretch/>
        </p:blipFill>
        <p:spPr>
          <a:xfrm>
            <a:off x="888693" y="3319802"/>
            <a:ext cx="326317" cy="335678"/>
          </a:xfrm>
          <a:prstGeom prst="rect">
            <a:avLst/>
          </a:prstGeom>
        </p:spPr>
      </p:pic>
      <p:pic>
        <p:nvPicPr>
          <p:cNvPr id="23" name="Afbeelding 22" descr="Afbeelding met tekst, schermopname, ontwerp, Graphics&#10;&#10;Automatisch gegenereerde beschrijving">
            <a:extLst>
              <a:ext uri="{FF2B5EF4-FFF2-40B4-BE49-F238E27FC236}">
                <a16:creationId xmlns:a16="http://schemas.microsoft.com/office/drawing/2014/main" id="{AB26222A-C493-E833-C5C1-3280DF9317F8}"/>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8890" t="8343" r="10156" b="8381"/>
          <a:stretch/>
        </p:blipFill>
        <p:spPr>
          <a:xfrm>
            <a:off x="888693" y="2954098"/>
            <a:ext cx="326317" cy="335678"/>
          </a:xfrm>
          <a:prstGeom prst="rect">
            <a:avLst/>
          </a:prstGeom>
        </p:spPr>
      </p:pic>
      <p:pic>
        <p:nvPicPr>
          <p:cNvPr id="24" name="Afbeelding 23" descr="Afbeelding met tekst, schermopname, ontwerp, Graphics&#10;&#10;Automatisch gegenereerde beschrijving">
            <a:extLst>
              <a:ext uri="{FF2B5EF4-FFF2-40B4-BE49-F238E27FC236}">
                <a16:creationId xmlns:a16="http://schemas.microsoft.com/office/drawing/2014/main" id="{919B5E61-A445-EE5C-20CB-BCF0F3C00DE6}"/>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8890" t="8343" r="10156" b="8381"/>
          <a:stretch/>
        </p:blipFill>
        <p:spPr>
          <a:xfrm>
            <a:off x="888693" y="2582744"/>
            <a:ext cx="326317" cy="335678"/>
          </a:xfrm>
          <a:prstGeom prst="rect">
            <a:avLst/>
          </a:prstGeom>
        </p:spPr>
      </p:pic>
      <p:pic>
        <p:nvPicPr>
          <p:cNvPr id="25" name="Afbeelding 24" descr="Afbeelding met tekst, schermopname, ontwerp, Graphics&#10;&#10;Automatisch gegenereerde beschrijving">
            <a:extLst>
              <a:ext uri="{FF2B5EF4-FFF2-40B4-BE49-F238E27FC236}">
                <a16:creationId xmlns:a16="http://schemas.microsoft.com/office/drawing/2014/main" id="{819C14AB-369B-9ECC-9A4C-E0CA0F5980C2}"/>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8890" t="8343" r="10156" b="8381"/>
          <a:stretch/>
        </p:blipFill>
        <p:spPr>
          <a:xfrm>
            <a:off x="888694" y="1468457"/>
            <a:ext cx="326317" cy="335678"/>
          </a:xfrm>
          <a:prstGeom prst="rect">
            <a:avLst/>
          </a:prstGeom>
        </p:spPr>
      </p:pic>
      <p:pic>
        <p:nvPicPr>
          <p:cNvPr id="26" name="Afbeelding 25" descr="Afbeelding met tekst, schermopname, ontwerp, Graphics&#10;&#10;Automatisch gegenereerde beschrijving">
            <a:extLst>
              <a:ext uri="{FF2B5EF4-FFF2-40B4-BE49-F238E27FC236}">
                <a16:creationId xmlns:a16="http://schemas.microsoft.com/office/drawing/2014/main" id="{DDBEC380-A257-AF15-3525-EB66984FDD1E}"/>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8890" t="8343" r="10156" b="8381"/>
          <a:stretch/>
        </p:blipFill>
        <p:spPr>
          <a:xfrm>
            <a:off x="888693" y="2214489"/>
            <a:ext cx="326317" cy="335678"/>
          </a:xfrm>
          <a:prstGeom prst="rect">
            <a:avLst/>
          </a:prstGeom>
        </p:spPr>
      </p:pic>
      <p:pic>
        <p:nvPicPr>
          <p:cNvPr id="28" name="Afbeelding 27" descr="Afbeelding met tekst, schermopname, ontwerp, Graphics&#10;&#10;Automatisch gegenereerde beschrijving">
            <a:extLst>
              <a:ext uri="{FF2B5EF4-FFF2-40B4-BE49-F238E27FC236}">
                <a16:creationId xmlns:a16="http://schemas.microsoft.com/office/drawing/2014/main" id="{72FBF665-7DE7-F0A6-2BD9-F976EC9D3E5F}"/>
              </a:ext>
            </a:extLst>
          </p:cNvPr>
          <p:cNvPicPr>
            <a:picLocks noChangeAspect="1"/>
          </p:cNvPicPr>
          <p:nvPr/>
        </p:nvPicPr>
        <p:blipFill rotWithShape="1">
          <a:blip r:embed="rId25" cstate="print">
            <a:extLst>
              <a:ext uri="{28A0092B-C50C-407E-A947-70E740481C1C}">
                <a14:useLocalDpi xmlns:a14="http://schemas.microsoft.com/office/drawing/2010/main" val="0"/>
              </a:ext>
            </a:extLst>
          </a:blip>
          <a:srcRect l="8890" t="8343" r="10156" b="8381"/>
          <a:stretch/>
        </p:blipFill>
        <p:spPr>
          <a:xfrm>
            <a:off x="888693" y="1846234"/>
            <a:ext cx="326317" cy="335678"/>
          </a:xfrm>
          <a:prstGeom prst="rect">
            <a:avLst/>
          </a:prstGeom>
        </p:spPr>
      </p:pic>
    </p:spTree>
    <p:extLst>
      <p:ext uri="{BB962C8B-B14F-4D97-AF65-F5344CB8AC3E}">
        <p14:creationId xmlns:p14="http://schemas.microsoft.com/office/powerpoint/2010/main" val="6329591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2480730-1549-F176-EEDA-89FB9CB2B5A5}"/>
              </a:ext>
            </a:extLst>
          </p:cNvPr>
          <p:cNvPicPr>
            <a:picLocks noChangeAspect="1"/>
          </p:cNvPicPr>
          <p:nvPr/>
        </p:nvPicPr>
        <p:blipFill>
          <a:blip r:embed="rId2"/>
          <a:stretch>
            <a:fillRect/>
          </a:stretch>
        </p:blipFill>
        <p:spPr>
          <a:xfrm flipV="1">
            <a:off x="10902539" y="-278906"/>
            <a:ext cx="490752" cy="557811"/>
          </a:xfrm>
          <a:prstGeom prst="rect">
            <a:avLst/>
          </a:prstGeom>
        </p:spPr>
      </p:pic>
      <p:sp>
        <p:nvSpPr>
          <p:cNvPr id="4" name="Titel 1">
            <a:extLst>
              <a:ext uri="{FF2B5EF4-FFF2-40B4-BE49-F238E27FC236}">
                <a16:creationId xmlns:a16="http://schemas.microsoft.com/office/drawing/2014/main" id="{196FE5A3-0BC8-15F7-A1A6-406B0C5AD891}"/>
              </a:ext>
            </a:extLst>
          </p:cNvPr>
          <p:cNvSpPr>
            <a:spLocks noGrp="1"/>
          </p:cNvSpPr>
          <p:nvPr>
            <p:ph type="title"/>
          </p:nvPr>
        </p:nvSpPr>
        <p:spPr>
          <a:xfrm>
            <a:off x="5444488" y="340281"/>
            <a:ext cx="6321268" cy="717911"/>
          </a:xfrm>
        </p:spPr>
        <p:txBody>
          <a:bodyPr/>
          <a:lstStyle/>
          <a:p>
            <a:r>
              <a:rPr lang="nl-NL" dirty="0">
                <a:latin typeface="Calibri" panose="020F0502020204030204" pitchFamily="34" charset="0"/>
                <a:cs typeface="Calibri" panose="020F0502020204030204" pitchFamily="34" charset="0"/>
              </a:rPr>
              <a:t>Verkennen</a:t>
            </a:r>
          </a:p>
        </p:txBody>
      </p:sp>
      <p:sp>
        <p:nvSpPr>
          <p:cNvPr id="11" name="Tekstvak 10">
            <a:extLst>
              <a:ext uri="{FF2B5EF4-FFF2-40B4-BE49-F238E27FC236}">
                <a16:creationId xmlns:a16="http://schemas.microsoft.com/office/drawing/2014/main" id="{15D255F0-5B62-97FA-BBB8-DC76542FC6E2}"/>
              </a:ext>
            </a:extLst>
          </p:cNvPr>
          <p:cNvSpPr txBox="1"/>
          <p:nvPr/>
        </p:nvSpPr>
        <p:spPr>
          <a:xfrm>
            <a:off x="5413388" y="983114"/>
            <a:ext cx="6566698" cy="4524315"/>
          </a:xfrm>
          <a:prstGeom prst="rect">
            <a:avLst/>
          </a:prstGeom>
          <a:noFill/>
        </p:spPr>
        <p:txBody>
          <a:bodyPr wrap="square" rtlCol="0">
            <a:spAutoFit/>
          </a:bodyPr>
          <a:lstStyle/>
          <a:p>
            <a:r>
              <a:rPr lang="nl-NL" sz="1800" dirty="0">
                <a:effectLst/>
                <a:latin typeface="Calibri" panose="020F0502020204030204" pitchFamily="34" charset="0"/>
                <a:cs typeface="Calibri" panose="020F0502020204030204" pitchFamily="34" charset="0"/>
              </a:rPr>
              <a:t>In deze fase verken je wat er al bekend is over het thema dat je wilt gaan onderzoeken. Je leest en bekijkt veel bronnen en schrijft de informatie overzichtelijk op. Welke onderzoeken zijn al eerder uitgevoerd die te maken hebben met jouw gekozen onderwerp. Je stelt vragen over wat nog niet is onderzocht. Tot slot formuleer je een onderzoeksvraag die het uitgangspunt vormt van jouw eigen onderzoek. </a:t>
            </a:r>
            <a:endParaRPr lang="nl-NL" dirty="0">
              <a:highlight>
                <a:srgbClr val="FFFF00"/>
              </a:highlight>
              <a:latin typeface="Calibri" panose="020F0502020204030204" pitchFamily="34" charset="0"/>
              <a:cs typeface="Calibri" panose="020F0502020204030204" pitchFamily="34" charset="0"/>
            </a:endParaRPr>
          </a:p>
          <a:p>
            <a:pPr marL="0" indent="0">
              <a:lnSpc>
                <a:spcPct val="100000"/>
              </a:lnSpc>
              <a:buNone/>
            </a:pPr>
            <a:endParaRPr lang="nl-NL" dirty="0">
              <a:latin typeface="Calibri" panose="020F0502020204030204" pitchFamily="34" charset="0"/>
              <a:cs typeface="Calibri" panose="020F0502020204030204" pitchFamily="34" charset="0"/>
            </a:endParaRPr>
          </a:p>
          <a:p>
            <a:r>
              <a:rPr lang="nl-NL" dirty="0">
                <a:solidFill>
                  <a:srgbClr val="0070C0"/>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Opdracht 3</a:t>
            </a:r>
            <a:r>
              <a:rPr lang="nl-NL" sz="1800" dirty="0">
                <a:solidFill>
                  <a:srgbClr val="0070C0"/>
                </a:solidFill>
                <a:effectLst/>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 thema kiezen</a:t>
            </a:r>
            <a:r>
              <a:rPr lang="nl-NL" sz="1800" dirty="0">
                <a:solidFill>
                  <a:srgbClr val="00AAE5"/>
                </a:solidFill>
                <a:effectLst/>
                <a:latin typeface="Calibri" panose="020F0502020204030204" pitchFamily="34" charset="0"/>
                <a:cs typeface="Calibri" panose="020F0502020204030204" pitchFamily="34" charset="0"/>
              </a:rPr>
              <a:t> </a:t>
            </a:r>
            <a:r>
              <a:rPr lang="nl-NL" dirty="0">
                <a:latin typeface="Calibri" panose="020F0502020204030204" pitchFamily="34" charset="0"/>
                <a:cs typeface="Calibri" panose="020F0502020204030204" pitchFamily="34" charset="0"/>
              </a:rPr>
              <a:t> </a:t>
            </a:r>
          </a:p>
          <a:p>
            <a:r>
              <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Opdracht 4</a:t>
            </a:r>
            <a:r>
              <a:rPr lang="nl-NL" sz="1800" dirty="0">
                <a:solidFill>
                  <a:srgbClr val="0070C0"/>
                </a:solidFill>
                <a:effectLst/>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 onderzoeksvraag, deelvragen en hypotheses</a:t>
            </a:r>
            <a:endParaRPr lang="nl-NL" dirty="0">
              <a:solidFill>
                <a:srgbClr val="0070C0"/>
              </a:solidFill>
              <a:latin typeface="Calibri" panose="020F0502020204030204" pitchFamily="34" charset="0"/>
              <a:cs typeface="Calibri" panose="020F0502020204030204" pitchFamily="34" charset="0"/>
            </a:endParaRPr>
          </a:p>
          <a:p>
            <a:endParaRPr lang="nl-NL" dirty="0"/>
          </a:p>
          <a:p>
            <a:endParaRPr lang="nl-NL" dirty="0"/>
          </a:p>
          <a:p>
            <a:endParaRPr lang="nl-NL" dirty="0"/>
          </a:p>
          <a:p>
            <a:pPr marL="0" indent="0">
              <a:lnSpc>
                <a:spcPct val="100000"/>
              </a:lnSpc>
              <a:buNone/>
            </a:pPr>
            <a:endParaRPr lang="nl-NL" dirty="0">
              <a:latin typeface="MuseoSans"/>
            </a:endParaRPr>
          </a:p>
          <a:p>
            <a:endParaRPr lang="nl-NL" dirty="0"/>
          </a:p>
          <a:p>
            <a:r>
              <a:rPr lang="nl-NL" dirty="0"/>
              <a:t>  </a:t>
            </a:r>
          </a:p>
        </p:txBody>
      </p:sp>
      <p:pic>
        <p:nvPicPr>
          <p:cNvPr id="18" name="Afbeelding 17" descr="Afbeelding met tekst, logo, Graphics, Lettertype&#10;&#10;Automatisch gegenereerde beschrijving">
            <a:extLst>
              <a:ext uri="{FF2B5EF4-FFF2-40B4-BE49-F238E27FC236}">
                <a16:creationId xmlns:a16="http://schemas.microsoft.com/office/drawing/2014/main" id="{7FB5CDF6-477B-77BA-93F8-49809D55561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131" y="1058192"/>
            <a:ext cx="3986212" cy="3986212"/>
          </a:xfrm>
          <a:prstGeom prst="rect">
            <a:avLst/>
          </a:prstGeom>
        </p:spPr>
      </p:pic>
      <p:pic>
        <p:nvPicPr>
          <p:cNvPr id="19" name="Afbeelding 18">
            <a:extLst>
              <a:ext uri="{FF2B5EF4-FFF2-40B4-BE49-F238E27FC236}">
                <a16:creationId xmlns:a16="http://schemas.microsoft.com/office/drawing/2014/main" id="{2F7FFB3E-6740-B476-BB22-1CA67C5C2071}"/>
              </a:ext>
            </a:extLst>
          </p:cNvPr>
          <p:cNvPicPr>
            <a:picLocks noChangeAspect="1"/>
          </p:cNvPicPr>
          <p:nvPr/>
        </p:nvPicPr>
        <p:blipFill>
          <a:blip r:embed="rId6"/>
          <a:stretch>
            <a:fillRect/>
          </a:stretch>
        </p:blipFill>
        <p:spPr>
          <a:xfrm>
            <a:off x="4171311" y="33131"/>
            <a:ext cx="1152604" cy="1201230"/>
          </a:xfrm>
          <a:prstGeom prst="rect">
            <a:avLst/>
          </a:prstGeom>
        </p:spPr>
      </p:pic>
      <p:pic>
        <p:nvPicPr>
          <p:cNvPr id="9" name="Afbeelding 8">
            <a:hlinkClick r:id="rId7" action="ppaction://hlinksldjump"/>
            <a:extLst>
              <a:ext uri="{FF2B5EF4-FFF2-40B4-BE49-F238E27FC236}">
                <a16:creationId xmlns:a16="http://schemas.microsoft.com/office/drawing/2014/main" id="{DE50D9AC-BF4C-98CC-DB30-F7E973D5A7A1}"/>
              </a:ext>
            </a:extLst>
          </p:cNvPr>
          <p:cNvPicPr>
            <a:picLocks noChangeAspect="1"/>
          </p:cNvPicPr>
          <p:nvPr/>
        </p:nvPicPr>
        <p:blipFill>
          <a:blip r:embed="rId8"/>
          <a:stretch>
            <a:fillRect/>
          </a:stretch>
        </p:blipFill>
        <p:spPr>
          <a:xfrm>
            <a:off x="1814173" y="6336180"/>
            <a:ext cx="331680" cy="331680"/>
          </a:xfrm>
          <a:prstGeom prst="rect">
            <a:avLst/>
          </a:prstGeom>
        </p:spPr>
      </p:pic>
      <p:pic>
        <p:nvPicPr>
          <p:cNvPr id="14" name="Afbeelding 13">
            <a:hlinkClick r:id="rId9" action="ppaction://hlinksldjump"/>
            <a:extLst>
              <a:ext uri="{FF2B5EF4-FFF2-40B4-BE49-F238E27FC236}">
                <a16:creationId xmlns:a16="http://schemas.microsoft.com/office/drawing/2014/main" id="{59045684-1FD3-63B7-1D2E-6EB2A2477289}"/>
              </a:ext>
            </a:extLst>
          </p:cNvPr>
          <p:cNvPicPr>
            <a:picLocks noChangeAspect="1"/>
          </p:cNvPicPr>
          <p:nvPr/>
        </p:nvPicPr>
        <p:blipFill>
          <a:blip r:embed="rId10"/>
          <a:stretch>
            <a:fillRect/>
          </a:stretch>
        </p:blipFill>
        <p:spPr>
          <a:xfrm>
            <a:off x="2200186" y="6331225"/>
            <a:ext cx="361656" cy="350084"/>
          </a:xfrm>
          <a:prstGeom prst="rect">
            <a:avLst/>
          </a:prstGeom>
        </p:spPr>
      </p:pic>
      <p:pic>
        <p:nvPicPr>
          <p:cNvPr id="23" name="Afbeelding 22">
            <a:hlinkClick r:id="rId11" action="ppaction://hlinksldjump"/>
            <a:extLst>
              <a:ext uri="{FF2B5EF4-FFF2-40B4-BE49-F238E27FC236}">
                <a16:creationId xmlns:a16="http://schemas.microsoft.com/office/drawing/2014/main" id="{63F3C7CE-0562-0666-C75C-240FC525DFFE}"/>
              </a:ext>
            </a:extLst>
          </p:cNvPr>
          <p:cNvPicPr>
            <a:picLocks noChangeAspect="1"/>
          </p:cNvPicPr>
          <p:nvPr/>
        </p:nvPicPr>
        <p:blipFill>
          <a:blip r:embed="rId12"/>
          <a:stretch>
            <a:fillRect/>
          </a:stretch>
        </p:blipFill>
        <p:spPr>
          <a:xfrm flipH="1">
            <a:off x="2624687" y="6337948"/>
            <a:ext cx="331679" cy="331679"/>
          </a:xfrm>
          <a:prstGeom prst="rect">
            <a:avLst/>
          </a:prstGeom>
        </p:spPr>
      </p:pic>
      <p:pic>
        <p:nvPicPr>
          <p:cNvPr id="24" name="Afbeelding 23">
            <a:hlinkClick r:id="rId13" action="ppaction://hlinksldjump"/>
            <a:extLst>
              <a:ext uri="{FF2B5EF4-FFF2-40B4-BE49-F238E27FC236}">
                <a16:creationId xmlns:a16="http://schemas.microsoft.com/office/drawing/2014/main" id="{DF79F801-E364-C18B-7305-678BD843F5B7}"/>
              </a:ext>
            </a:extLst>
          </p:cNvPr>
          <p:cNvPicPr>
            <a:picLocks noChangeAspect="1"/>
          </p:cNvPicPr>
          <p:nvPr/>
        </p:nvPicPr>
        <p:blipFill>
          <a:blip r:embed="rId14"/>
          <a:stretch>
            <a:fillRect/>
          </a:stretch>
        </p:blipFill>
        <p:spPr>
          <a:xfrm flipH="1">
            <a:off x="3024195" y="6337948"/>
            <a:ext cx="331679" cy="331679"/>
          </a:xfrm>
          <a:prstGeom prst="rect">
            <a:avLst/>
          </a:prstGeom>
        </p:spPr>
      </p:pic>
      <p:pic>
        <p:nvPicPr>
          <p:cNvPr id="25" name="Afbeelding 24">
            <a:hlinkClick r:id="rId15" action="ppaction://hlinksldjump"/>
            <a:extLst>
              <a:ext uri="{FF2B5EF4-FFF2-40B4-BE49-F238E27FC236}">
                <a16:creationId xmlns:a16="http://schemas.microsoft.com/office/drawing/2014/main" id="{637F7F23-BB77-4025-9CC6-C97D876249C6}"/>
              </a:ext>
            </a:extLst>
          </p:cNvPr>
          <p:cNvPicPr>
            <a:picLocks noChangeAspect="1"/>
          </p:cNvPicPr>
          <p:nvPr/>
        </p:nvPicPr>
        <p:blipFill>
          <a:blip r:embed="rId16"/>
          <a:stretch>
            <a:fillRect/>
          </a:stretch>
        </p:blipFill>
        <p:spPr>
          <a:xfrm flipH="1">
            <a:off x="3421749" y="6321405"/>
            <a:ext cx="361654" cy="361654"/>
          </a:xfrm>
          <a:prstGeom prst="rect">
            <a:avLst/>
          </a:prstGeom>
        </p:spPr>
      </p:pic>
      <p:pic>
        <p:nvPicPr>
          <p:cNvPr id="26" name="Afbeelding 25" descr="Afbeelding met tekst, logo, schermopname, ontwerp&#10;&#10;Automatisch gegenereerde beschrijving">
            <a:hlinkClick r:id="rId17" action="ppaction://hlinksldjump"/>
            <a:extLst>
              <a:ext uri="{FF2B5EF4-FFF2-40B4-BE49-F238E27FC236}">
                <a16:creationId xmlns:a16="http://schemas.microsoft.com/office/drawing/2014/main" id="{EC78D445-04A2-5082-85FD-70FF1938980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27" name="Afbeelding 26" descr="Afbeelding met tekst, logo, Graphics, Lettertype&#10;&#10;Automatisch gegenereerde beschrijving">
            <a:hlinkClick r:id="rId19" action="ppaction://hlinksldjump"/>
            <a:extLst>
              <a:ext uri="{FF2B5EF4-FFF2-40B4-BE49-F238E27FC236}">
                <a16:creationId xmlns:a16="http://schemas.microsoft.com/office/drawing/2014/main" id="{D69B50A7-5339-9FE1-9D8E-49FC32852C90}"/>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8" name="Afbeelding 27">
            <a:hlinkClick r:id="rId21" action="ppaction://hlinksldjump"/>
            <a:extLst>
              <a:ext uri="{FF2B5EF4-FFF2-40B4-BE49-F238E27FC236}">
                <a16:creationId xmlns:a16="http://schemas.microsoft.com/office/drawing/2014/main" id="{33F848CB-3C15-DA47-42DC-E21E1B449101}"/>
              </a:ext>
            </a:extLst>
          </p:cNvPr>
          <p:cNvPicPr>
            <a:picLocks noChangeAspect="1"/>
          </p:cNvPicPr>
          <p:nvPr/>
        </p:nvPicPr>
        <p:blipFill>
          <a:blip r:embed="rId22"/>
          <a:stretch>
            <a:fillRect/>
          </a:stretch>
        </p:blipFill>
        <p:spPr>
          <a:xfrm>
            <a:off x="1421440" y="6343395"/>
            <a:ext cx="331680" cy="326373"/>
          </a:xfrm>
          <a:prstGeom prst="rect">
            <a:avLst/>
          </a:prstGeom>
        </p:spPr>
      </p:pic>
      <p:pic>
        <p:nvPicPr>
          <p:cNvPr id="29" name="Afbeelding 28">
            <a:hlinkClick r:id="rId23" action="ppaction://hlinksldjump"/>
            <a:extLst>
              <a:ext uri="{FF2B5EF4-FFF2-40B4-BE49-F238E27FC236}">
                <a16:creationId xmlns:a16="http://schemas.microsoft.com/office/drawing/2014/main" id="{2E9C002D-AF52-E37E-C128-D44313AA2159}"/>
              </a:ext>
            </a:extLst>
          </p:cNvPr>
          <p:cNvPicPr>
            <a:picLocks noChangeAspect="1"/>
          </p:cNvPicPr>
          <p:nvPr/>
        </p:nvPicPr>
        <p:blipFill>
          <a:blip r:embed="rId24"/>
          <a:stretch>
            <a:fillRect/>
          </a:stretch>
        </p:blipFill>
        <p:spPr>
          <a:xfrm flipH="1">
            <a:off x="634022" y="6341577"/>
            <a:ext cx="325344" cy="329489"/>
          </a:xfrm>
          <a:prstGeom prst="rect">
            <a:avLst/>
          </a:prstGeom>
        </p:spPr>
      </p:pic>
      <p:pic>
        <p:nvPicPr>
          <p:cNvPr id="48" name="Afbeelding 47" descr="Afbeelding met logo, symbool, Lettertype, ontwerp&#10;&#10;Automatisch gegenereerde beschrijving">
            <a:hlinkClick r:id="rId25" action="ppaction://hlinksldjump"/>
            <a:extLst>
              <a:ext uri="{FF2B5EF4-FFF2-40B4-BE49-F238E27FC236}">
                <a16:creationId xmlns:a16="http://schemas.microsoft.com/office/drawing/2014/main" id="{49C425A7-ED77-E9FA-8666-2625AC68F45A}"/>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220230" y="6317682"/>
            <a:ext cx="304800" cy="351945"/>
          </a:xfrm>
          <a:prstGeom prst="rect">
            <a:avLst/>
          </a:prstGeom>
        </p:spPr>
      </p:pic>
      <p:pic>
        <p:nvPicPr>
          <p:cNvPr id="49" name="Afbeelding 48" descr="Afbeelding met logo, Lettertype, symbool, wit&#10;&#10;Automatisch gegenereerde beschrijving">
            <a:hlinkClick r:id="rId27" action="ppaction://hlinksldjump"/>
            <a:extLst>
              <a:ext uri="{FF2B5EF4-FFF2-40B4-BE49-F238E27FC236}">
                <a16:creationId xmlns:a16="http://schemas.microsoft.com/office/drawing/2014/main" id="{D24878FD-C93C-FE39-379A-573D0920E8E8}"/>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1355018" y="6315915"/>
            <a:ext cx="284763" cy="328809"/>
          </a:xfrm>
          <a:prstGeom prst="rect">
            <a:avLst/>
          </a:prstGeom>
        </p:spPr>
      </p:pic>
      <p:pic>
        <p:nvPicPr>
          <p:cNvPr id="50" name="Afbeelding 49" descr="Afbeelding met logo, Lettertype, symbool, ontwerp&#10;&#10;Automatisch gegenereerde beschrijving">
            <a:hlinkClick r:id="rId29" action="ppaction://hlinksldjump"/>
            <a:extLst>
              <a:ext uri="{FF2B5EF4-FFF2-40B4-BE49-F238E27FC236}">
                <a16:creationId xmlns:a16="http://schemas.microsoft.com/office/drawing/2014/main" id="{1185A86E-642B-0C33-C5ED-C1F75E272305}"/>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9075983" y="6340186"/>
            <a:ext cx="304800" cy="351945"/>
          </a:xfrm>
          <a:prstGeom prst="rect">
            <a:avLst/>
          </a:prstGeom>
        </p:spPr>
      </p:pic>
      <p:pic>
        <p:nvPicPr>
          <p:cNvPr id="51" name="Afbeelding 50" descr="Afbeelding met logo, tekst, symbool, Lettertype&#10;&#10;Automatisch gegenereerde beschrijving">
            <a:hlinkClick r:id="rId31" action="ppaction://hlinksldjump"/>
            <a:extLst>
              <a:ext uri="{FF2B5EF4-FFF2-40B4-BE49-F238E27FC236}">
                <a16:creationId xmlns:a16="http://schemas.microsoft.com/office/drawing/2014/main" id="{B3F2B92B-4E94-8395-B637-11C0FA5DB184}"/>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0609838" y="6310289"/>
            <a:ext cx="304800" cy="351945"/>
          </a:xfrm>
          <a:prstGeom prst="rect">
            <a:avLst/>
          </a:prstGeom>
        </p:spPr>
      </p:pic>
      <p:pic>
        <p:nvPicPr>
          <p:cNvPr id="52" name="Afbeelding 51" descr="Afbeelding met symbool, tekst, logo, Lettertype&#10;&#10;Automatisch gegenereerde beschrijving">
            <a:hlinkClick r:id="rId33" action="ppaction://hlinksldjump"/>
            <a:extLst>
              <a:ext uri="{FF2B5EF4-FFF2-40B4-BE49-F238E27FC236}">
                <a16:creationId xmlns:a16="http://schemas.microsoft.com/office/drawing/2014/main" id="{DA55A853-4E0E-7B1B-99D7-AE61A4696E33}"/>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0996625" y="6325540"/>
            <a:ext cx="273585" cy="319184"/>
          </a:xfrm>
          <a:prstGeom prst="rect">
            <a:avLst/>
          </a:prstGeom>
        </p:spPr>
      </p:pic>
      <p:pic>
        <p:nvPicPr>
          <p:cNvPr id="53" name="Afbeelding 52" descr="Afbeelding met logo, Lettertype, symbool, tekst&#10;&#10;Automatisch gegenereerde beschrijving">
            <a:hlinkClick r:id="rId35" action="ppaction://hlinksldjump"/>
            <a:extLst>
              <a:ext uri="{FF2B5EF4-FFF2-40B4-BE49-F238E27FC236}">
                <a16:creationId xmlns:a16="http://schemas.microsoft.com/office/drawing/2014/main" id="{1531C0CF-AAA2-B8DC-D0AB-83339CE9A2D7}"/>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9454713" y="6336342"/>
            <a:ext cx="289366" cy="334124"/>
          </a:xfrm>
          <a:prstGeom prst="rect">
            <a:avLst/>
          </a:prstGeom>
        </p:spPr>
      </p:pic>
      <p:pic>
        <p:nvPicPr>
          <p:cNvPr id="54" name="Afbeelding 53" descr="Afbeelding met Lettertype, logo, Graphics, symbool&#10;&#10;Automatisch gegenereerde beschrijving">
            <a:hlinkClick r:id="rId37" action="ppaction://hlinksldjump"/>
            <a:extLst>
              <a:ext uri="{FF2B5EF4-FFF2-40B4-BE49-F238E27FC236}">
                <a16:creationId xmlns:a16="http://schemas.microsoft.com/office/drawing/2014/main" id="{47D820D0-33CD-D0A0-FFC9-22852C50D413}"/>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8697253" y="6336180"/>
            <a:ext cx="304800" cy="351945"/>
          </a:xfrm>
          <a:prstGeom prst="rect">
            <a:avLst/>
          </a:prstGeom>
        </p:spPr>
      </p:pic>
      <p:pic>
        <p:nvPicPr>
          <p:cNvPr id="55" name="Afbeelding 54" descr="Afbeelding met symbool, logo, Lettertype, Graphics&#10;&#10;Automatisch gegenereerde beschrijving">
            <a:hlinkClick r:id="rId39" action="ppaction://hlinksldjump"/>
            <a:extLst>
              <a:ext uri="{FF2B5EF4-FFF2-40B4-BE49-F238E27FC236}">
                <a16:creationId xmlns:a16="http://schemas.microsoft.com/office/drawing/2014/main" id="{2C6D2449-0276-AEE5-AB8B-05F67A443BEF}"/>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9833443" y="6327307"/>
            <a:ext cx="304800" cy="351945"/>
          </a:xfrm>
          <a:prstGeom prst="rect">
            <a:avLst/>
          </a:prstGeom>
        </p:spPr>
      </p:pic>
    </p:spTree>
    <p:extLst>
      <p:ext uri="{BB962C8B-B14F-4D97-AF65-F5344CB8AC3E}">
        <p14:creationId xmlns:p14="http://schemas.microsoft.com/office/powerpoint/2010/main" val="2147994664"/>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Overzicht formulieren (2)</a:t>
            </a:r>
          </a:p>
        </p:txBody>
      </p:sp>
      <p:sp>
        <p:nvSpPr>
          <p:cNvPr id="10" name="Tijdelijke aanduiding voor inhoud 2">
            <a:extLst>
              <a:ext uri="{FF2B5EF4-FFF2-40B4-BE49-F238E27FC236}">
                <a16:creationId xmlns:a16="http://schemas.microsoft.com/office/drawing/2014/main" id="{4CC5520A-9005-0150-769B-4389A3B01F6B}"/>
              </a:ext>
            </a:extLst>
          </p:cNvPr>
          <p:cNvSpPr>
            <a:spLocks noGrp="1"/>
          </p:cNvSpPr>
          <p:nvPr>
            <p:ph idx="1"/>
          </p:nvPr>
        </p:nvSpPr>
        <p:spPr>
          <a:xfrm>
            <a:off x="838200" y="1420755"/>
            <a:ext cx="11015137" cy="3928198"/>
          </a:xfrm>
        </p:spPr>
        <p:txBody>
          <a:bodyPr/>
          <a:lstStyle/>
          <a:p>
            <a:pPr marL="0" indent="0">
              <a:buNone/>
              <a:tabLst>
                <a:tab pos="439738" algn="l"/>
              </a:tabLst>
            </a:pPr>
            <a:r>
              <a:rPr lang="nl-NL" dirty="0">
                <a:latin typeface="Calibri" panose="020F0502020204030204" pitchFamily="34" charset="0"/>
                <a:ea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Plan voor themakeuze - </a:t>
            </a:r>
            <a:r>
              <a:rPr lang="nl-NL" dirty="0" err="1">
                <a:solidFill>
                  <a:srgbClr val="007250"/>
                </a:solidFill>
                <a:latin typeface="Calibri" panose="020F0502020204030204" pitchFamily="34" charset="0"/>
                <a:cs typeface="Calibri" panose="020F0502020204030204" pitchFamily="34" charset="0"/>
              </a:rPr>
              <a:t>Formulier</a:t>
            </a:r>
            <a:r>
              <a:rPr lang="nl-NL" sz="1800" dirty="0" err="1">
                <a:solidFill>
                  <a:srgbClr val="007250"/>
                </a:solidFill>
                <a:effectLst/>
                <a:latin typeface="Calibri" panose="020F0502020204030204" pitchFamily="34" charset="0"/>
                <a:ea typeface="Calibri" panose="020F0502020204030204" pitchFamily="34" charset="0"/>
                <a:cs typeface="Calibri" panose="020F0502020204030204" pitchFamily="34" charset="0"/>
              </a:rPr>
              <a:t>.docx</a:t>
            </a:r>
            <a:endParaRPr lang="nl-NL" sz="1800" dirty="0">
              <a:solidFill>
                <a:srgbClr val="00725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tabLst>
                <a:tab pos="439738" algn="l"/>
              </a:tabLst>
            </a:pPr>
            <a:r>
              <a:rPr lang="nl-NL" dirty="0">
                <a:solidFill>
                  <a:srgbClr val="007250"/>
                </a:solidFill>
                <a:latin typeface="Calibri" panose="020F0502020204030204" pitchFamily="34" charset="0"/>
                <a:ea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Kijk naar de wereld om je heen - </a:t>
            </a:r>
            <a:r>
              <a:rPr lang="nl-NL" dirty="0" err="1">
                <a:solidFill>
                  <a:srgbClr val="007250"/>
                </a:solidFill>
                <a:latin typeface="Calibri" panose="020F0502020204030204" pitchFamily="34" charset="0"/>
                <a:cs typeface="Calibri" panose="020F0502020204030204" pitchFamily="34" charset="0"/>
              </a:rPr>
              <a:t>Formulier</a:t>
            </a:r>
            <a:r>
              <a:rPr lang="nl-NL" sz="1800" dirty="0" err="1">
                <a:solidFill>
                  <a:srgbClr val="007250"/>
                </a:solidFill>
                <a:effectLst/>
                <a:latin typeface="Calibri" panose="020F0502020204030204" pitchFamily="34" charset="0"/>
                <a:ea typeface="Calibri" panose="020F0502020204030204" pitchFamily="34" charset="0"/>
                <a:cs typeface="Calibri" panose="020F0502020204030204" pitchFamily="34" charset="0"/>
              </a:rPr>
              <a:t>.docx</a:t>
            </a:r>
            <a:endParaRPr lang="nl-NL" dirty="0"/>
          </a:p>
          <a:p>
            <a:pPr marL="0" indent="0">
              <a:buNone/>
              <a:tabLst>
                <a:tab pos="439738" algn="l"/>
              </a:tabLst>
            </a:pPr>
            <a:r>
              <a:rPr lang="nl-NL" dirty="0">
                <a:latin typeface="Calibri" panose="020F0502020204030204" pitchFamily="34" charset="0"/>
                <a:ea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Stel vragen vanuit een ander perspectief - </a:t>
            </a:r>
            <a:r>
              <a:rPr lang="nl-NL" dirty="0" err="1">
                <a:solidFill>
                  <a:srgbClr val="007250"/>
                </a:solidFill>
                <a:latin typeface="Calibri" panose="020F0502020204030204" pitchFamily="34" charset="0"/>
                <a:cs typeface="Calibri" panose="020F0502020204030204" pitchFamily="34" charset="0"/>
              </a:rPr>
              <a:t>Formulier</a:t>
            </a:r>
            <a:r>
              <a:rPr lang="nl-NL" sz="1800" dirty="0" err="1">
                <a:solidFill>
                  <a:srgbClr val="007250"/>
                </a:solidFill>
                <a:effectLst/>
                <a:latin typeface="Calibri" panose="020F0502020204030204" pitchFamily="34" charset="0"/>
                <a:ea typeface="Calibri" panose="020F0502020204030204" pitchFamily="34" charset="0"/>
                <a:cs typeface="Calibri" panose="020F0502020204030204" pitchFamily="34" charset="0"/>
              </a:rPr>
              <a:t>.docx</a:t>
            </a:r>
            <a:endParaRPr lang="nl-NL" dirty="0">
              <a:solidFill>
                <a:srgbClr val="007250"/>
              </a:solidFill>
              <a:latin typeface="Calibri" panose="020F0502020204030204" pitchFamily="34" charset="0"/>
              <a:ea typeface="Calibri" panose="020F0502020204030204" pitchFamily="34" charset="0"/>
              <a:cs typeface="Calibri" panose="020F0502020204030204" pitchFamily="34" charset="0"/>
            </a:endParaRPr>
          </a:p>
          <a:p>
            <a:pPr marL="0" indent="0">
              <a:buNone/>
              <a:tabLst>
                <a:tab pos="439738" algn="l"/>
              </a:tabLst>
            </a:pPr>
            <a:r>
              <a:rPr lang="nl-NL" sz="1800" dirty="0">
                <a:solidFill>
                  <a:srgbClr val="007250"/>
                </a:solidFill>
                <a:effectLst/>
                <a:latin typeface="Calibri" panose="020F0502020204030204" pitchFamily="34" charset="0"/>
                <a:ea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Gebruik de vragenformule - </a:t>
            </a:r>
            <a:r>
              <a:rPr lang="nl-NL" dirty="0" err="1">
                <a:solidFill>
                  <a:srgbClr val="007250"/>
                </a:solidFill>
                <a:latin typeface="Calibri" panose="020F0502020204030204" pitchFamily="34" charset="0"/>
                <a:cs typeface="Calibri" panose="020F0502020204030204" pitchFamily="34" charset="0"/>
              </a:rPr>
              <a:t>Formulier</a:t>
            </a:r>
            <a:r>
              <a:rPr lang="nl-NL" sz="1800" dirty="0" err="1">
                <a:solidFill>
                  <a:srgbClr val="007250"/>
                </a:solidFill>
                <a:effectLst/>
                <a:latin typeface="Calibri" panose="020F0502020204030204" pitchFamily="34" charset="0"/>
                <a:ea typeface="Calibri" panose="020F0502020204030204" pitchFamily="34" charset="0"/>
                <a:cs typeface="Calibri" panose="020F0502020204030204" pitchFamily="34" charset="0"/>
              </a:rPr>
              <a:t>.docx</a:t>
            </a:r>
            <a:endParaRPr lang="nl-NL" sz="1800" dirty="0">
              <a:solidFill>
                <a:srgbClr val="00725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tabLst>
                <a:tab pos="439738" algn="l"/>
              </a:tabLst>
            </a:pPr>
            <a:r>
              <a:rPr lang="nl-NL" dirty="0">
                <a:solidFill>
                  <a:srgbClr val="007250"/>
                </a:solidFill>
                <a:latin typeface="Calibri" panose="020F0502020204030204" pitchFamily="34" charset="0"/>
                <a:ea typeface="Calibri" panose="020F0502020204030204" pitchFamily="34" charset="0"/>
                <a:cs typeface="Calibri" panose="020F0502020204030204" pitchFamily="34" charset="0"/>
              </a:rPr>
              <a:t>	</a:t>
            </a:r>
            <a:r>
              <a:rPr lang="nl-NL" dirty="0" err="1">
                <a:solidFill>
                  <a:srgbClr val="007250"/>
                </a:solidFill>
                <a:latin typeface="Calibri" panose="020F0502020204030204" pitchFamily="34" charset="0"/>
                <a:cs typeface="Calibri" panose="020F0502020204030204" pitchFamily="34" charset="0"/>
              </a:rPr>
              <a:t>Brainwriting</a:t>
            </a:r>
            <a:r>
              <a:rPr lang="nl-NL" dirty="0">
                <a:solidFill>
                  <a:srgbClr val="007250"/>
                </a:solidFill>
                <a:latin typeface="Calibri" panose="020F0502020204030204" pitchFamily="34" charset="0"/>
                <a:cs typeface="Calibri" panose="020F0502020204030204" pitchFamily="34" charset="0"/>
              </a:rPr>
              <a:t> - </a:t>
            </a:r>
            <a:r>
              <a:rPr lang="nl-NL" dirty="0" err="1">
                <a:solidFill>
                  <a:srgbClr val="007250"/>
                </a:solidFill>
                <a:latin typeface="Calibri" panose="020F0502020204030204" pitchFamily="34" charset="0"/>
                <a:cs typeface="Calibri" panose="020F0502020204030204" pitchFamily="34" charset="0"/>
              </a:rPr>
              <a:t>Formulier</a:t>
            </a:r>
            <a:r>
              <a:rPr lang="nl-NL" sz="1800" dirty="0" err="1">
                <a:solidFill>
                  <a:srgbClr val="007250"/>
                </a:solidFill>
                <a:effectLst/>
                <a:latin typeface="Calibri" panose="020F0502020204030204" pitchFamily="34" charset="0"/>
                <a:ea typeface="Calibri" panose="020F0502020204030204" pitchFamily="34" charset="0"/>
                <a:cs typeface="Calibri" panose="020F0502020204030204" pitchFamily="34" charset="0"/>
              </a:rPr>
              <a:t>.docx</a:t>
            </a:r>
            <a:endParaRPr lang="nl-NL" sz="1800" dirty="0">
              <a:solidFill>
                <a:srgbClr val="00725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tabLst>
                <a:tab pos="439738" algn="l"/>
              </a:tabLst>
            </a:pPr>
            <a:r>
              <a:rPr lang="nl-NL" dirty="0">
                <a:solidFill>
                  <a:srgbClr val="007250"/>
                </a:solidFill>
                <a:latin typeface="Calibri" panose="020F0502020204030204" pitchFamily="34" charset="0"/>
                <a:ea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Vragenmachientje - </a:t>
            </a:r>
            <a:r>
              <a:rPr lang="nl-NL" dirty="0" err="1">
                <a:solidFill>
                  <a:srgbClr val="007250"/>
                </a:solidFill>
                <a:latin typeface="Calibri" panose="020F0502020204030204" pitchFamily="34" charset="0"/>
                <a:cs typeface="Calibri" panose="020F0502020204030204" pitchFamily="34" charset="0"/>
              </a:rPr>
              <a:t>Formulier.docx</a:t>
            </a:r>
            <a:endParaRPr lang="nl-NL" sz="1800" dirty="0">
              <a:solidFill>
                <a:srgbClr val="00725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tabLst>
                <a:tab pos="439738" algn="l"/>
              </a:tabLst>
            </a:pPr>
            <a:r>
              <a:rPr lang="nl-NL" dirty="0">
                <a:solidFill>
                  <a:srgbClr val="007250"/>
                </a:solidFill>
                <a:latin typeface="Calibri" panose="020F0502020204030204" pitchFamily="34" charset="0"/>
                <a:ea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Mijn onderzoeksvraag - </a:t>
            </a:r>
            <a:r>
              <a:rPr lang="nl-NL" dirty="0" err="1">
                <a:solidFill>
                  <a:srgbClr val="007250"/>
                </a:solidFill>
                <a:latin typeface="Calibri" panose="020F0502020204030204" pitchFamily="34" charset="0"/>
                <a:cs typeface="Calibri" panose="020F0502020204030204" pitchFamily="34" charset="0"/>
              </a:rPr>
              <a:t>Formulier.docx</a:t>
            </a:r>
            <a:endParaRPr lang="nl-NL" sz="1800" dirty="0">
              <a:solidFill>
                <a:srgbClr val="00725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tabLst>
                <a:tab pos="439738" algn="l"/>
              </a:tabLst>
            </a:pPr>
            <a:r>
              <a:rPr lang="nl-NL" dirty="0">
                <a:solidFill>
                  <a:srgbClr val="007250"/>
                </a:solidFill>
                <a:latin typeface="Calibri" panose="020F0502020204030204" pitchFamily="34" charset="0"/>
                <a:ea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Mijn onderzoeksmethoden - </a:t>
            </a:r>
            <a:r>
              <a:rPr lang="nl-NL" dirty="0" err="1">
                <a:solidFill>
                  <a:srgbClr val="007250"/>
                </a:solidFill>
                <a:latin typeface="Calibri" panose="020F0502020204030204" pitchFamily="34" charset="0"/>
                <a:cs typeface="Calibri" panose="020F0502020204030204" pitchFamily="34" charset="0"/>
              </a:rPr>
              <a:t>Formulier</a:t>
            </a:r>
            <a:r>
              <a:rPr lang="nl-NL" sz="1800" dirty="0" err="1">
                <a:solidFill>
                  <a:srgbClr val="007250"/>
                </a:solidFill>
                <a:effectLst/>
                <a:latin typeface="Calibri" panose="020F0502020204030204" pitchFamily="34" charset="0"/>
                <a:ea typeface="Calibri" panose="020F0502020204030204" pitchFamily="34" charset="0"/>
                <a:cs typeface="Calibri" panose="020F0502020204030204" pitchFamily="34" charset="0"/>
              </a:rPr>
              <a:t>.docx</a:t>
            </a:r>
            <a:endParaRPr lang="nl-NL" sz="1800" dirty="0">
              <a:solidFill>
                <a:srgbClr val="007250"/>
              </a:solidFill>
              <a:effectLst/>
              <a:latin typeface="Calibri" panose="020F0502020204030204" pitchFamily="34" charset="0"/>
              <a:ea typeface="Calibri" panose="020F0502020204030204" pitchFamily="34" charset="0"/>
              <a:cs typeface="Calibri" panose="020F0502020204030204" pitchFamily="34" charset="0"/>
            </a:endParaRPr>
          </a:p>
          <a:p>
            <a:pPr marL="0" indent="0">
              <a:buNone/>
              <a:tabLst>
                <a:tab pos="439738" algn="l"/>
              </a:tabLst>
            </a:pPr>
            <a:r>
              <a:rPr lang="nl-NL" dirty="0"/>
              <a:t>	</a:t>
            </a:r>
            <a:r>
              <a:rPr lang="nl-NL" dirty="0">
                <a:solidFill>
                  <a:srgbClr val="007250"/>
                </a:solidFill>
                <a:latin typeface="Calibri" panose="020F0502020204030204" pitchFamily="34" charset="0"/>
                <a:cs typeface="Calibri" panose="020F0502020204030204" pitchFamily="34" charset="0"/>
              </a:rPr>
              <a:t>Mijn planning - </a:t>
            </a:r>
            <a:r>
              <a:rPr lang="nl-NL" dirty="0" err="1">
                <a:solidFill>
                  <a:srgbClr val="007250"/>
                </a:solidFill>
                <a:latin typeface="Calibri" panose="020F0502020204030204" pitchFamily="34" charset="0"/>
                <a:cs typeface="Calibri" panose="020F0502020204030204" pitchFamily="34" charset="0"/>
              </a:rPr>
              <a:t>Formulier.docx</a:t>
            </a:r>
            <a:r>
              <a:rPr lang="nl-NL" dirty="0">
                <a:solidFill>
                  <a:srgbClr val="007250"/>
                </a:solidFill>
                <a:latin typeface="Calibri" panose="020F0502020204030204" pitchFamily="34" charset="0"/>
                <a:cs typeface="Calibri" panose="020F0502020204030204" pitchFamily="34" charset="0"/>
              </a:rPr>
              <a:t>      </a:t>
            </a:r>
            <a:endParaRPr lang="nl-NL" dirty="0"/>
          </a:p>
          <a:p>
            <a:pPr marL="0" indent="0">
              <a:buNone/>
              <a:tabLst>
                <a:tab pos="439738" algn="l"/>
              </a:tabLst>
            </a:pPr>
            <a:r>
              <a:rPr lang="nl-NL" dirty="0">
                <a:solidFill>
                  <a:srgbClr val="007250"/>
                </a:solidFill>
                <a:latin typeface="Calibri" panose="020F0502020204030204" pitchFamily="34" charset="0"/>
                <a:cs typeface="Calibri" panose="020F0502020204030204" pitchFamily="34" charset="0"/>
              </a:rPr>
              <a:t>	Mijn onderzoeksplan - </a:t>
            </a:r>
            <a:r>
              <a:rPr lang="nl-NL" dirty="0" err="1">
                <a:solidFill>
                  <a:srgbClr val="007250"/>
                </a:solidFill>
                <a:latin typeface="Calibri" panose="020F0502020204030204" pitchFamily="34" charset="0"/>
                <a:cs typeface="Calibri" panose="020F0502020204030204" pitchFamily="34" charset="0"/>
              </a:rPr>
              <a:t>Format.docx</a:t>
            </a:r>
            <a:endParaRPr lang="nl-NL" dirty="0">
              <a:solidFill>
                <a:srgbClr val="007250"/>
              </a:solidFill>
              <a:latin typeface="Calibri" panose="020F0502020204030204" pitchFamily="34" charset="0"/>
              <a:cs typeface="Calibri" panose="020F0502020204030204" pitchFamily="34" charset="0"/>
            </a:endParaRPr>
          </a:p>
        </p:txBody>
      </p:sp>
      <p:pic>
        <p:nvPicPr>
          <p:cNvPr id="6" name="Afbeelding 5">
            <a:hlinkClick r:id="rId3" action="ppaction://hlinksldjump"/>
            <a:extLst>
              <a:ext uri="{FF2B5EF4-FFF2-40B4-BE49-F238E27FC236}">
                <a16:creationId xmlns:a16="http://schemas.microsoft.com/office/drawing/2014/main" id="{93D3FEF5-7C37-D6B8-EE00-ADC60150EA23}"/>
              </a:ext>
            </a:extLst>
          </p:cNvPr>
          <p:cNvPicPr>
            <a:picLocks noChangeAspect="1"/>
          </p:cNvPicPr>
          <p:nvPr/>
        </p:nvPicPr>
        <p:blipFill>
          <a:blip r:embed="rId4"/>
          <a:stretch>
            <a:fillRect/>
          </a:stretch>
        </p:blipFill>
        <p:spPr>
          <a:xfrm>
            <a:off x="1814173" y="6336180"/>
            <a:ext cx="331680" cy="331680"/>
          </a:xfrm>
          <a:prstGeom prst="rect">
            <a:avLst/>
          </a:prstGeom>
        </p:spPr>
      </p:pic>
      <p:pic>
        <p:nvPicPr>
          <p:cNvPr id="11" name="Afbeelding 10">
            <a:hlinkClick r:id="rId5" action="ppaction://hlinksldjump"/>
            <a:extLst>
              <a:ext uri="{FF2B5EF4-FFF2-40B4-BE49-F238E27FC236}">
                <a16:creationId xmlns:a16="http://schemas.microsoft.com/office/drawing/2014/main" id="{5988E57D-D3F4-4BE5-4F85-A9459E566E14}"/>
              </a:ext>
            </a:extLst>
          </p:cNvPr>
          <p:cNvPicPr>
            <a:picLocks noChangeAspect="1"/>
          </p:cNvPicPr>
          <p:nvPr/>
        </p:nvPicPr>
        <p:blipFill>
          <a:blip r:embed="rId6"/>
          <a:stretch>
            <a:fillRect/>
          </a:stretch>
        </p:blipFill>
        <p:spPr>
          <a:xfrm>
            <a:off x="2200186" y="6331225"/>
            <a:ext cx="361656" cy="350084"/>
          </a:xfrm>
          <a:prstGeom prst="rect">
            <a:avLst/>
          </a:prstGeom>
        </p:spPr>
      </p:pic>
      <p:pic>
        <p:nvPicPr>
          <p:cNvPr id="13" name="Afbeelding 12">
            <a:hlinkClick r:id="rId7" action="ppaction://hlinksldjump"/>
            <a:extLst>
              <a:ext uri="{FF2B5EF4-FFF2-40B4-BE49-F238E27FC236}">
                <a16:creationId xmlns:a16="http://schemas.microsoft.com/office/drawing/2014/main" id="{E3B6D742-5973-A13D-6906-A6D8D77FD8C2}"/>
              </a:ext>
            </a:extLst>
          </p:cNvPr>
          <p:cNvPicPr>
            <a:picLocks noChangeAspect="1"/>
          </p:cNvPicPr>
          <p:nvPr/>
        </p:nvPicPr>
        <p:blipFill>
          <a:blip r:embed="rId8"/>
          <a:stretch>
            <a:fillRect/>
          </a:stretch>
        </p:blipFill>
        <p:spPr>
          <a:xfrm flipH="1">
            <a:off x="2624687" y="6337948"/>
            <a:ext cx="331679" cy="331679"/>
          </a:xfrm>
          <a:prstGeom prst="rect">
            <a:avLst/>
          </a:prstGeom>
        </p:spPr>
      </p:pic>
      <p:pic>
        <p:nvPicPr>
          <p:cNvPr id="15" name="Afbeelding 14">
            <a:hlinkClick r:id="rId9" action="ppaction://hlinksldjump"/>
            <a:extLst>
              <a:ext uri="{FF2B5EF4-FFF2-40B4-BE49-F238E27FC236}">
                <a16:creationId xmlns:a16="http://schemas.microsoft.com/office/drawing/2014/main" id="{CE83FA98-D86E-829A-A9FF-AFA7E2734891}"/>
              </a:ext>
            </a:extLst>
          </p:cNvPr>
          <p:cNvPicPr>
            <a:picLocks noChangeAspect="1"/>
          </p:cNvPicPr>
          <p:nvPr/>
        </p:nvPicPr>
        <p:blipFill>
          <a:blip r:embed="rId10"/>
          <a:stretch>
            <a:fillRect/>
          </a:stretch>
        </p:blipFill>
        <p:spPr>
          <a:xfrm flipH="1">
            <a:off x="3024195" y="6337948"/>
            <a:ext cx="331679" cy="331679"/>
          </a:xfrm>
          <a:prstGeom prst="rect">
            <a:avLst/>
          </a:prstGeom>
        </p:spPr>
      </p:pic>
      <p:pic>
        <p:nvPicPr>
          <p:cNvPr id="16" name="Afbeelding 15">
            <a:hlinkClick r:id="rId11" action="ppaction://hlinksldjump"/>
            <a:extLst>
              <a:ext uri="{FF2B5EF4-FFF2-40B4-BE49-F238E27FC236}">
                <a16:creationId xmlns:a16="http://schemas.microsoft.com/office/drawing/2014/main" id="{5CAD9309-26BC-4461-CBEF-2F0DED0E84C5}"/>
              </a:ext>
            </a:extLst>
          </p:cNvPr>
          <p:cNvPicPr>
            <a:picLocks noChangeAspect="1"/>
          </p:cNvPicPr>
          <p:nvPr/>
        </p:nvPicPr>
        <p:blipFill>
          <a:blip r:embed="rId12"/>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3" action="ppaction://hlinksldjump"/>
            <a:extLst>
              <a:ext uri="{FF2B5EF4-FFF2-40B4-BE49-F238E27FC236}">
                <a16:creationId xmlns:a16="http://schemas.microsoft.com/office/drawing/2014/main" id="{27F3D98A-B3DC-9CF4-9B69-7E7F3589785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5" action="ppaction://hlinksldjump"/>
            <a:extLst>
              <a:ext uri="{FF2B5EF4-FFF2-40B4-BE49-F238E27FC236}">
                <a16:creationId xmlns:a16="http://schemas.microsoft.com/office/drawing/2014/main" id="{F5C54E7F-FD20-A932-4F71-E8D12C015BB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1" name="Afbeelding 20">
            <a:hlinkClick r:id="rId17" action="ppaction://hlinksldjump"/>
            <a:extLst>
              <a:ext uri="{FF2B5EF4-FFF2-40B4-BE49-F238E27FC236}">
                <a16:creationId xmlns:a16="http://schemas.microsoft.com/office/drawing/2014/main" id="{C6C64E02-7016-E978-F239-F1E40870E737}"/>
              </a:ext>
            </a:extLst>
          </p:cNvPr>
          <p:cNvPicPr>
            <a:picLocks noChangeAspect="1"/>
          </p:cNvPicPr>
          <p:nvPr/>
        </p:nvPicPr>
        <p:blipFill>
          <a:blip r:embed="rId18"/>
          <a:stretch>
            <a:fillRect/>
          </a:stretch>
        </p:blipFill>
        <p:spPr>
          <a:xfrm>
            <a:off x="1421440" y="6343395"/>
            <a:ext cx="331680" cy="326373"/>
          </a:xfrm>
          <a:prstGeom prst="rect">
            <a:avLst/>
          </a:prstGeom>
        </p:spPr>
      </p:pic>
      <p:pic>
        <p:nvPicPr>
          <p:cNvPr id="22" name="Afbeelding 21">
            <a:hlinkClick r:id="rId19" action="ppaction://hlinksldjump"/>
            <a:extLst>
              <a:ext uri="{FF2B5EF4-FFF2-40B4-BE49-F238E27FC236}">
                <a16:creationId xmlns:a16="http://schemas.microsoft.com/office/drawing/2014/main" id="{AB623E3E-5E7B-BB3C-4319-BB9F28677552}"/>
              </a:ext>
            </a:extLst>
          </p:cNvPr>
          <p:cNvPicPr>
            <a:picLocks noChangeAspect="1"/>
          </p:cNvPicPr>
          <p:nvPr/>
        </p:nvPicPr>
        <p:blipFill>
          <a:blip r:embed="rId20"/>
          <a:stretch>
            <a:fillRect/>
          </a:stretch>
        </p:blipFill>
        <p:spPr>
          <a:xfrm flipH="1">
            <a:off x="634022" y="6341577"/>
            <a:ext cx="325344" cy="329489"/>
          </a:xfrm>
          <a:prstGeom prst="rect">
            <a:avLst/>
          </a:prstGeom>
        </p:spPr>
      </p:pic>
      <p:pic>
        <p:nvPicPr>
          <p:cNvPr id="3" name="Afbeelding 2">
            <a:extLst>
              <a:ext uri="{FF2B5EF4-FFF2-40B4-BE49-F238E27FC236}">
                <a16:creationId xmlns:a16="http://schemas.microsoft.com/office/drawing/2014/main" id="{53B2480F-9722-F9F6-2603-C26E0F11A29D}"/>
              </a:ext>
            </a:extLst>
          </p:cNvPr>
          <p:cNvPicPr>
            <a:picLocks noChangeAspect="1"/>
          </p:cNvPicPr>
          <p:nvPr/>
        </p:nvPicPr>
        <p:blipFill>
          <a:blip r:embed="rId21"/>
          <a:stretch>
            <a:fillRect/>
          </a:stretch>
        </p:blipFill>
        <p:spPr>
          <a:xfrm>
            <a:off x="838199" y="1466843"/>
            <a:ext cx="385630" cy="346455"/>
          </a:xfrm>
          <a:prstGeom prst="rect">
            <a:avLst/>
          </a:prstGeom>
        </p:spPr>
      </p:pic>
      <p:pic>
        <p:nvPicPr>
          <p:cNvPr id="7" name="Afbeelding 6">
            <a:extLst>
              <a:ext uri="{FF2B5EF4-FFF2-40B4-BE49-F238E27FC236}">
                <a16:creationId xmlns:a16="http://schemas.microsoft.com/office/drawing/2014/main" id="{9C1705AD-DD69-006F-F25C-BE27F12636A6}"/>
              </a:ext>
            </a:extLst>
          </p:cNvPr>
          <p:cNvPicPr>
            <a:picLocks noChangeAspect="1"/>
          </p:cNvPicPr>
          <p:nvPr/>
        </p:nvPicPr>
        <p:blipFill>
          <a:blip r:embed="rId21"/>
          <a:stretch>
            <a:fillRect/>
          </a:stretch>
        </p:blipFill>
        <p:spPr>
          <a:xfrm>
            <a:off x="828817" y="1837290"/>
            <a:ext cx="385630" cy="346455"/>
          </a:xfrm>
          <a:prstGeom prst="rect">
            <a:avLst/>
          </a:prstGeom>
        </p:spPr>
      </p:pic>
      <p:pic>
        <p:nvPicPr>
          <p:cNvPr id="8" name="Afbeelding 7">
            <a:extLst>
              <a:ext uri="{FF2B5EF4-FFF2-40B4-BE49-F238E27FC236}">
                <a16:creationId xmlns:a16="http://schemas.microsoft.com/office/drawing/2014/main" id="{6C4825EA-10A5-C0EE-D7B6-BCF9916B79C1}"/>
              </a:ext>
            </a:extLst>
          </p:cNvPr>
          <p:cNvPicPr>
            <a:picLocks noChangeAspect="1"/>
          </p:cNvPicPr>
          <p:nvPr/>
        </p:nvPicPr>
        <p:blipFill>
          <a:blip r:embed="rId21"/>
          <a:stretch>
            <a:fillRect/>
          </a:stretch>
        </p:blipFill>
        <p:spPr>
          <a:xfrm>
            <a:off x="835851" y="2210088"/>
            <a:ext cx="385630" cy="346455"/>
          </a:xfrm>
          <a:prstGeom prst="rect">
            <a:avLst/>
          </a:prstGeom>
        </p:spPr>
      </p:pic>
      <p:pic>
        <p:nvPicPr>
          <p:cNvPr id="9" name="Afbeelding 8">
            <a:extLst>
              <a:ext uri="{FF2B5EF4-FFF2-40B4-BE49-F238E27FC236}">
                <a16:creationId xmlns:a16="http://schemas.microsoft.com/office/drawing/2014/main" id="{C417BE22-587F-6720-404A-E8EFB391130B}"/>
              </a:ext>
            </a:extLst>
          </p:cNvPr>
          <p:cNvPicPr>
            <a:picLocks noChangeAspect="1"/>
          </p:cNvPicPr>
          <p:nvPr/>
        </p:nvPicPr>
        <p:blipFill>
          <a:blip r:embed="rId21"/>
          <a:stretch>
            <a:fillRect/>
          </a:stretch>
        </p:blipFill>
        <p:spPr>
          <a:xfrm>
            <a:off x="826469" y="2580535"/>
            <a:ext cx="385630" cy="346455"/>
          </a:xfrm>
          <a:prstGeom prst="rect">
            <a:avLst/>
          </a:prstGeom>
        </p:spPr>
      </p:pic>
      <p:pic>
        <p:nvPicPr>
          <p:cNvPr id="12" name="Afbeelding 11">
            <a:extLst>
              <a:ext uri="{FF2B5EF4-FFF2-40B4-BE49-F238E27FC236}">
                <a16:creationId xmlns:a16="http://schemas.microsoft.com/office/drawing/2014/main" id="{1BEF2B0D-1FED-F0F0-36C1-210C26B24AA5}"/>
              </a:ext>
            </a:extLst>
          </p:cNvPr>
          <p:cNvPicPr>
            <a:picLocks noChangeAspect="1"/>
          </p:cNvPicPr>
          <p:nvPr/>
        </p:nvPicPr>
        <p:blipFill>
          <a:blip r:embed="rId21"/>
          <a:stretch>
            <a:fillRect/>
          </a:stretch>
        </p:blipFill>
        <p:spPr>
          <a:xfrm>
            <a:off x="835851" y="2955679"/>
            <a:ext cx="385630" cy="346455"/>
          </a:xfrm>
          <a:prstGeom prst="rect">
            <a:avLst/>
          </a:prstGeom>
        </p:spPr>
      </p:pic>
      <p:pic>
        <p:nvPicPr>
          <p:cNvPr id="14" name="Afbeelding 13">
            <a:extLst>
              <a:ext uri="{FF2B5EF4-FFF2-40B4-BE49-F238E27FC236}">
                <a16:creationId xmlns:a16="http://schemas.microsoft.com/office/drawing/2014/main" id="{A85E8A4F-B9C7-301D-43BE-68BA131B15B1}"/>
              </a:ext>
            </a:extLst>
          </p:cNvPr>
          <p:cNvPicPr>
            <a:picLocks noChangeAspect="1"/>
          </p:cNvPicPr>
          <p:nvPr/>
        </p:nvPicPr>
        <p:blipFill>
          <a:blip r:embed="rId21"/>
          <a:stretch>
            <a:fillRect/>
          </a:stretch>
        </p:blipFill>
        <p:spPr>
          <a:xfrm>
            <a:off x="826469" y="3319906"/>
            <a:ext cx="385630" cy="346455"/>
          </a:xfrm>
          <a:prstGeom prst="rect">
            <a:avLst/>
          </a:prstGeom>
        </p:spPr>
      </p:pic>
      <p:pic>
        <p:nvPicPr>
          <p:cNvPr id="19" name="Afbeelding 18">
            <a:extLst>
              <a:ext uri="{FF2B5EF4-FFF2-40B4-BE49-F238E27FC236}">
                <a16:creationId xmlns:a16="http://schemas.microsoft.com/office/drawing/2014/main" id="{082C8485-E1EB-66F6-9A35-4AD468AF953E}"/>
              </a:ext>
            </a:extLst>
          </p:cNvPr>
          <p:cNvPicPr>
            <a:picLocks noChangeAspect="1"/>
          </p:cNvPicPr>
          <p:nvPr/>
        </p:nvPicPr>
        <p:blipFill>
          <a:blip r:embed="rId21"/>
          <a:stretch>
            <a:fillRect/>
          </a:stretch>
        </p:blipFill>
        <p:spPr>
          <a:xfrm>
            <a:off x="833503" y="3686484"/>
            <a:ext cx="385630" cy="346455"/>
          </a:xfrm>
          <a:prstGeom prst="rect">
            <a:avLst/>
          </a:prstGeom>
        </p:spPr>
      </p:pic>
      <p:pic>
        <p:nvPicPr>
          <p:cNvPr id="27" name="Afbeelding 26" descr="Afbeelding met tekst, logo, Graphics, Lettertype&#10;&#10;Automatisch gegenereerde beschrijving">
            <a:extLst>
              <a:ext uri="{FF2B5EF4-FFF2-40B4-BE49-F238E27FC236}">
                <a16:creationId xmlns:a16="http://schemas.microsoft.com/office/drawing/2014/main" id="{489DAEBD-D92D-AAF7-CB5E-619ADCC58649}"/>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42839" y="14691"/>
            <a:ext cx="1157202" cy="1157202"/>
          </a:xfrm>
          <a:prstGeom prst="rect">
            <a:avLst/>
          </a:prstGeom>
        </p:spPr>
      </p:pic>
      <p:pic>
        <p:nvPicPr>
          <p:cNvPr id="4" name="Graphic 3">
            <a:hlinkClick r:id="" action="ppaction://hlinkshowjump?jump=previousslide"/>
            <a:extLst>
              <a:ext uri="{FF2B5EF4-FFF2-40B4-BE49-F238E27FC236}">
                <a16:creationId xmlns:a16="http://schemas.microsoft.com/office/drawing/2014/main" id="{7E17F120-C962-0A64-7BA9-6E1574425AE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rot="10800000">
            <a:off x="297330" y="6349628"/>
            <a:ext cx="304800" cy="304800"/>
          </a:xfrm>
          <a:prstGeom prst="rect">
            <a:avLst/>
          </a:prstGeom>
        </p:spPr>
      </p:pic>
      <p:pic>
        <p:nvPicPr>
          <p:cNvPr id="5" name="Afbeelding 4">
            <a:extLst>
              <a:ext uri="{FF2B5EF4-FFF2-40B4-BE49-F238E27FC236}">
                <a16:creationId xmlns:a16="http://schemas.microsoft.com/office/drawing/2014/main" id="{0798AA02-3E51-E113-4FDD-840A801F5536}"/>
              </a:ext>
            </a:extLst>
          </p:cNvPr>
          <p:cNvPicPr>
            <a:picLocks noChangeAspect="1"/>
          </p:cNvPicPr>
          <p:nvPr/>
        </p:nvPicPr>
        <p:blipFill>
          <a:blip r:embed="rId21"/>
          <a:stretch>
            <a:fillRect/>
          </a:stretch>
        </p:blipFill>
        <p:spPr>
          <a:xfrm>
            <a:off x="842839" y="4054077"/>
            <a:ext cx="385630" cy="346455"/>
          </a:xfrm>
          <a:prstGeom prst="rect">
            <a:avLst/>
          </a:prstGeom>
        </p:spPr>
      </p:pic>
      <p:pic>
        <p:nvPicPr>
          <p:cNvPr id="23" name="Afbeelding 22">
            <a:extLst>
              <a:ext uri="{FF2B5EF4-FFF2-40B4-BE49-F238E27FC236}">
                <a16:creationId xmlns:a16="http://schemas.microsoft.com/office/drawing/2014/main" id="{0B3FC906-2B1D-E8AF-B00E-1FEBDBF44FA1}"/>
              </a:ext>
            </a:extLst>
          </p:cNvPr>
          <p:cNvPicPr>
            <a:picLocks noChangeAspect="1"/>
          </p:cNvPicPr>
          <p:nvPr/>
        </p:nvPicPr>
        <p:blipFill>
          <a:blip r:embed="rId21"/>
          <a:stretch>
            <a:fillRect/>
          </a:stretch>
        </p:blipFill>
        <p:spPr>
          <a:xfrm>
            <a:off x="844421" y="4433228"/>
            <a:ext cx="385630" cy="346455"/>
          </a:xfrm>
          <a:prstGeom prst="rect">
            <a:avLst/>
          </a:prstGeom>
        </p:spPr>
      </p:pic>
      <p:pic>
        <p:nvPicPr>
          <p:cNvPr id="20" name="Afbeelding 19">
            <a:extLst>
              <a:ext uri="{FF2B5EF4-FFF2-40B4-BE49-F238E27FC236}">
                <a16:creationId xmlns:a16="http://schemas.microsoft.com/office/drawing/2014/main" id="{25CA2C56-D80B-E51E-28B7-2224614E5FE2}"/>
              </a:ext>
            </a:extLst>
          </p:cNvPr>
          <p:cNvPicPr>
            <a:picLocks noChangeAspect="1"/>
          </p:cNvPicPr>
          <p:nvPr/>
        </p:nvPicPr>
        <p:blipFill>
          <a:blip r:embed="rId21"/>
          <a:stretch>
            <a:fillRect/>
          </a:stretch>
        </p:blipFill>
        <p:spPr>
          <a:xfrm>
            <a:off x="842839" y="4811549"/>
            <a:ext cx="385630" cy="346455"/>
          </a:xfrm>
          <a:prstGeom prst="rect">
            <a:avLst/>
          </a:prstGeom>
        </p:spPr>
      </p:pic>
      <p:sp>
        <p:nvSpPr>
          <p:cNvPr id="26" name="Tekstvak 25">
            <a:extLst>
              <a:ext uri="{FF2B5EF4-FFF2-40B4-BE49-F238E27FC236}">
                <a16:creationId xmlns:a16="http://schemas.microsoft.com/office/drawing/2014/main" id="{1D6C281D-B2AC-287E-9027-9F863EBA15EC}"/>
              </a:ext>
            </a:extLst>
          </p:cNvPr>
          <p:cNvSpPr txBox="1"/>
          <p:nvPr/>
        </p:nvSpPr>
        <p:spPr>
          <a:xfrm>
            <a:off x="5076409" y="4410351"/>
            <a:ext cx="3126754" cy="369332"/>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Mijn planning - </a:t>
            </a:r>
            <a:r>
              <a:rPr lang="nl-NL" dirty="0" err="1">
                <a:solidFill>
                  <a:srgbClr val="007250"/>
                </a:solidFill>
                <a:latin typeface="Calibri" panose="020F0502020204030204" pitchFamily="34" charset="0"/>
                <a:cs typeface="Calibri" panose="020F0502020204030204" pitchFamily="34" charset="0"/>
              </a:rPr>
              <a:t>Formulier.xlsx</a:t>
            </a:r>
            <a:endParaRPr lang="nl-NL" dirty="0"/>
          </a:p>
        </p:txBody>
      </p:sp>
      <p:pic>
        <p:nvPicPr>
          <p:cNvPr id="28" name="Afbeelding 27" descr="Afbeelding met schermopname, symbool, Graphics, Lettertype&#10;&#10;Automatisch gegenereerde beschrijving">
            <a:extLst>
              <a:ext uri="{FF2B5EF4-FFF2-40B4-BE49-F238E27FC236}">
                <a16:creationId xmlns:a16="http://schemas.microsoft.com/office/drawing/2014/main" id="{A668FC8F-8512-8600-D09F-8A3D6627FB40}"/>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4751341" y="4429685"/>
            <a:ext cx="385631" cy="385631"/>
          </a:xfrm>
          <a:prstGeom prst="rect">
            <a:avLst/>
          </a:prstGeom>
        </p:spPr>
      </p:pic>
      <p:pic>
        <p:nvPicPr>
          <p:cNvPr id="29" name="Graphic 28">
            <a:hlinkClick r:id="" action="ppaction://hlinkshowjump?jump=nextslide"/>
            <a:extLst>
              <a:ext uri="{FF2B5EF4-FFF2-40B4-BE49-F238E27FC236}">
                <a16:creationId xmlns:a16="http://schemas.microsoft.com/office/drawing/2014/main" id="{9F5B0242-06FA-D166-127B-6F8C27B783A9}"/>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1684001" y="6364827"/>
            <a:ext cx="304800" cy="304800"/>
          </a:xfrm>
          <a:prstGeom prst="rect">
            <a:avLst/>
          </a:prstGeom>
        </p:spPr>
      </p:pic>
    </p:spTree>
    <p:extLst>
      <p:ext uri="{BB962C8B-B14F-4D97-AF65-F5344CB8AC3E}">
        <p14:creationId xmlns:p14="http://schemas.microsoft.com/office/powerpoint/2010/main" val="1937498132"/>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Overzicht formulieren (3)</a:t>
            </a:r>
          </a:p>
        </p:txBody>
      </p:sp>
      <p:sp>
        <p:nvSpPr>
          <p:cNvPr id="10" name="Tijdelijke aanduiding voor inhoud 2">
            <a:extLst>
              <a:ext uri="{FF2B5EF4-FFF2-40B4-BE49-F238E27FC236}">
                <a16:creationId xmlns:a16="http://schemas.microsoft.com/office/drawing/2014/main" id="{4CC5520A-9005-0150-769B-4389A3B01F6B}"/>
              </a:ext>
            </a:extLst>
          </p:cNvPr>
          <p:cNvSpPr>
            <a:spLocks noGrp="1"/>
          </p:cNvSpPr>
          <p:nvPr>
            <p:ph idx="1"/>
          </p:nvPr>
        </p:nvSpPr>
        <p:spPr>
          <a:xfrm>
            <a:off x="838200" y="1420755"/>
            <a:ext cx="11015137" cy="3928198"/>
          </a:xfrm>
        </p:spPr>
        <p:txBody>
          <a:bodyPr/>
          <a:lstStyle/>
          <a:p>
            <a:pPr marL="0" indent="0">
              <a:buNone/>
              <a:tabLst>
                <a:tab pos="439738" algn="l"/>
              </a:tabLst>
            </a:pPr>
            <a:r>
              <a:rPr lang="nl-NL" dirty="0">
                <a:latin typeface="Calibri" panose="020F0502020204030204" pitchFamily="34" charset="0"/>
                <a:ea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Gegevens vastleggen - Formulier.docx </a:t>
            </a:r>
            <a:r>
              <a:rPr lang="nl-NL" dirty="0">
                <a:solidFill>
                  <a:srgbClr val="FF0000"/>
                </a:solidFill>
                <a:latin typeface="Calibri" panose="020F0502020204030204" pitchFamily="34" charset="0"/>
                <a:ea typeface="Calibri" panose="020F0502020204030204" pitchFamily="34" charset="0"/>
                <a:cs typeface="Calibri" panose="020F0502020204030204" pitchFamily="34" charset="0"/>
              </a:rPr>
              <a:t>(nog niet beschikbaar)</a:t>
            </a:r>
            <a:endParaRPr lang="nl-NL" dirty="0">
              <a:solidFill>
                <a:srgbClr val="007250"/>
              </a:solidFill>
              <a:latin typeface="Calibri" panose="020F0502020204030204" pitchFamily="34" charset="0"/>
              <a:cs typeface="Calibri" panose="020F0502020204030204" pitchFamily="34" charset="0"/>
            </a:endParaRPr>
          </a:p>
          <a:p>
            <a:pPr marL="0" indent="0">
              <a:buNone/>
              <a:tabLst>
                <a:tab pos="439738" algn="l"/>
              </a:tabLst>
            </a:pPr>
            <a:r>
              <a:rPr lang="nl-NL" dirty="0">
                <a:solidFill>
                  <a:srgbClr val="007250"/>
                </a:solidFill>
                <a:latin typeface="Calibri" panose="020F0502020204030204" pitchFamily="34" charset="0"/>
                <a:cs typeface="Calibri" panose="020F0502020204030204" pitchFamily="34" charset="0"/>
              </a:rPr>
              <a:t>	Gegevens ordenen - Formulier.docx </a:t>
            </a:r>
            <a:r>
              <a:rPr lang="nl-NL" dirty="0">
                <a:solidFill>
                  <a:srgbClr val="FF0000"/>
                </a:solidFill>
                <a:latin typeface="Calibri" panose="020F0502020204030204" pitchFamily="34" charset="0"/>
                <a:ea typeface="Calibri" panose="020F0502020204030204" pitchFamily="34" charset="0"/>
                <a:cs typeface="Calibri" panose="020F0502020204030204" pitchFamily="34" charset="0"/>
              </a:rPr>
              <a:t>(nog niet beschikbaar)</a:t>
            </a:r>
            <a:endParaRPr lang="nl-NL" dirty="0">
              <a:solidFill>
                <a:srgbClr val="007250"/>
              </a:solidFill>
              <a:latin typeface="Calibri" panose="020F0502020204030204" pitchFamily="34" charset="0"/>
              <a:cs typeface="Calibri" panose="020F0502020204030204" pitchFamily="34" charset="0"/>
            </a:endParaRPr>
          </a:p>
          <a:p>
            <a:pPr marL="0" indent="0">
              <a:buNone/>
              <a:tabLst>
                <a:tab pos="439738" algn="l"/>
              </a:tabLst>
            </a:pPr>
            <a:r>
              <a:rPr lang="nl-NL" dirty="0">
                <a:latin typeface="Calibri" panose="020F0502020204030204" pitchFamily="34" charset="0"/>
                <a:ea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Beïnvloedende factoren vastleggen - Formulier</a:t>
            </a:r>
            <a:r>
              <a:rPr lang="nl-NL" sz="1800" dirty="0">
                <a:solidFill>
                  <a:srgbClr val="007250"/>
                </a:solidFill>
                <a:effectLst/>
                <a:latin typeface="Calibri" panose="020F0502020204030204" pitchFamily="34" charset="0"/>
                <a:ea typeface="Calibri" panose="020F0502020204030204" pitchFamily="34" charset="0"/>
                <a:cs typeface="Calibri" panose="020F0502020204030204" pitchFamily="34" charset="0"/>
              </a:rPr>
              <a:t>.docx </a:t>
            </a:r>
            <a:r>
              <a:rPr lang="nl-NL" dirty="0">
                <a:solidFill>
                  <a:srgbClr val="FF0000"/>
                </a:solidFill>
                <a:latin typeface="Calibri" panose="020F0502020204030204" pitchFamily="34" charset="0"/>
                <a:ea typeface="Calibri" panose="020F0502020204030204" pitchFamily="34" charset="0"/>
                <a:cs typeface="Calibri" panose="020F0502020204030204" pitchFamily="34" charset="0"/>
              </a:rPr>
              <a:t>(nog niet beschikbaar)</a:t>
            </a:r>
            <a:endParaRPr lang="nl-NL" dirty="0">
              <a:solidFill>
                <a:srgbClr val="007250"/>
              </a:solidFill>
              <a:latin typeface="Calibri" panose="020F0502020204030204" pitchFamily="34" charset="0"/>
              <a:ea typeface="Calibri" panose="020F0502020204030204" pitchFamily="34" charset="0"/>
              <a:cs typeface="Calibri" panose="020F0502020204030204" pitchFamily="34" charset="0"/>
            </a:endParaRPr>
          </a:p>
          <a:p>
            <a:pPr marL="0" indent="0">
              <a:buNone/>
              <a:tabLst>
                <a:tab pos="439738" algn="l"/>
              </a:tabLst>
            </a:pPr>
            <a:r>
              <a:rPr lang="nl-NL" sz="1800" dirty="0">
                <a:solidFill>
                  <a:srgbClr val="007250"/>
                </a:solidFill>
                <a:effectLst/>
                <a:latin typeface="Calibri" panose="020F0502020204030204" pitchFamily="34" charset="0"/>
                <a:ea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Gegevens analyseren - Formulier.docx </a:t>
            </a:r>
            <a:r>
              <a:rPr lang="nl-NL" dirty="0">
                <a:solidFill>
                  <a:srgbClr val="FF0000"/>
                </a:solidFill>
                <a:latin typeface="Calibri" panose="020F0502020204030204" pitchFamily="34" charset="0"/>
                <a:ea typeface="Calibri" panose="020F0502020204030204" pitchFamily="34" charset="0"/>
                <a:cs typeface="Calibri" panose="020F0502020204030204" pitchFamily="34" charset="0"/>
              </a:rPr>
              <a:t>(nog niet beschikbaar)</a:t>
            </a:r>
            <a:endParaRPr lang="nl-NL" dirty="0">
              <a:solidFill>
                <a:srgbClr val="007250"/>
              </a:solidFill>
              <a:latin typeface="Calibri" panose="020F0502020204030204" pitchFamily="34" charset="0"/>
              <a:cs typeface="Calibri" panose="020F0502020204030204" pitchFamily="34" charset="0"/>
            </a:endParaRPr>
          </a:p>
          <a:p>
            <a:pPr marL="0" indent="0">
              <a:buNone/>
              <a:tabLst>
                <a:tab pos="439738" algn="l"/>
              </a:tabLst>
            </a:pPr>
            <a:r>
              <a:rPr lang="nl-NL" dirty="0">
                <a:solidFill>
                  <a:srgbClr val="007250"/>
                </a:solidFill>
                <a:latin typeface="Calibri" panose="020F0502020204030204" pitchFamily="34" charset="0"/>
                <a:cs typeface="Calibri" panose="020F0502020204030204" pitchFamily="34" charset="0"/>
              </a:rPr>
              <a:t>	Mijn verslag - Formulier.docx </a:t>
            </a:r>
            <a:r>
              <a:rPr lang="nl-NL" dirty="0">
                <a:solidFill>
                  <a:srgbClr val="FF0000"/>
                </a:solidFill>
                <a:latin typeface="Calibri" panose="020F0502020204030204" pitchFamily="34" charset="0"/>
                <a:ea typeface="Calibri" panose="020F0502020204030204" pitchFamily="34" charset="0"/>
                <a:cs typeface="Calibri" panose="020F0502020204030204" pitchFamily="34" charset="0"/>
              </a:rPr>
              <a:t>(nog niet beschikbaar)</a:t>
            </a:r>
            <a:endParaRPr lang="nl-NL" dirty="0">
              <a:solidFill>
                <a:srgbClr val="007250"/>
              </a:solidFill>
              <a:latin typeface="Calibri" panose="020F0502020204030204" pitchFamily="34" charset="0"/>
              <a:cs typeface="Calibri" panose="020F0502020204030204" pitchFamily="34" charset="0"/>
            </a:endParaRPr>
          </a:p>
          <a:p>
            <a:pPr marL="0" indent="0">
              <a:buNone/>
              <a:tabLst>
                <a:tab pos="439738" algn="l"/>
              </a:tabLst>
            </a:pPr>
            <a:r>
              <a:rPr lang="nl-NL" dirty="0">
                <a:solidFill>
                  <a:srgbClr val="007250"/>
                </a:solidFill>
                <a:latin typeface="Calibri" panose="020F0502020204030204" pitchFamily="34" charset="0"/>
                <a:cs typeface="Calibri" panose="020F0502020204030204" pitchFamily="34" charset="0"/>
              </a:rPr>
              <a:t>	Mijn presentatie - Formulier.docx </a:t>
            </a:r>
            <a:r>
              <a:rPr lang="nl-NL" dirty="0">
                <a:solidFill>
                  <a:srgbClr val="FF0000"/>
                </a:solidFill>
                <a:latin typeface="Calibri" panose="020F0502020204030204" pitchFamily="34" charset="0"/>
                <a:ea typeface="Calibri" panose="020F0502020204030204" pitchFamily="34" charset="0"/>
                <a:cs typeface="Calibri" panose="020F0502020204030204" pitchFamily="34" charset="0"/>
              </a:rPr>
              <a:t>(nog niet beschikbaar)</a:t>
            </a:r>
            <a:endParaRPr lang="nl-NL" dirty="0">
              <a:solidFill>
                <a:srgbClr val="007250"/>
              </a:solidFill>
              <a:latin typeface="Calibri" panose="020F0502020204030204" pitchFamily="34" charset="0"/>
              <a:cs typeface="Calibri" panose="020F0502020204030204" pitchFamily="34" charset="0"/>
            </a:endParaRPr>
          </a:p>
          <a:p>
            <a:pPr marL="0" indent="0">
              <a:buNone/>
              <a:tabLst>
                <a:tab pos="439738" algn="l"/>
              </a:tabLst>
            </a:pPr>
            <a:r>
              <a:rPr lang="nl-NL" dirty="0">
                <a:solidFill>
                  <a:srgbClr val="007250"/>
                </a:solidFill>
                <a:latin typeface="Calibri" panose="020F0502020204030204" pitchFamily="34" charset="0"/>
                <a:ea typeface="Calibri" panose="020F0502020204030204" pitchFamily="34" charset="0"/>
                <a:cs typeface="Calibri" panose="020F0502020204030204" pitchFamily="34" charset="0"/>
              </a:rPr>
              <a:t>	</a:t>
            </a:r>
            <a:endParaRPr lang="nl-NL" dirty="0">
              <a:solidFill>
                <a:srgbClr val="0070C0"/>
              </a:solidFill>
              <a:latin typeface="Arial" panose="020B0604020202020204" pitchFamily="34" charset="0"/>
              <a:cs typeface="Arial" panose="020B0604020202020204" pitchFamily="34" charset="0"/>
            </a:endParaRPr>
          </a:p>
        </p:txBody>
      </p:sp>
      <p:pic>
        <p:nvPicPr>
          <p:cNvPr id="6" name="Afbeelding 5">
            <a:hlinkClick r:id="rId3" action="ppaction://hlinksldjump"/>
            <a:extLst>
              <a:ext uri="{FF2B5EF4-FFF2-40B4-BE49-F238E27FC236}">
                <a16:creationId xmlns:a16="http://schemas.microsoft.com/office/drawing/2014/main" id="{93D3FEF5-7C37-D6B8-EE00-ADC60150EA23}"/>
              </a:ext>
            </a:extLst>
          </p:cNvPr>
          <p:cNvPicPr>
            <a:picLocks noChangeAspect="1"/>
          </p:cNvPicPr>
          <p:nvPr/>
        </p:nvPicPr>
        <p:blipFill>
          <a:blip r:embed="rId4"/>
          <a:stretch>
            <a:fillRect/>
          </a:stretch>
        </p:blipFill>
        <p:spPr>
          <a:xfrm>
            <a:off x="1814173" y="6336180"/>
            <a:ext cx="331680" cy="331680"/>
          </a:xfrm>
          <a:prstGeom prst="rect">
            <a:avLst/>
          </a:prstGeom>
        </p:spPr>
      </p:pic>
      <p:pic>
        <p:nvPicPr>
          <p:cNvPr id="11" name="Afbeelding 10">
            <a:hlinkClick r:id="rId5" action="ppaction://hlinksldjump"/>
            <a:extLst>
              <a:ext uri="{FF2B5EF4-FFF2-40B4-BE49-F238E27FC236}">
                <a16:creationId xmlns:a16="http://schemas.microsoft.com/office/drawing/2014/main" id="{5988E57D-D3F4-4BE5-4F85-A9459E566E14}"/>
              </a:ext>
            </a:extLst>
          </p:cNvPr>
          <p:cNvPicPr>
            <a:picLocks noChangeAspect="1"/>
          </p:cNvPicPr>
          <p:nvPr/>
        </p:nvPicPr>
        <p:blipFill>
          <a:blip r:embed="rId6"/>
          <a:stretch>
            <a:fillRect/>
          </a:stretch>
        </p:blipFill>
        <p:spPr>
          <a:xfrm>
            <a:off x="2200186" y="6331225"/>
            <a:ext cx="361656" cy="350084"/>
          </a:xfrm>
          <a:prstGeom prst="rect">
            <a:avLst/>
          </a:prstGeom>
        </p:spPr>
      </p:pic>
      <p:pic>
        <p:nvPicPr>
          <p:cNvPr id="13" name="Afbeelding 12">
            <a:hlinkClick r:id="rId7" action="ppaction://hlinksldjump"/>
            <a:extLst>
              <a:ext uri="{FF2B5EF4-FFF2-40B4-BE49-F238E27FC236}">
                <a16:creationId xmlns:a16="http://schemas.microsoft.com/office/drawing/2014/main" id="{E3B6D742-5973-A13D-6906-A6D8D77FD8C2}"/>
              </a:ext>
            </a:extLst>
          </p:cNvPr>
          <p:cNvPicPr>
            <a:picLocks noChangeAspect="1"/>
          </p:cNvPicPr>
          <p:nvPr/>
        </p:nvPicPr>
        <p:blipFill>
          <a:blip r:embed="rId8"/>
          <a:stretch>
            <a:fillRect/>
          </a:stretch>
        </p:blipFill>
        <p:spPr>
          <a:xfrm flipH="1">
            <a:off x="2624687" y="6337948"/>
            <a:ext cx="331679" cy="331679"/>
          </a:xfrm>
          <a:prstGeom prst="rect">
            <a:avLst/>
          </a:prstGeom>
        </p:spPr>
      </p:pic>
      <p:pic>
        <p:nvPicPr>
          <p:cNvPr id="15" name="Afbeelding 14">
            <a:hlinkClick r:id="rId9" action="ppaction://hlinksldjump"/>
            <a:extLst>
              <a:ext uri="{FF2B5EF4-FFF2-40B4-BE49-F238E27FC236}">
                <a16:creationId xmlns:a16="http://schemas.microsoft.com/office/drawing/2014/main" id="{CE83FA98-D86E-829A-A9FF-AFA7E2734891}"/>
              </a:ext>
            </a:extLst>
          </p:cNvPr>
          <p:cNvPicPr>
            <a:picLocks noChangeAspect="1"/>
          </p:cNvPicPr>
          <p:nvPr/>
        </p:nvPicPr>
        <p:blipFill>
          <a:blip r:embed="rId10"/>
          <a:stretch>
            <a:fillRect/>
          </a:stretch>
        </p:blipFill>
        <p:spPr>
          <a:xfrm flipH="1">
            <a:off x="3024195" y="6337948"/>
            <a:ext cx="331679" cy="331679"/>
          </a:xfrm>
          <a:prstGeom prst="rect">
            <a:avLst/>
          </a:prstGeom>
        </p:spPr>
      </p:pic>
      <p:pic>
        <p:nvPicPr>
          <p:cNvPr id="16" name="Afbeelding 15">
            <a:hlinkClick r:id="rId11" action="ppaction://hlinksldjump"/>
            <a:extLst>
              <a:ext uri="{FF2B5EF4-FFF2-40B4-BE49-F238E27FC236}">
                <a16:creationId xmlns:a16="http://schemas.microsoft.com/office/drawing/2014/main" id="{5CAD9309-26BC-4461-CBEF-2F0DED0E84C5}"/>
              </a:ext>
            </a:extLst>
          </p:cNvPr>
          <p:cNvPicPr>
            <a:picLocks noChangeAspect="1"/>
          </p:cNvPicPr>
          <p:nvPr/>
        </p:nvPicPr>
        <p:blipFill>
          <a:blip r:embed="rId12"/>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3" action="ppaction://hlinksldjump"/>
            <a:extLst>
              <a:ext uri="{FF2B5EF4-FFF2-40B4-BE49-F238E27FC236}">
                <a16:creationId xmlns:a16="http://schemas.microsoft.com/office/drawing/2014/main" id="{27F3D98A-B3DC-9CF4-9B69-7E7F3589785B}"/>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5" action="ppaction://hlinksldjump"/>
            <a:extLst>
              <a:ext uri="{FF2B5EF4-FFF2-40B4-BE49-F238E27FC236}">
                <a16:creationId xmlns:a16="http://schemas.microsoft.com/office/drawing/2014/main" id="{F5C54E7F-FD20-A932-4F71-E8D12C015BB6}"/>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1" name="Afbeelding 20">
            <a:hlinkClick r:id="rId17" action="ppaction://hlinksldjump"/>
            <a:extLst>
              <a:ext uri="{FF2B5EF4-FFF2-40B4-BE49-F238E27FC236}">
                <a16:creationId xmlns:a16="http://schemas.microsoft.com/office/drawing/2014/main" id="{C6C64E02-7016-E978-F239-F1E40870E737}"/>
              </a:ext>
            </a:extLst>
          </p:cNvPr>
          <p:cNvPicPr>
            <a:picLocks noChangeAspect="1"/>
          </p:cNvPicPr>
          <p:nvPr/>
        </p:nvPicPr>
        <p:blipFill>
          <a:blip r:embed="rId18"/>
          <a:stretch>
            <a:fillRect/>
          </a:stretch>
        </p:blipFill>
        <p:spPr>
          <a:xfrm>
            <a:off x="1421440" y="6343395"/>
            <a:ext cx="331680" cy="326373"/>
          </a:xfrm>
          <a:prstGeom prst="rect">
            <a:avLst/>
          </a:prstGeom>
        </p:spPr>
      </p:pic>
      <p:pic>
        <p:nvPicPr>
          <p:cNvPr id="22" name="Afbeelding 21">
            <a:hlinkClick r:id="rId19" action="ppaction://hlinksldjump"/>
            <a:extLst>
              <a:ext uri="{FF2B5EF4-FFF2-40B4-BE49-F238E27FC236}">
                <a16:creationId xmlns:a16="http://schemas.microsoft.com/office/drawing/2014/main" id="{AB623E3E-5E7B-BB3C-4319-BB9F28677552}"/>
              </a:ext>
            </a:extLst>
          </p:cNvPr>
          <p:cNvPicPr>
            <a:picLocks noChangeAspect="1"/>
          </p:cNvPicPr>
          <p:nvPr/>
        </p:nvPicPr>
        <p:blipFill>
          <a:blip r:embed="rId20"/>
          <a:stretch>
            <a:fillRect/>
          </a:stretch>
        </p:blipFill>
        <p:spPr>
          <a:xfrm flipH="1">
            <a:off x="634022" y="6341577"/>
            <a:ext cx="325344" cy="329489"/>
          </a:xfrm>
          <a:prstGeom prst="rect">
            <a:avLst/>
          </a:prstGeom>
        </p:spPr>
      </p:pic>
      <p:pic>
        <p:nvPicPr>
          <p:cNvPr id="3" name="Afbeelding 2">
            <a:extLst>
              <a:ext uri="{FF2B5EF4-FFF2-40B4-BE49-F238E27FC236}">
                <a16:creationId xmlns:a16="http://schemas.microsoft.com/office/drawing/2014/main" id="{53B2480F-9722-F9F6-2603-C26E0F11A29D}"/>
              </a:ext>
            </a:extLst>
          </p:cNvPr>
          <p:cNvPicPr>
            <a:picLocks noChangeAspect="1"/>
          </p:cNvPicPr>
          <p:nvPr/>
        </p:nvPicPr>
        <p:blipFill>
          <a:blip r:embed="rId21"/>
          <a:stretch>
            <a:fillRect/>
          </a:stretch>
        </p:blipFill>
        <p:spPr>
          <a:xfrm>
            <a:off x="838199" y="1466843"/>
            <a:ext cx="385630" cy="346455"/>
          </a:xfrm>
          <a:prstGeom prst="rect">
            <a:avLst/>
          </a:prstGeom>
        </p:spPr>
      </p:pic>
      <p:pic>
        <p:nvPicPr>
          <p:cNvPr id="7" name="Afbeelding 6">
            <a:extLst>
              <a:ext uri="{FF2B5EF4-FFF2-40B4-BE49-F238E27FC236}">
                <a16:creationId xmlns:a16="http://schemas.microsoft.com/office/drawing/2014/main" id="{9C1705AD-DD69-006F-F25C-BE27F12636A6}"/>
              </a:ext>
            </a:extLst>
          </p:cNvPr>
          <p:cNvPicPr>
            <a:picLocks noChangeAspect="1"/>
          </p:cNvPicPr>
          <p:nvPr/>
        </p:nvPicPr>
        <p:blipFill>
          <a:blip r:embed="rId21"/>
          <a:stretch>
            <a:fillRect/>
          </a:stretch>
        </p:blipFill>
        <p:spPr>
          <a:xfrm>
            <a:off x="828817" y="1837290"/>
            <a:ext cx="385630" cy="346455"/>
          </a:xfrm>
          <a:prstGeom prst="rect">
            <a:avLst/>
          </a:prstGeom>
        </p:spPr>
      </p:pic>
      <p:pic>
        <p:nvPicPr>
          <p:cNvPr id="8" name="Afbeelding 7">
            <a:extLst>
              <a:ext uri="{FF2B5EF4-FFF2-40B4-BE49-F238E27FC236}">
                <a16:creationId xmlns:a16="http://schemas.microsoft.com/office/drawing/2014/main" id="{6C4825EA-10A5-C0EE-D7B6-BCF9916B79C1}"/>
              </a:ext>
            </a:extLst>
          </p:cNvPr>
          <p:cNvPicPr>
            <a:picLocks noChangeAspect="1"/>
          </p:cNvPicPr>
          <p:nvPr/>
        </p:nvPicPr>
        <p:blipFill>
          <a:blip r:embed="rId21"/>
          <a:stretch>
            <a:fillRect/>
          </a:stretch>
        </p:blipFill>
        <p:spPr>
          <a:xfrm>
            <a:off x="835851" y="2210088"/>
            <a:ext cx="385630" cy="346455"/>
          </a:xfrm>
          <a:prstGeom prst="rect">
            <a:avLst/>
          </a:prstGeom>
        </p:spPr>
      </p:pic>
      <p:pic>
        <p:nvPicPr>
          <p:cNvPr id="9" name="Afbeelding 8">
            <a:extLst>
              <a:ext uri="{FF2B5EF4-FFF2-40B4-BE49-F238E27FC236}">
                <a16:creationId xmlns:a16="http://schemas.microsoft.com/office/drawing/2014/main" id="{C417BE22-587F-6720-404A-E8EFB391130B}"/>
              </a:ext>
            </a:extLst>
          </p:cNvPr>
          <p:cNvPicPr>
            <a:picLocks noChangeAspect="1"/>
          </p:cNvPicPr>
          <p:nvPr/>
        </p:nvPicPr>
        <p:blipFill>
          <a:blip r:embed="rId21"/>
          <a:stretch>
            <a:fillRect/>
          </a:stretch>
        </p:blipFill>
        <p:spPr>
          <a:xfrm>
            <a:off x="826469" y="2580535"/>
            <a:ext cx="385630" cy="346455"/>
          </a:xfrm>
          <a:prstGeom prst="rect">
            <a:avLst/>
          </a:prstGeom>
        </p:spPr>
      </p:pic>
      <p:pic>
        <p:nvPicPr>
          <p:cNvPr id="12" name="Afbeelding 11">
            <a:extLst>
              <a:ext uri="{FF2B5EF4-FFF2-40B4-BE49-F238E27FC236}">
                <a16:creationId xmlns:a16="http://schemas.microsoft.com/office/drawing/2014/main" id="{1BEF2B0D-1FED-F0F0-36C1-210C26B24AA5}"/>
              </a:ext>
            </a:extLst>
          </p:cNvPr>
          <p:cNvPicPr>
            <a:picLocks noChangeAspect="1"/>
          </p:cNvPicPr>
          <p:nvPr/>
        </p:nvPicPr>
        <p:blipFill>
          <a:blip r:embed="rId21"/>
          <a:stretch>
            <a:fillRect/>
          </a:stretch>
        </p:blipFill>
        <p:spPr>
          <a:xfrm>
            <a:off x="835851" y="2955679"/>
            <a:ext cx="385630" cy="346455"/>
          </a:xfrm>
          <a:prstGeom prst="rect">
            <a:avLst/>
          </a:prstGeom>
        </p:spPr>
      </p:pic>
      <p:pic>
        <p:nvPicPr>
          <p:cNvPr id="14" name="Afbeelding 13">
            <a:extLst>
              <a:ext uri="{FF2B5EF4-FFF2-40B4-BE49-F238E27FC236}">
                <a16:creationId xmlns:a16="http://schemas.microsoft.com/office/drawing/2014/main" id="{A85E8A4F-B9C7-301D-43BE-68BA131B15B1}"/>
              </a:ext>
            </a:extLst>
          </p:cNvPr>
          <p:cNvPicPr>
            <a:picLocks noChangeAspect="1"/>
          </p:cNvPicPr>
          <p:nvPr/>
        </p:nvPicPr>
        <p:blipFill>
          <a:blip r:embed="rId21"/>
          <a:stretch>
            <a:fillRect/>
          </a:stretch>
        </p:blipFill>
        <p:spPr>
          <a:xfrm>
            <a:off x="826469" y="3319906"/>
            <a:ext cx="385630" cy="346455"/>
          </a:xfrm>
          <a:prstGeom prst="rect">
            <a:avLst/>
          </a:prstGeom>
        </p:spPr>
      </p:pic>
      <p:pic>
        <p:nvPicPr>
          <p:cNvPr id="27" name="Afbeelding 26" descr="Afbeelding met tekst, logo, Graphics, Lettertype&#10;&#10;Automatisch gegenereerde beschrijving">
            <a:extLst>
              <a:ext uri="{FF2B5EF4-FFF2-40B4-BE49-F238E27FC236}">
                <a16:creationId xmlns:a16="http://schemas.microsoft.com/office/drawing/2014/main" id="{489DAEBD-D92D-AAF7-CB5E-619ADCC58649}"/>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42839" y="14691"/>
            <a:ext cx="1157202" cy="1157202"/>
          </a:xfrm>
          <a:prstGeom prst="rect">
            <a:avLst/>
          </a:prstGeom>
        </p:spPr>
      </p:pic>
      <p:pic>
        <p:nvPicPr>
          <p:cNvPr id="4" name="Graphic 3">
            <a:hlinkClick r:id="" action="ppaction://hlinkshowjump?jump=previousslide"/>
            <a:extLst>
              <a:ext uri="{FF2B5EF4-FFF2-40B4-BE49-F238E27FC236}">
                <a16:creationId xmlns:a16="http://schemas.microsoft.com/office/drawing/2014/main" id="{7E17F120-C962-0A64-7BA9-6E1574425AE4}"/>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rot="10800000">
            <a:off x="297330" y="6349628"/>
            <a:ext cx="304800" cy="304800"/>
          </a:xfrm>
          <a:prstGeom prst="rect">
            <a:avLst/>
          </a:prstGeom>
        </p:spPr>
      </p:pic>
    </p:spTree>
    <p:extLst>
      <p:ext uri="{BB962C8B-B14F-4D97-AF65-F5344CB8AC3E}">
        <p14:creationId xmlns:p14="http://schemas.microsoft.com/office/powerpoint/2010/main" val="23425962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2480730-1549-F176-EEDA-89FB9CB2B5A5}"/>
              </a:ext>
            </a:extLst>
          </p:cNvPr>
          <p:cNvPicPr>
            <a:picLocks noChangeAspect="1"/>
          </p:cNvPicPr>
          <p:nvPr/>
        </p:nvPicPr>
        <p:blipFill>
          <a:blip r:embed="rId2"/>
          <a:stretch>
            <a:fillRect/>
          </a:stretch>
        </p:blipFill>
        <p:spPr>
          <a:xfrm flipV="1">
            <a:off x="10902539" y="-278906"/>
            <a:ext cx="490752" cy="557811"/>
          </a:xfrm>
          <a:prstGeom prst="rect">
            <a:avLst/>
          </a:prstGeom>
        </p:spPr>
      </p:pic>
      <p:sp>
        <p:nvSpPr>
          <p:cNvPr id="4" name="Titel 1">
            <a:extLst>
              <a:ext uri="{FF2B5EF4-FFF2-40B4-BE49-F238E27FC236}">
                <a16:creationId xmlns:a16="http://schemas.microsoft.com/office/drawing/2014/main" id="{196FE5A3-0BC8-15F7-A1A6-406B0C5AD891}"/>
              </a:ext>
            </a:extLst>
          </p:cNvPr>
          <p:cNvSpPr>
            <a:spLocks noGrp="1"/>
          </p:cNvSpPr>
          <p:nvPr>
            <p:ph type="title"/>
          </p:nvPr>
        </p:nvSpPr>
        <p:spPr>
          <a:xfrm>
            <a:off x="5444488" y="340281"/>
            <a:ext cx="6321268" cy="717911"/>
          </a:xfrm>
        </p:spPr>
        <p:txBody>
          <a:bodyPr/>
          <a:lstStyle/>
          <a:p>
            <a:r>
              <a:rPr lang="nl-NL" dirty="0">
                <a:latin typeface="Calibri" panose="020F0502020204030204" pitchFamily="34" charset="0"/>
                <a:cs typeface="Calibri" panose="020F0502020204030204" pitchFamily="34" charset="0"/>
              </a:rPr>
              <a:t>Onderzoek opzetten</a:t>
            </a:r>
          </a:p>
        </p:txBody>
      </p:sp>
      <p:pic>
        <p:nvPicPr>
          <p:cNvPr id="18" name="Afbeelding 17" descr="Afbeelding met tekst, logo, Graphics, Lettertype&#10;&#10;Automatisch gegenereerde beschrijving">
            <a:extLst>
              <a:ext uri="{FF2B5EF4-FFF2-40B4-BE49-F238E27FC236}">
                <a16:creationId xmlns:a16="http://schemas.microsoft.com/office/drawing/2014/main" id="{7FB5CDF6-477B-77BA-93F8-49809D5556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920" y="340281"/>
            <a:ext cx="3986212" cy="3986212"/>
          </a:xfrm>
          <a:prstGeom prst="rect">
            <a:avLst/>
          </a:prstGeom>
        </p:spPr>
      </p:pic>
      <p:pic>
        <p:nvPicPr>
          <p:cNvPr id="6" name="Afbeelding 5">
            <a:hlinkClick r:id="rId4" action="ppaction://hlinksldjump"/>
            <a:extLst>
              <a:ext uri="{FF2B5EF4-FFF2-40B4-BE49-F238E27FC236}">
                <a16:creationId xmlns:a16="http://schemas.microsoft.com/office/drawing/2014/main" id="{1431DF0E-B830-812A-756C-CB353F7A3F29}"/>
              </a:ext>
            </a:extLst>
          </p:cNvPr>
          <p:cNvPicPr>
            <a:picLocks noChangeAspect="1"/>
          </p:cNvPicPr>
          <p:nvPr/>
        </p:nvPicPr>
        <p:blipFill>
          <a:blip r:embed="rId5"/>
          <a:stretch>
            <a:fillRect/>
          </a:stretch>
        </p:blipFill>
        <p:spPr>
          <a:xfrm>
            <a:off x="1814173" y="6336180"/>
            <a:ext cx="331680" cy="331680"/>
          </a:xfrm>
          <a:prstGeom prst="rect">
            <a:avLst/>
          </a:prstGeom>
        </p:spPr>
      </p:pic>
      <p:pic>
        <p:nvPicPr>
          <p:cNvPr id="8" name="Afbeelding 7">
            <a:hlinkClick r:id="rId6" action="ppaction://hlinksldjump"/>
            <a:extLst>
              <a:ext uri="{FF2B5EF4-FFF2-40B4-BE49-F238E27FC236}">
                <a16:creationId xmlns:a16="http://schemas.microsoft.com/office/drawing/2014/main" id="{BECE197E-5891-6267-2E85-18E26D8A9797}"/>
              </a:ext>
            </a:extLst>
          </p:cNvPr>
          <p:cNvPicPr>
            <a:picLocks noChangeAspect="1"/>
          </p:cNvPicPr>
          <p:nvPr/>
        </p:nvPicPr>
        <p:blipFill>
          <a:blip r:embed="rId7"/>
          <a:stretch>
            <a:fillRect/>
          </a:stretch>
        </p:blipFill>
        <p:spPr>
          <a:xfrm>
            <a:off x="2200186" y="6331225"/>
            <a:ext cx="361656" cy="350084"/>
          </a:xfrm>
          <a:prstGeom prst="rect">
            <a:avLst/>
          </a:prstGeom>
        </p:spPr>
      </p:pic>
      <p:pic>
        <p:nvPicPr>
          <p:cNvPr id="9" name="Afbeelding 8">
            <a:hlinkClick r:id="rId8" action="ppaction://hlinksldjump"/>
            <a:extLst>
              <a:ext uri="{FF2B5EF4-FFF2-40B4-BE49-F238E27FC236}">
                <a16:creationId xmlns:a16="http://schemas.microsoft.com/office/drawing/2014/main" id="{751A5006-D700-DAFE-645B-E56A2C0A4E0F}"/>
              </a:ext>
            </a:extLst>
          </p:cNvPr>
          <p:cNvPicPr>
            <a:picLocks noChangeAspect="1"/>
          </p:cNvPicPr>
          <p:nvPr/>
        </p:nvPicPr>
        <p:blipFill>
          <a:blip r:embed="rId9"/>
          <a:stretch>
            <a:fillRect/>
          </a:stretch>
        </p:blipFill>
        <p:spPr>
          <a:xfrm flipH="1">
            <a:off x="2624687" y="6337948"/>
            <a:ext cx="331679" cy="331679"/>
          </a:xfrm>
          <a:prstGeom prst="rect">
            <a:avLst/>
          </a:prstGeom>
        </p:spPr>
      </p:pic>
      <p:pic>
        <p:nvPicPr>
          <p:cNvPr id="10" name="Afbeelding 9">
            <a:hlinkClick r:id="rId10" action="ppaction://hlinksldjump"/>
            <a:extLst>
              <a:ext uri="{FF2B5EF4-FFF2-40B4-BE49-F238E27FC236}">
                <a16:creationId xmlns:a16="http://schemas.microsoft.com/office/drawing/2014/main" id="{CBFB06FB-5E82-0267-F6D8-8FE85339A0EE}"/>
              </a:ext>
            </a:extLst>
          </p:cNvPr>
          <p:cNvPicPr>
            <a:picLocks noChangeAspect="1"/>
          </p:cNvPicPr>
          <p:nvPr/>
        </p:nvPicPr>
        <p:blipFill>
          <a:blip r:embed="rId11"/>
          <a:stretch>
            <a:fillRect/>
          </a:stretch>
        </p:blipFill>
        <p:spPr>
          <a:xfrm flipH="1">
            <a:off x="3024195" y="6337948"/>
            <a:ext cx="331679" cy="331679"/>
          </a:xfrm>
          <a:prstGeom prst="rect">
            <a:avLst/>
          </a:prstGeom>
        </p:spPr>
      </p:pic>
      <p:pic>
        <p:nvPicPr>
          <p:cNvPr id="12" name="Afbeelding 11">
            <a:hlinkClick r:id="rId12" action="ppaction://hlinksldjump"/>
            <a:extLst>
              <a:ext uri="{FF2B5EF4-FFF2-40B4-BE49-F238E27FC236}">
                <a16:creationId xmlns:a16="http://schemas.microsoft.com/office/drawing/2014/main" id="{E21A86E6-3240-F398-CF9E-5D4277970DA4}"/>
              </a:ext>
            </a:extLst>
          </p:cNvPr>
          <p:cNvPicPr>
            <a:picLocks noChangeAspect="1"/>
          </p:cNvPicPr>
          <p:nvPr/>
        </p:nvPicPr>
        <p:blipFill>
          <a:blip r:embed="rId13"/>
          <a:stretch>
            <a:fillRect/>
          </a:stretch>
        </p:blipFill>
        <p:spPr>
          <a:xfrm flipH="1">
            <a:off x="3421749" y="6321405"/>
            <a:ext cx="361654" cy="361654"/>
          </a:xfrm>
          <a:prstGeom prst="rect">
            <a:avLst/>
          </a:prstGeom>
        </p:spPr>
      </p:pic>
      <p:pic>
        <p:nvPicPr>
          <p:cNvPr id="13" name="Afbeelding 12" descr="Afbeelding met tekst, logo, schermopname, ontwerp&#10;&#10;Automatisch gegenereerde beschrijving">
            <a:hlinkClick r:id="rId14" action="ppaction://hlinksldjump"/>
            <a:extLst>
              <a:ext uri="{FF2B5EF4-FFF2-40B4-BE49-F238E27FC236}">
                <a16:creationId xmlns:a16="http://schemas.microsoft.com/office/drawing/2014/main" id="{3EB059A2-0156-D5C0-FCA2-2DBC4F7B237A}"/>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4" name="Afbeelding 13" descr="Afbeelding met tekst, logo, Graphics, Lettertype&#10;&#10;Automatisch gegenereerde beschrijving">
            <a:hlinkClick r:id="rId16" action="ppaction://hlinksldjump"/>
            <a:extLst>
              <a:ext uri="{FF2B5EF4-FFF2-40B4-BE49-F238E27FC236}">
                <a16:creationId xmlns:a16="http://schemas.microsoft.com/office/drawing/2014/main" id="{CC49EF75-0BEF-5DEC-E5C2-22A8EC90500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2" name="Afbeelding 21">
            <a:hlinkClick r:id="rId18" action="ppaction://hlinksldjump"/>
            <a:extLst>
              <a:ext uri="{FF2B5EF4-FFF2-40B4-BE49-F238E27FC236}">
                <a16:creationId xmlns:a16="http://schemas.microsoft.com/office/drawing/2014/main" id="{116A4D24-0408-F0DF-29C6-255F09B982C5}"/>
              </a:ext>
            </a:extLst>
          </p:cNvPr>
          <p:cNvPicPr>
            <a:picLocks noChangeAspect="1"/>
          </p:cNvPicPr>
          <p:nvPr/>
        </p:nvPicPr>
        <p:blipFill>
          <a:blip r:embed="rId19"/>
          <a:stretch>
            <a:fillRect/>
          </a:stretch>
        </p:blipFill>
        <p:spPr>
          <a:xfrm>
            <a:off x="1421440" y="6343395"/>
            <a:ext cx="331680" cy="326373"/>
          </a:xfrm>
          <a:prstGeom prst="rect">
            <a:avLst/>
          </a:prstGeom>
        </p:spPr>
      </p:pic>
      <p:pic>
        <p:nvPicPr>
          <p:cNvPr id="23" name="Afbeelding 22">
            <a:hlinkClick r:id="rId20" action="ppaction://hlinksldjump"/>
            <a:extLst>
              <a:ext uri="{FF2B5EF4-FFF2-40B4-BE49-F238E27FC236}">
                <a16:creationId xmlns:a16="http://schemas.microsoft.com/office/drawing/2014/main" id="{2323691B-12FD-D9C6-88EB-FA1D69728B66}"/>
              </a:ext>
            </a:extLst>
          </p:cNvPr>
          <p:cNvPicPr>
            <a:picLocks noChangeAspect="1"/>
          </p:cNvPicPr>
          <p:nvPr/>
        </p:nvPicPr>
        <p:blipFill>
          <a:blip r:embed="rId21"/>
          <a:stretch>
            <a:fillRect/>
          </a:stretch>
        </p:blipFill>
        <p:spPr>
          <a:xfrm flipH="1">
            <a:off x="634022" y="6341577"/>
            <a:ext cx="325344" cy="329489"/>
          </a:xfrm>
          <a:prstGeom prst="rect">
            <a:avLst/>
          </a:prstGeom>
        </p:spPr>
      </p:pic>
      <p:sp>
        <p:nvSpPr>
          <p:cNvPr id="25" name="Tekstvak 24">
            <a:extLst>
              <a:ext uri="{FF2B5EF4-FFF2-40B4-BE49-F238E27FC236}">
                <a16:creationId xmlns:a16="http://schemas.microsoft.com/office/drawing/2014/main" id="{B9348692-B934-97B4-3B80-E67F31A48874}"/>
              </a:ext>
            </a:extLst>
          </p:cNvPr>
          <p:cNvSpPr txBox="1"/>
          <p:nvPr/>
        </p:nvSpPr>
        <p:spPr>
          <a:xfrm>
            <a:off x="5394728" y="983114"/>
            <a:ext cx="6566698" cy="2585323"/>
          </a:xfrm>
          <a:prstGeom prst="rect">
            <a:avLst/>
          </a:prstGeom>
          <a:noFill/>
        </p:spPr>
        <p:txBody>
          <a:bodyPr wrap="square" rtlCol="0">
            <a:spAutoFit/>
          </a:bodyPr>
          <a:lstStyle/>
          <a:p>
            <a:r>
              <a:rPr lang="nl-NL" sz="1800" dirty="0">
                <a:effectLst/>
                <a:latin typeface="Calibri" panose="020F0502020204030204" pitchFamily="34" charset="0"/>
                <a:cs typeface="Calibri" panose="020F0502020204030204" pitchFamily="34" charset="0"/>
              </a:rPr>
              <a:t>In deze fase maak je een onderzoeksplan waarin je beschrijft wat je gaat onderzoek en hoe je dat precies gaan doen. Je zorgt voor alle benodigde materialen. Je denkt na over hoe je een betrouwbaar en valide onderzoek kunt uitvoeren. </a:t>
            </a:r>
            <a:endParaRPr lang="nl-NL" dirty="0">
              <a:highlight>
                <a:srgbClr val="FFFF00"/>
              </a:highlight>
              <a:latin typeface="Calibri" panose="020F0502020204030204" pitchFamily="34" charset="0"/>
              <a:cs typeface="Calibri" panose="020F0502020204030204" pitchFamily="34" charset="0"/>
            </a:endParaRPr>
          </a:p>
          <a:p>
            <a:pPr marL="0" indent="0">
              <a:lnSpc>
                <a:spcPct val="100000"/>
              </a:lnSpc>
              <a:buNone/>
            </a:pPr>
            <a:endParaRPr lang="nl-NL" dirty="0">
              <a:latin typeface="Calibri" panose="020F0502020204030204" pitchFamily="34" charset="0"/>
              <a:cs typeface="Calibri" panose="020F0502020204030204" pitchFamily="34" charset="0"/>
            </a:endParaRPr>
          </a:p>
          <a:p>
            <a:pPr marL="1293813" indent="-1293813"/>
            <a:r>
              <a:rPr lang="nl-NL" dirty="0">
                <a:solidFill>
                  <a:srgbClr val="0070C0"/>
                </a:solidFill>
                <a:latin typeface="Calibri" panose="020F0502020204030204" pitchFamily="34" charset="0"/>
                <a:cs typeface="Calibri" panose="020F0502020204030204" pitchFamily="34" charset="0"/>
                <a:hlinkClick r:id="rId22" action="ppaction://hlinksldjump">
                  <a:extLst>
                    <a:ext uri="{A12FA001-AC4F-418D-AE19-62706E023703}">
                      <ahyp:hlinkClr xmlns:ahyp="http://schemas.microsoft.com/office/drawing/2018/hyperlinkcolor" val="tx"/>
                    </a:ext>
                  </a:extLst>
                </a:hlinkClick>
              </a:rPr>
              <a:t>Opdracht 10</a:t>
            </a:r>
            <a:r>
              <a:rPr lang="nl-NL" sz="1800" dirty="0">
                <a:solidFill>
                  <a:srgbClr val="0070C0"/>
                </a:solidFill>
                <a:effectLst/>
                <a:latin typeface="Calibri" panose="020F0502020204030204" pitchFamily="34" charset="0"/>
                <a:cs typeface="Calibri" panose="020F0502020204030204" pitchFamily="34" charset="0"/>
                <a:hlinkClick r:id="rId22" action="ppaction://hlinksldjump">
                  <a:extLst>
                    <a:ext uri="{A12FA001-AC4F-418D-AE19-62706E023703}">
                      <ahyp:hlinkClr xmlns:ahyp="http://schemas.microsoft.com/office/drawing/2018/hyperlinkcolor" val="tx"/>
                    </a:ext>
                  </a:extLst>
                </a:hlinkClick>
              </a:rPr>
              <a:t>:	</a:t>
            </a:r>
            <a:r>
              <a:rPr lang="nl-NL" dirty="0">
                <a:solidFill>
                  <a:srgbClr val="0070C0"/>
                </a:solidFill>
                <a:latin typeface="Calibri" panose="020F0502020204030204" pitchFamily="34" charset="0"/>
                <a:cs typeface="Calibri" panose="020F0502020204030204" pitchFamily="34" charset="0"/>
                <a:hlinkClick r:id="rId22" action="ppaction://hlinksldjump">
                  <a:extLst>
                    <a:ext uri="{A12FA001-AC4F-418D-AE19-62706E023703}">
                      <ahyp:hlinkClr xmlns:ahyp="http://schemas.microsoft.com/office/drawing/2018/hyperlinkcolor" val="tx"/>
                    </a:ext>
                  </a:extLst>
                </a:hlinkClick>
              </a:rPr>
              <a:t>kwantitatief of kwalitief onderzoek</a:t>
            </a:r>
            <a:endParaRPr lang="nl-NL" dirty="0">
              <a:solidFill>
                <a:srgbClr val="0070C0"/>
              </a:solidFill>
              <a:latin typeface="Calibri" panose="020F0502020204030204" pitchFamily="34" charset="0"/>
              <a:cs typeface="Calibri" panose="020F0502020204030204" pitchFamily="34" charset="0"/>
            </a:endParaRPr>
          </a:p>
          <a:p>
            <a:pPr marL="1293813" indent="-1293813"/>
            <a:r>
              <a:rPr lang="nl-NL" sz="1800" dirty="0">
                <a:solidFill>
                  <a:srgbClr val="0070C0"/>
                </a:solidFill>
                <a:effectLst/>
                <a:latin typeface="Calibri" panose="020F0502020204030204" pitchFamily="34" charset="0"/>
                <a:cs typeface="Calibri" panose="020F0502020204030204" pitchFamily="34" charset="0"/>
                <a:hlinkClick r:id="rId23" action="ppaction://hlinksldjump">
                  <a:extLst>
                    <a:ext uri="{A12FA001-AC4F-418D-AE19-62706E023703}">
                      <ahyp:hlinkClr xmlns:ahyp="http://schemas.microsoft.com/office/drawing/2018/hyperlinkcolor" val="tx"/>
                    </a:ext>
                  </a:extLst>
                </a:hlinkClick>
              </a:rPr>
              <a:t>Opdracht 11:	onderzoeksmethoden</a:t>
            </a:r>
            <a:endParaRPr lang="nl-NL" sz="1800" dirty="0">
              <a:solidFill>
                <a:srgbClr val="0070C0"/>
              </a:solidFill>
              <a:effectLst/>
              <a:latin typeface="Calibri" panose="020F0502020204030204" pitchFamily="34" charset="0"/>
              <a:cs typeface="Calibri" panose="020F0502020204030204" pitchFamily="34" charset="0"/>
            </a:endParaRPr>
          </a:p>
          <a:p>
            <a:pPr marL="1293813" indent="-1293813"/>
            <a:r>
              <a:rPr lang="nl-NL" dirty="0">
                <a:solidFill>
                  <a:srgbClr val="0070C0"/>
                </a:solidFill>
                <a:latin typeface="Calibri" panose="020F0502020204030204" pitchFamily="34" charset="0"/>
                <a:cs typeface="Calibri" panose="020F0502020204030204" pitchFamily="34" charset="0"/>
                <a:hlinkClick r:id="rId24" action="ppaction://hlinksldjump">
                  <a:extLst>
                    <a:ext uri="{A12FA001-AC4F-418D-AE19-62706E023703}">
                      <ahyp:hlinkClr xmlns:ahyp="http://schemas.microsoft.com/office/drawing/2018/hyperlinkcolor" val="tx"/>
                    </a:ext>
                  </a:extLst>
                </a:hlinkClick>
              </a:rPr>
              <a:t>Opdracht 12:	mijn planning</a:t>
            </a:r>
            <a:endParaRPr lang="nl-NL" sz="1800" dirty="0">
              <a:solidFill>
                <a:srgbClr val="0070C0"/>
              </a:solidFill>
              <a:effectLst/>
              <a:latin typeface="Calibri" panose="020F0502020204030204" pitchFamily="34" charset="0"/>
              <a:cs typeface="Calibri" panose="020F0502020204030204" pitchFamily="34" charset="0"/>
            </a:endParaRPr>
          </a:p>
          <a:p>
            <a:pPr marL="1293813" indent="-1293813"/>
            <a:r>
              <a:rPr lang="nl-NL" dirty="0">
                <a:solidFill>
                  <a:srgbClr val="0070C0"/>
                </a:solidFill>
                <a:latin typeface="Calibri" panose="020F0502020204030204" pitchFamily="34" charset="0"/>
                <a:cs typeface="Calibri" panose="020F0502020204030204" pitchFamily="34" charset="0"/>
                <a:hlinkClick r:id="rId25" action="ppaction://hlinksldjump">
                  <a:extLst>
                    <a:ext uri="{A12FA001-AC4F-418D-AE19-62706E023703}">
                      <ahyp:hlinkClr xmlns:ahyp="http://schemas.microsoft.com/office/drawing/2018/hyperlinkcolor" val="tx"/>
                    </a:ext>
                  </a:extLst>
                </a:hlinkClick>
              </a:rPr>
              <a:t>Opdracht 13</a:t>
            </a:r>
            <a:r>
              <a:rPr lang="nl-NL" sz="1800" dirty="0">
                <a:solidFill>
                  <a:srgbClr val="0070C0"/>
                </a:solidFill>
                <a:effectLst/>
                <a:latin typeface="Calibri" panose="020F0502020204030204" pitchFamily="34" charset="0"/>
                <a:cs typeface="Calibri" panose="020F0502020204030204" pitchFamily="34" charset="0"/>
                <a:hlinkClick r:id="rId25" action="ppaction://hlinksldjump">
                  <a:extLst>
                    <a:ext uri="{A12FA001-AC4F-418D-AE19-62706E023703}">
                      <ahyp:hlinkClr xmlns:ahyp="http://schemas.microsoft.com/office/drawing/2018/hyperlinkcolor" val="tx"/>
                    </a:ext>
                  </a:extLst>
                </a:hlinkClick>
              </a:rPr>
              <a:t>:	mijn onderzoeksplan</a:t>
            </a:r>
            <a:r>
              <a:rPr lang="nl-NL" dirty="0">
                <a:solidFill>
                  <a:srgbClr val="0070C0"/>
                </a:solidFill>
                <a:hlinkClick r:id="rId25" action="ppaction://hlinksldjump">
                  <a:extLst>
                    <a:ext uri="{A12FA001-AC4F-418D-AE19-62706E023703}">
                      <ahyp:hlinkClr xmlns:ahyp="http://schemas.microsoft.com/office/drawing/2018/hyperlinkcolor" val="tx"/>
                    </a:ext>
                  </a:extLst>
                </a:hlinkClick>
              </a:rPr>
              <a:t>  </a:t>
            </a:r>
            <a:endParaRPr lang="nl-NL" dirty="0">
              <a:solidFill>
                <a:srgbClr val="0070C0"/>
              </a:solidFill>
            </a:endParaRPr>
          </a:p>
        </p:txBody>
      </p:sp>
      <p:pic>
        <p:nvPicPr>
          <p:cNvPr id="39" name="Afbeelding 38" descr="Afbeelding met logo, symbool, Lettertype, ontwerp&#10;&#10;Automatisch gegenereerde beschrijving">
            <a:hlinkClick r:id="rId26" action="ppaction://hlinksldjump"/>
            <a:extLst>
              <a:ext uri="{FF2B5EF4-FFF2-40B4-BE49-F238E27FC236}">
                <a16:creationId xmlns:a16="http://schemas.microsoft.com/office/drawing/2014/main" id="{E9BF1615-77C3-88EA-4721-C617F26F0E71}"/>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220230" y="6317682"/>
            <a:ext cx="304800" cy="351945"/>
          </a:xfrm>
          <a:prstGeom prst="rect">
            <a:avLst/>
          </a:prstGeom>
        </p:spPr>
      </p:pic>
      <p:pic>
        <p:nvPicPr>
          <p:cNvPr id="41" name="Afbeelding 40" descr="Afbeelding met logo, Lettertype, symbool, ontwerp&#10;&#10;Automatisch gegenereerde beschrijving">
            <a:hlinkClick r:id="rId28" action="ppaction://hlinksldjump"/>
            <a:extLst>
              <a:ext uri="{FF2B5EF4-FFF2-40B4-BE49-F238E27FC236}">
                <a16:creationId xmlns:a16="http://schemas.microsoft.com/office/drawing/2014/main" id="{3E6A9A81-30B3-88EB-47D9-65780FDEF9D3}"/>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9075983" y="6340186"/>
            <a:ext cx="304800" cy="351945"/>
          </a:xfrm>
          <a:prstGeom prst="rect">
            <a:avLst/>
          </a:prstGeom>
        </p:spPr>
      </p:pic>
      <p:pic>
        <p:nvPicPr>
          <p:cNvPr id="42" name="Afbeelding 41" descr="Afbeelding met logo, tekst, symbool, Lettertype&#10;&#10;Automatisch gegenereerde beschrijving">
            <a:hlinkClick r:id="rId30" action="ppaction://hlinksldjump"/>
            <a:extLst>
              <a:ext uri="{FF2B5EF4-FFF2-40B4-BE49-F238E27FC236}">
                <a16:creationId xmlns:a16="http://schemas.microsoft.com/office/drawing/2014/main" id="{8D561D90-3B6D-99AC-CA16-A04D9AA2F737}"/>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0609838" y="6310289"/>
            <a:ext cx="304800" cy="351945"/>
          </a:xfrm>
          <a:prstGeom prst="rect">
            <a:avLst/>
          </a:prstGeom>
        </p:spPr>
      </p:pic>
      <p:pic>
        <p:nvPicPr>
          <p:cNvPr id="43" name="Afbeelding 42" descr="Afbeelding met symbool, tekst, logo, Lettertype&#10;&#10;Automatisch gegenereerde beschrijving">
            <a:hlinkClick r:id="rId32" action="ppaction://hlinksldjump"/>
            <a:extLst>
              <a:ext uri="{FF2B5EF4-FFF2-40B4-BE49-F238E27FC236}">
                <a16:creationId xmlns:a16="http://schemas.microsoft.com/office/drawing/2014/main" id="{F3937838-563B-F2F4-948A-4F23C0A4BB6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0996625" y="6325540"/>
            <a:ext cx="273585" cy="319184"/>
          </a:xfrm>
          <a:prstGeom prst="rect">
            <a:avLst/>
          </a:prstGeom>
        </p:spPr>
      </p:pic>
      <p:pic>
        <p:nvPicPr>
          <p:cNvPr id="44" name="Afbeelding 43" descr="Afbeelding met logo, Lettertype, symbool, tekst&#10;&#10;Automatisch gegenereerde beschrijving">
            <a:hlinkClick r:id="rId34" action="ppaction://hlinksldjump"/>
            <a:extLst>
              <a:ext uri="{FF2B5EF4-FFF2-40B4-BE49-F238E27FC236}">
                <a16:creationId xmlns:a16="http://schemas.microsoft.com/office/drawing/2014/main" id="{BD46C457-96F1-17D5-C267-8AA5ECBB791D}"/>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9454713" y="6336342"/>
            <a:ext cx="289366" cy="334124"/>
          </a:xfrm>
          <a:prstGeom prst="rect">
            <a:avLst/>
          </a:prstGeom>
        </p:spPr>
      </p:pic>
      <p:pic>
        <p:nvPicPr>
          <p:cNvPr id="45" name="Afbeelding 44" descr="Afbeelding met Lettertype, logo, Graphics, symbool&#10;&#10;Automatisch gegenereerde beschrijving">
            <a:hlinkClick r:id="rId36" action="ppaction://hlinksldjump"/>
            <a:extLst>
              <a:ext uri="{FF2B5EF4-FFF2-40B4-BE49-F238E27FC236}">
                <a16:creationId xmlns:a16="http://schemas.microsoft.com/office/drawing/2014/main" id="{4C499A8E-7D25-6F7C-36D4-210E26E42F23}"/>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8697253" y="6336180"/>
            <a:ext cx="304800" cy="351945"/>
          </a:xfrm>
          <a:prstGeom prst="rect">
            <a:avLst/>
          </a:prstGeom>
        </p:spPr>
      </p:pic>
      <p:pic>
        <p:nvPicPr>
          <p:cNvPr id="46" name="Afbeelding 45" descr="Afbeelding met symbool, logo, Lettertype, Graphics&#10;&#10;Automatisch gegenereerde beschrijving">
            <a:hlinkClick r:id="rId38" action="ppaction://hlinksldjump"/>
            <a:extLst>
              <a:ext uri="{FF2B5EF4-FFF2-40B4-BE49-F238E27FC236}">
                <a16:creationId xmlns:a16="http://schemas.microsoft.com/office/drawing/2014/main" id="{3E9228C0-5A99-FD15-E598-39386A60AFA6}"/>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9833443" y="6327307"/>
            <a:ext cx="304800" cy="351945"/>
          </a:xfrm>
          <a:prstGeom prst="rect">
            <a:avLst/>
          </a:prstGeom>
        </p:spPr>
      </p:pic>
      <p:pic>
        <p:nvPicPr>
          <p:cNvPr id="2" name="Afbeelding 1" descr="Afbeelding met logo, Lettertype, symbool, wit&#10;&#10;Automatisch gegenereerde beschrijving">
            <a:hlinkClick r:id="rId40" action="ppaction://hlinksldjump"/>
            <a:extLst>
              <a:ext uri="{FF2B5EF4-FFF2-40B4-BE49-F238E27FC236}">
                <a16:creationId xmlns:a16="http://schemas.microsoft.com/office/drawing/2014/main" id="{6032A86E-D5F2-5F3F-CAD9-6AC914714F3F}"/>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11355018" y="6315915"/>
            <a:ext cx="284763" cy="328809"/>
          </a:xfrm>
          <a:prstGeom prst="rect">
            <a:avLst/>
          </a:prstGeom>
        </p:spPr>
      </p:pic>
    </p:spTree>
    <p:extLst>
      <p:ext uri="{BB962C8B-B14F-4D97-AF65-F5344CB8AC3E}">
        <p14:creationId xmlns:p14="http://schemas.microsoft.com/office/powerpoint/2010/main" val="1895525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2480730-1549-F176-EEDA-89FB9CB2B5A5}"/>
              </a:ext>
            </a:extLst>
          </p:cNvPr>
          <p:cNvPicPr>
            <a:picLocks noChangeAspect="1"/>
          </p:cNvPicPr>
          <p:nvPr/>
        </p:nvPicPr>
        <p:blipFill>
          <a:blip r:embed="rId2"/>
          <a:stretch>
            <a:fillRect/>
          </a:stretch>
        </p:blipFill>
        <p:spPr>
          <a:xfrm flipV="1">
            <a:off x="10902539" y="-278906"/>
            <a:ext cx="490752" cy="557811"/>
          </a:xfrm>
          <a:prstGeom prst="rect">
            <a:avLst/>
          </a:prstGeom>
        </p:spPr>
      </p:pic>
      <p:sp>
        <p:nvSpPr>
          <p:cNvPr id="4" name="Titel 1">
            <a:extLst>
              <a:ext uri="{FF2B5EF4-FFF2-40B4-BE49-F238E27FC236}">
                <a16:creationId xmlns:a16="http://schemas.microsoft.com/office/drawing/2014/main" id="{196FE5A3-0BC8-15F7-A1A6-406B0C5AD891}"/>
              </a:ext>
            </a:extLst>
          </p:cNvPr>
          <p:cNvSpPr>
            <a:spLocks noGrp="1"/>
          </p:cNvSpPr>
          <p:nvPr>
            <p:ph type="title"/>
          </p:nvPr>
        </p:nvSpPr>
        <p:spPr>
          <a:xfrm>
            <a:off x="5444488" y="340281"/>
            <a:ext cx="6321268" cy="717911"/>
          </a:xfrm>
        </p:spPr>
        <p:txBody>
          <a:bodyPr/>
          <a:lstStyle/>
          <a:p>
            <a:r>
              <a:rPr lang="nl-NL" dirty="0">
                <a:latin typeface="Calibri" panose="020F0502020204030204" pitchFamily="34" charset="0"/>
                <a:cs typeface="Calibri" panose="020F0502020204030204" pitchFamily="34" charset="0"/>
              </a:rPr>
              <a:t>Onderzoek uitvoeren</a:t>
            </a:r>
          </a:p>
        </p:txBody>
      </p:sp>
      <p:pic>
        <p:nvPicPr>
          <p:cNvPr id="18" name="Afbeelding 17" descr="Afbeelding met tekst, logo, Graphics, Lettertype&#10;&#10;Automatisch gegenereerde beschrijving">
            <a:extLst>
              <a:ext uri="{FF2B5EF4-FFF2-40B4-BE49-F238E27FC236}">
                <a16:creationId xmlns:a16="http://schemas.microsoft.com/office/drawing/2014/main" id="{7FB5CDF6-477B-77BA-93F8-49809D5556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920" y="340281"/>
            <a:ext cx="3986212" cy="3986212"/>
          </a:xfrm>
          <a:prstGeom prst="rect">
            <a:avLst/>
          </a:prstGeom>
        </p:spPr>
      </p:pic>
      <p:pic>
        <p:nvPicPr>
          <p:cNvPr id="6" name="Afbeelding 5">
            <a:hlinkClick r:id="rId4" action="ppaction://hlinksldjump"/>
            <a:extLst>
              <a:ext uri="{FF2B5EF4-FFF2-40B4-BE49-F238E27FC236}">
                <a16:creationId xmlns:a16="http://schemas.microsoft.com/office/drawing/2014/main" id="{567EC1C6-2749-FCE9-B31C-BE90420498B8}"/>
              </a:ext>
            </a:extLst>
          </p:cNvPr>
          <p:cNvPicPr>
            <a:picLocks noChangeAspect="1"/>
          </p:cNvPicPr>
          <p:nvPr/>
        </p:nvPicPr>
        <p:blipFill>
          <a:blip r:embed="rId5"/>
          <a:stretch>
            <a:fillRect/>
          </a:stretch>
        </p:blipFill>
        <p:spPr>
          <a:xfrm>
            <a:off x="1814173" y="6336180"/>
            <a:ext cx="331680" cy="331680"/>
          </a:xfrm>
          <a:prstGeom prst="rect">
            <a:avLst/>
          </a:prstGeom>
        </p:spPr>
      </p:pic>
      <p:pic>
        <p:nvPicPr>
          <p:cNvPr id="8" name="Afbeelding 7">
            <a:hlinkClick r:id="rId6" action="ppaction://hlinksldjump"/>
            <a:extLst>
              <a:ext uri="{FF2B5EF4-FFF2-40B4-BE49-F238E27FC236}">
                <a16:creationId xmlns:a16="http://schemas.microsoft.com/office/drawing/2014/main" id="{ACABC60B-A8FA-CAC8-4EC4-3EE3FC6D85A2}"/>
              </a:ext>
            </a:extLst>
          </p:cNvPr>
          <p:cNvPicPr>
            <a:picLocks noChangeAspect="1"/>
          </p:cNvPicPr>
          <p:nvPr/>
        </p:nvPicPr>
        <p:blipFill>
          <a:blip r:embed="rId7"/>
          <a:stretch>
            <a:fillRect/>
          </a:stretch>
        </p:blipFill>
        <p:spPr>
          <a:xfrm>
            <a:off x="2200186" y="6331225"/>
            <a:ext cx="361656" cy="350084"/>
          </a:xfrm>
          <a:prstGeom prst="rect">
            <a:avLst/>
          </a:prstGeom>
        </p:spPr>
      </p:pic>
      <p:pic>
        <p:nvPicPr>
          <p:cNvPr id="9" name="Afbeelding 8">
            <a:hlinkClick r:id="rId8" action="ppaction://hlinksldjump"/>
            <a:extLst>
              <a:ext uri="{FF2B5EF4-FFF2-40B4-BE49-F238E27FC236}">
                <a16:creationId xmlns:a16="http://schemas.microsoft.com/office/drawing/2014/main" id="{072A6589-ED8A-1E8D-C0DB-4CA0E52ADDE6}"/>
              </a:ext>
            </a:extLst>
          </p:cNvPr>
          <p:cNvPicPr>
            <a:picLocks noChangeAspect="1"/>
          </p:cNvPicPr>
          <p:nvPr/>
        </p:nvPicPr>
        <p:blipFill>
          <a:blip r:embed="rId9"/>
          <a:stretch>
            <a:fillRect/>
          </a:stretch>
        </p:blipFill>
        <p:spPr>
          <a:xfrm flipH="1">
            <a:off x="2624687" y="6337948"/>
            <a:ext cx="331679" cy="331679"/>
          </a:xfrm>
          <a:prstGeom prst="rect">
            <a:avLst/>
          </a:prstGeom>
        </p:spPr>
      </p:pic>
      <p:pic>
        <p:nvPicPr>
          <p:cNvPr id="10" name="Afbeelding 9">
            <a:hlinkClick r:id="rId10" action="ppaction://hlinksldjump"/>
            <a:extLst>
              <a:ext uri="{FF2B5EF4-FFF2-40B4-BE49-F238E27FC236}">
                <a16:creationId xmlns:a16="http://schemas.microsoft.com/office/drawing/2014/main" id="{9136CDE9-E99F-94A3-BBD4-3CDCE9BA9BD2}"/>
              </a:ext>
            </a:extLst>
          </p:cNvPr>
          <p:cNvPicPr>
            <a:picLocks noChangeAspect="1"/>
          </p:cNvPicPr>
          <p:nvPr/>
        </p:nvPicPr>
        <p:blipFill>
          <a:blip r:embed="rId11"/>
          <a:stretch>
            <a:fillRect/>
          </a:stretch>
        </p:blipFill>
        <p:spPr>
          <a:xfrm flipH="1">
            <a:off x="3024195" y="6337948"/>
            <a:ext cx="331679" cy="331679"/>
          </a:xfrm>
          <a:prstGeom prst="rect">
            <a:avLst/>
          </a:prstGeom>
        </p:spPr>
      </p:pic>
      <p:pic>
        <p:nvPicPr>
          <p:cNvPr id="12" name="Afbeelding 11">
            <a:hlinkClick r:id="rId12" action="ppaction://hlinksldjump"/>
            <a:extLst>
              <a:ext uri="{FF2B5EF4-FFF2-40B4-BE49-F238E27FC236}">
                <a16:creationId xmlns:a16="http://schemas.microsoft.com/office/drawing/2014/main" id="{A7EB3382-4E80-F6CD-188F-8DB85CE23256}"/>
              </a:ext>
            </a:extLst>
          </p:cNvPr>
          <p:cNvPicPr>
            <a:picLocks noChangeAspect="1"/>
          </p:cNvPicPr>
          <p:nvPr/>
        </p:nvPicPr>
        <p:blipFill>
          <a:blip r:embed="rId13"/>
          <a:stretch>
            <a:fillRect/>
          </a:stretch>
        </p:blipFill>
        <p:spPr>
          <a:xfrm flipH="1">
            <a:off x="3421749" y="6321405"/>
            <a:ext cx="361654" cy="361654"/>
          </a:xfrm>
          <a:prstGeom prst="rect">
            <a:avLst/>
          </a:prstGeom>
        </p:spPr>
      </p:pic>
      <p:pic>
        <p:nvPicPr>
          <p:cNvPr id="13" name="Afbeelding 12" descr="Afbeelding met tekst, logo, schermopname, ontwerp&#10;&#10;Automatisch gegenereerde beschrijving">
            <a:hlinkClick r:id="rId14" action="ppaction://hlinksldjump"/>
            <a:extLst>
              <a:ext uri="{FF2B5EF4-FFF2-40B4-BE49-F238E27FC236}">
                <a16:creationId xmlns:a16="http://schemas.microsoft.com/office/drawing/2014/main" id="{3469DBF3-50F3-CB30-C649-184FCE9045F4}"/>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4" name="Afbeelding 13" descr="Afbeelding met tekst, logo, Graphics, Lettertype&#10;&#10;Automatisch gegenereerde beschrijving">
            <a:hlinkClick r:id="rId16" action="ppaction://hlinksldjump"/>
            <a:extLst>
              <a:ext uri="{FF2B5EF4-FFF2-40B4-BE49-F238E27FC236}">
                <a16:creationId xmlns:a16="http://schemas.microsoft.com/office/drawing/2014/main" id="{2930F1E8-02E5-E0CF-4434-5ED5347AF33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2" name="Afbeelding 21">
            <a:hlinkClick r:id="rId18" action="ppaction://hlinksldjump"/>
            <a:extLst>
              <a:ext uri="{FF2B5EF4-FFF2-40B4-BE49-F238E27FC236}">
                <a16:creationId xmlns:a16="http://schemas.microsoft.com/office/drawing/2014/main" id="{00AA5866-FBB7-35CB-B05E-589F892D9A77}"/>
              </a:ext>
            </a:extLst>
          </p:cNvPr>
          <p:cNvPicPr>
            <a:picLocks noChangeAspect="1"/>
          </p:cNvPicPr>
          <p:nvPr/>
        </p:nvPicPr>
        <p:blipFill>
          <a:blip r:embed="rId19"/>
          <a:stretch>
            <a:fillRect/>
          </a:stretch>
        </p:blipFill>
        <p:spPr>
          <a:xfrm>
            <a:off x="1421440" y="6343395"/>
            <a:ext cx="331680" cy="326373"/>
          </a:xfrm>
          <a:prstGeom prst="rect">
            <a:avLst/>
          </a:prstGeom>
        </p:spPr>
      </p:pic>
      <p:pic>
        <p:nvPicPr>
          <p:cNvPr id="23" name="Afbeelding 22">
            <a:hlinkClick r:id="rId20" action="ppaction://hlinksldjump"/>
            <a:extLst>
              <a:ext uri="{FF2B5EF4-FFF2-40B4-BE49-F238E27FC236}">
                <a16:creationId xmlns:a16="http://schemas.microsoft.com/office/drawing/2014/main" id="{1EA37E95-1BA7-EEB2-1951-5955CBFA5C4E}"/>
              </a:ext>
            </a:extLst>
          </p:cNvPr>
          <p:cNvPicPr>
            <a:picLocks noChangeAspect="1"/>
          </p:cNvPicPr>
          <p:nvPr/>
        </p:nvPicPr>
        <p:blipFill>
          <a:blip r:embed="rId21"/>
          <a:stretch>
            <a:fillRect/>
          </a:stretch>
        </p:blipFill>
        <p:spPr>
          <a:xfrm flipH="1">
            <a:off x="634022" y="6341577"/>
            <a:ext cx="325344" cy="329489"/>
          </a:xfrm>
          <a:prstGeom prst="rect">
            <a:avLst/>
          </a:prstGeom>
        </p:spPr>
      </p:pic>
      <p:pic>
        <p:nvPicPr>
          <p:cNvPr id="31" name="Afbeelding 30" descr="Afbeelding met logo, symbool, Lettertype, ontwerp&#10;&#10;Automatisch gegenereerde beschrijving">
            <a:hlinkClick r:id="rId22" action="ppaction://hlinksldjump"/>
            <a:extLst>
              <a:ext uri="{FF2B5EF4-FFF2-40B4-BE49-F238E27FC236}">
                <a16:creationId xmlns:a16="http://schemas.microsoft.com/office/drawing/2014/main" id="{A8F755BF-B9AA-5A3B-CF63-522A1DB39E37}"/>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220230" y="6317682"/>
            <a:ext cx="304800" cy="351945"/>
          </a:xfrm>
          <a:prstGeom prst="rect">
            <a:avLst/>
          </a:prstGeom>
        </p:spPr>
      </p:pic>
      <p:pic>
        <p:nvPicPr>
          <p:cNvPr id="33" name="Afbeelding 32" descr="Afbeelding met logo, Lettertype, symbool, ontwerp&#10;&#10;Automatisch gegenereerde beschrijving">
            <a:hlinkClick r:id="rId24" action="ppaction://hlinksldjump"/>
            <a:extLst>
              <a:ext uri="{FF2B5EF4-FFF2-40B4-BE49-F238E27FC236}">
                <a16:creationId xmlns:a16="http://schemas.microsoft.com/office/drawing/2014/main" id="{44B73837-5D72-4F57-3EEB-856538727340}"/>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075983" y="6340186"/>
            <a:ext cx="304800" cy="351945"/>
          </a:xfrm>
          <a:prstGeom prst="rect">
            <a:avLst/>
          </a:prstGeom>
        </p:spPr>
      </p:pic>
      <p:pic>
        <p:nvPicPr>
          <p:cNvPr id="34" name="Afbeelding 33" descr="Afbeelding met logo, tekst, symbool, Lettertype&#10;&#10;Automatisch gegenereerde beschrijving">
            <a:hlinkClick r:id="rId26" action="ppaction://hlinksldjump"/>
            <a:extLst>
              <a:ext uri="{FF2B5EF4-FFF2-40B4-BE49-F238E27FC236}">
                <a16:creationId xmlns:a16="http://schemas.microsoft.com/office/drawing/2014/main" id="{CDA0646A-EFD1-C4C2-D1B6-C0481F9CAC4F}"/>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609838" y="6310289"/>
            <a:ext cx="304800" cy="351945"/>
          </a:xfrm>
          <a:prstGeom prst="rect">
            <a:avLst/>
          </a:prstGeom>
        </p:spPr>
      </p:pic>
      <p:pic>
        <p:nvPicPr>
          <p:cNvPr id="35" name="Afbeelding 34" descr="Afbeelding met symbool, tekst, logo, Lettertype&#10;&#10;Automatisch gegenereerde beschrijving">
            <a:hlinkClick r:id="rId28" action="ppaction://hlinksldjump"/>
            <a:extLst>
              <a:ext uri="{FF2B5EF4-FFF2-40B4-BE49-F238E27FC236}">
                <a16:creationId xmlns:a16="http://schemas.microsoft.com/office/drawing/2014/main" id="{CA286EF0-AE60-D6BA-59A9-6A154CDCE290}"/>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0996625" y="6325540"/>
            <a:ext cx="273585" cy="319184"/>
          </a:xfrm>
          <a:prstGeom prst="rect">
            <a:avLst/>
          </a:prstGeom>
        </p:spPr>
      </p:pic>
      <p:pic>
        <p:nvPicPr>
          <p:cNvPr id="36" name="Afbeelding 35" descr="Afbeelding met logo, Lettertype, symbool, tekst&#10;&#10;Automatisch gegenereerde beschrijving">
            <a:hlinkClick r:id="rId30" action="ppaction://hlinksldjump"/>
            <a:extLst>
              <a:ext uri="{FF2B5EF4-FFF2-40B4-BE49-F238E27FC236}">
                <a16:creationId xmlns:a16="http://schemas.microsoft.com/office/drawing/2014/main" id="{6033E596-25C3-FD83-BFA0-5C37F056354C}"/>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9454713" y="6336342"/>
            <a:ext cx="289366" cy="334124"/>
          </a:xfrm>
          <a:prstGeom prst="rect">
            <a:avLst/>
          </a:prstGeom>
        </p:spPr>
      </p:pic>
      <p:pic>
        <p:nvPicPr>
          <p:cNvPr id="37" name="Afbeelding 36" descr="Afbeelding met Lettertype, logo, Graphics, symbool&#10;&#10;Automatisch gegenereerde beschrijving">
            <a:hlinkClick r:id="rId32" action="ppaction://hlinksldjump"/>
            <a:extLst>
              <a:ext uri="{FF2B5EF4-FFF2-40B4-BE49-F238E27FC236}">
                <a16:creationId xmlns:a16="http://schemas.microsoft.com/office/drawing/2014/main" id="{0217AC17-3B46-289B-CC82-4140494123EF}"/>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8697253" y="6336180"/>
            <a:ext cx="304800" cy="351945"/>
          </a:xfrm>
          <a:prstGeom prst="rect">
            <a:avLst/>
          </a:prstGeom>
        </p:spPr>
      </p:pic>
      <p:pic>
        <p:nvPicPr>
          <p:cNvPr id="38" name="Afbeelding 37" descr="Afbeelding met symbool, logo, Lettertype, Graphics&#10;&#10;Automatisch gegenereerde beschrijving">
            <a:hlinkClick r:id="rId34" action="ppaction://hlinksldjump"/>
            <a:extLst>
              <a:ext uri="{FF2B5EF4-FFF2-40B4-BE49-F238E27FC236}">
                <a16:creationId xmlns:a16="http://schemas.microsoft.com/office/drawing/2014/main" id="{A99F26B8-5A71-950E-F6F9-7E3C31B113F9}"/>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9833443" y="6327307"/>
            <a:ext cx="304800" cy="351945"/>
          </a:xfrm>
          <a:prstGeom prst="rect">
            <a:avLst/>
          </a:prstGeom>
        </p:spPr>
      </p:pic>
      <p:pic>
        <p:nvPicPr>
          <p:cNvPr id="2" name="Afbeelding 1" descr="Afbeelding met logo, Lettertype, symbool, wit&#10;&#10;Automatisch gegenereerde beschrijving">
            <a:hlinkClick r:id="rId36" action="ppaction://hlinksldjump"/>
            <a:extLst>
              <a:ext uri="{FF2B5EF4-FFF2-40B4-BE49-F238E27FC236}">
                <a16:creationId xmlns:a16="http://schemas.microsoft.com/office/drawing/2014/main" id="{24709F7E-66C0-4F98-3A14-5F4AE466E332}"/>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11355018" y="6315915"/>
            <a:ext cx="284763" cy="328809"/>
          </a:xfrm>
          <a:prstGeom prst="rect">
            <a:avLst/>
          </a:prstGeom>
        </p:spPr>
      </p:pic>
      <p:sp>
        <p:nvSpPr>
          <p:cNvPr id="3" name="Tekstvak 2">
            <a:extLst>
              <a:ext uri="{FF2B5EF4-FFF2-40B4-BE49-F238E27FC236}">
                <a16:creationId xmlns:a16="http://schemas.microsoft.com/office/drawing/2014/main" id="{C0CB4020-D54B-0360-BE10-4ABC1EDB04FA}"/>
              </a:ext>
            </a:extLst>
          </p:cNvPr>
          <p:cNvSpPr txBox="1"/>
          <p:nvPr/>
        </p:nvSpPr>
        <p:spPr>
          <a:xfrm>
            <a:off x="5394728" y="983114"/>
            <a:ext cx="6566698" cy="2862322"/>
          </a:xfrm>
          <a:prstGeom prst="rect">
            <a:avLst/>
          </a:prstGeom>
          <a:noFill/>
        </p:spPr>
        <p:txBody>
          <a:bodyPr wrap="square" rtlCol="0">
            <a:spAutoFit/>
          </a:bodyPr>
          <a:lstStyle/>
          <a:p>
            <a:r>
              <a:rPr lang="nl-NL" sz="1800" dirty="0">
                <a:effectLst/>
                <a:latin typeface="MuseoSans"/>
              </a:rPr>
              <a:t>In deze fase voeren de leerlingen het onderzoek uit zoals ze in hun onderzoeksplan hebben bedacht. Ze verzamelen de resultaten systematisch en noteren de resultaten nauwkeurig. Daarna analyseren de leerlingen de resultaten grondig. </a:t>
            </a:r>
            <a:endParaRPr lang="nl-NL" dirty="0">
              <a:highlight>
                <a:srgbClr val="FFFF00"/>
              </a:highlight>
              <a:latin typeface="Calibri" panose="020F0502020204030204" pitchFamily="34" charset="0"/>
              <a:cs typeface="Calibri" panose="020F0502020204030204" pitchFamily="34" charset="0"/>
            </a:endParaRPr>
          </a:p>
          <a:p>
            <a:pPr marL="0" indent="0">
              <a:lnSpc>
                <a:spcPct val="100000"/>
              </a:lnSpc>
              <a:buNone/>
            </a:pPr>
            <a:endParaRPr lang="nl-NL" dirty="0">
              <a:latin typeface="Calibri" panose="020F0502020204030204" pitchFamily="34" charset="0"/>
              <a:cs typeface="Calibri" panose="020F0502020204030204" pitchFamily="34" charset="0"/>
            </a:endParaRPr>
          </a:p>
          <a:p>
            <a:r>
              <a:rPr lang="nl-NL" dirty="0">
                <a:solidFill>
                  <a:srgbClr val="0070C0"/>
                </a:solidFill>
                <a:latin typeface="Calibri" panose="020F0502020204030204" pitchFamily="34" charset="0"/>
                <a:cs typeface="Calibri" panose="020F0502020204030204" pitchFamily="34" charset="0"/>
                <a:hlinkClick r:id="rId38" action="ppaction://hlinksldjump">
                  <a:extLst>
                    <a:ext uri="{A12FA001-AC4F-418D-AE19-62706E023703}">
                      <ahyp:hlinkClr xmlns:ahyp="http://schemas.microsoft.com/office/drawing/2018/hyperlinkcolor" val="tx"/>
                    </a:ext>
                  </a:extLst>
                </a:hlinkClick>
              </a:rPr>
              <a:t>Opdracht 14</a:t>
            </a:r>
            <a:r>
              <a:rPr lang="nl-NL" sz="1800" dirty="0">
                <a:solidFill>
                  <a:srgbClr val="0070C0"/>
                </a:solidFill>
                <a:effectLst/>
                <a:latin typeface="Calibri" panose="020F0502020204030204" pitchFamily="34" charset="0"/>
                <a:cs typeface="Calibri" panose="020F0502020204030204" pitchFamily="34" charset="0"/>
                <a:hlinkClick r:id="rId38" action="ppaction://hlinksldjump">
                  <a:extLst>
                    <a:ext uri="{A12FA001-AC4F-418D-AE19-62706E023703}">
                      <ahyp:hlinkClr xmlns:ahyp="http://schemas.microsoft.com/office/drawing/2018/hyperlinkcolor" val="tx"/>
                    </a:ext>
                  </a:extLst>
                </a:hlinkClick>
              </a:rPr>
              <a:t>: gegevens vastleggen</a:t>
            </a:r>
            <a:endParaRPr lang="nl-NL" dirty="0">
              <a:solidFill>
                <a:srgbClr val="0070C0"/>
              </a:solidFill>
              <a:latin typeface="Calibri" panose="020F0502020204030204" pitchFamily="34" charset="0"/>
              <a:cs typeface="Calibri" panose="020F0502020204030204" pitchFamily="34" charset="0"/>
            </a:endParaRPr>
          </a:p>
          <a:p>
            <a:r>
              <a:rPr lang="nl-NL" sz="1800" dirty="0">
                <a:solidFill>
                  <a:srgbClr val="0070C0"/>
                </a:solidFill>
                <a:effectLst/>
                <a:latin typeface="Calibri" panose="020F0502020204030204" pitchFamily="34" charset="0"/>
                <a:cs typeface="Calibri" panose="020F0502020204030204" pitchFamily="34" charset="0"/>
                <a:hlinkClick r:id="rId39" action="ppaction://hlinksldjump">
                  <a:extLst>
                    <a:ext uri="{A12FA001-AC4F-418D-AE19-62706E023703}">
                      <ahyp:hlinkClr xmlns:ahyp="http://schemas.microsoft.com/office/drawing/2018/hyperlinkcolor" val="tx"/>
                    </a:ext>
                  </a:extLst>
                </a:hlinkClick>
              </a:rPr>
              <a:t>Opdracht 15: gegevens ordenen</a:t>
            </a:r>
            <a:endParaRPr lang="nl-NL" sz="1800" dirty="0">
              <a:solidFill>
                <a:srgbClr val="0070C0"/>
              </a:solidFill>
              <a:effectLst/>
              <a:latin typeface="Calibri" panose="020F0502020204030204" pitchFamily="34" charset="0"/>
              <a:cs typeface="Calibri" panose="020F0502020204030204" pitchFamily="34" charset="0"/>
            </a:endParaRPr>
          </a:p>
          <a:p>
            <a:r>
              <a:rPr lang="nl-NL" dirty="0">
                <a:solidFill>
                  <a:srgbClr val="0070C0"/>
                </a:solidFill>
                <a:latin typeface="Calibri" panose="020F0502020204030204" pitchFamily="34" charset="0"/>
                <a:cs typeface="Calibri" panose="020F0502020204030204" pitchFamily="34" charset="0"/>
                <a:hlinkClick r:id="rId40" action="ppaction://hlinksldjump">
                  <a:extLst>
                    <a:ext uri="{A12FA001-AC4F-418D-AE19-62706E023703}">
                      <ahyp:hlinkClr xmlns:ahyp="http://schemas.microsoft.com/office/drawing/2018/hyperlinkcolor" val="tx"/>
                    </a:ext>
                  </a:extLst>
                </a:hlinkClick>
              </a:rPr>
              <a:t>Opdracht 16</a:t>
            </a:r>
            <a:r>
              <a:rPr lang="nl-NL" sz="1800" dirty="0">
                <a:solidFill>
                  <a:srgbClr val="0070C0"/>
                </a:solidFill>
                <a:effectLst/>
                <a:latin typeface="Calibri" panose="020F0502020204030204" pitchFamily="34" charset="0"/>
                <a:cs typeface="Calibri" panose="020F0502020204030204" pitchFamily="34" charset="0"/>
                <a:hlinkClick r:id="rId40" action="ppaction://hlinksldjump">
                  <a:extLst>
                    <a:ext uri="{A12FA001-AC4F-418D-AE19-62706E023703}">
                      <ahyp:hlinkClr xmlns:ahyp="http://schemas.microsoft.com/office/drawing/2018/hyperlinkcolor" val="tx"/>
                    </a:ext>
                  </a:extLst>
                </a:hlinkClick>
              </a:rPr>
              <a:t>: maak je onderzoeksinstrument</a:t>
            </a:r>
            <a:endParaRPr lang="nl-NL" sz="1800" dirty="0">
              <a:solidFill>
                <a:srgbClr val="0070C0"/>
              </a:solidFill>
              <a:effectLst/>
              <a:latin typeface="Calibri" panose="020F0502020204030204" pitchFamily="34" charset="0"/>
              <a:cs typeface="Calibri" panose="020F0502020204030204" pitchFamily="34" charset="0"/>
            </a:endParaRPr>
          </a:p>
          <a:p>
            <a:r>
              <a:rPr lang="nl-NL" dirty="0">
                <a:solidFill>
                  <a:srgbClr val="0070C0"/>
                </a:solidFill>
                <a:latin typeface="Calibri" panose="020F0502020204030204" pitchFamily="34" charset="0"/>
                <a:cs typeface="Calibri" panose="020F0502020204030204" pitchFamily="34" charset="0"/>
                <a:hlinkClick r:id="rId41" action="ppaction://hlinksldjump">
                  <a:extLst>
                    <a:ext uri="{A12FA001-AC4F-418D-AE19-62706E023703}">
                      <ahyp:hlinkClr xmlns:ahyp="http://schemas.microsoft.com/office/drawing/2018/hyperlinkcolor" val="tx"/>
                    </a:ext>
                  </a:extLst>
                </a:hlinkClick>
              </a:rPr>
              <a:t>Opdracht 17: beïnvloedende factoren vaststellen</a:t>
            </a:r>
            <a:endParaRPr lang="nl-NL" dirty="0">
              <a:solidFill>
                <a:srgbClr val="0070C0"/>
              </a:solidFill>
              <a:latin typeface="Calibri" panose="020F0502020204030204" pitchFamily="34" charset="0"/>
              <a:cs typeface="Calibri" panose="020F0502020204030204" pitchFamily="34" charset="0"/>
            </a:endParaRPr>
          </a:p>
          <a:p>
            <a:r>
              <a:rPr lang="nl-NL" dirty="0">
                <a:solidFill>
                  <a:srgbClr val="0070C0"/>
                </a:solidFill>
                <a:latin typeface="Calibri" panose="020F0502020204030204" pitchFamily="34" charset="0"/>
                <a:cs typeface="Calibri" panose="020F0502020204030204" pitchFamily="34" charset="0"/>
                <a:hlinkClick r:id="rId42" action="ppaction://hlinksldjump">
                  <a:extLst>
                    <a:ext uri="{A12FA001-AC4F-418D-AE19-62706E023703}">
                      <ahyp:hlinkClr xmlns:ahyp="http://schemas.microsoft.com/office/drawing/2018/hyperlinkcolor" val="tx"/>
                    </a:ext>
                  </a:extLst>
                </a:hlinkClick>
              </a:rPr>
              <a:t>Opdracht 18: gegevens analyseren</a:t>
            </a:r>
            <a:endParaRPr lang="nl-NL" dirty="0">
              <a:solidFill>
                <a:srgbClr val="0070C0"/>
              </a:solidFill>
            </a:endParaRPr>
          </a:p>
        </p:txBody>
      </p:sp>
    </p:spTree>
    <p:extLst>
      <p:ext uri="{BB962C8B-B14F-4D97-AF65-F5344CB8AC3E}">
        <p14:creationId xmlns:p14="http://schemas.microsoft.com/office/powerpoint/2010/main" val="578591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01EC8E95-9798-AB16-F419-3BE594ABD40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8239" y="155839"/>
            <a:ext cx="1313724" cy="442036"/>
          </a:xfrm>
          <a:prstGeom prst="rect">
            <a:avLst/>
          </a:prstGeom>
          <a:noFill/>
          <a:ln>
            <a:noFill/>
          </a:ln>
        </p:spPr>
      </p:pic>
      <p:sp>
        <p:nvSpPr>
          <p:cNvPr id="4" name="Tekstvak 3">
            <a:extLst>
              <a:ext uri="{FF2B5EF4-FFF2-40B4-BE49-F238E27FC236}">
                <a16:creationId xmlns:a16="http://schemas.microsoft.com/office/drawing/2014/main" id="{A053DFA3-1262-8B88-E99E-951F542441AD}"/>
              </a:ext>
            </a:extLst>
          </p:cNvPr>
          <p:cNvSpPr txBox="1"/>
          <p:nvPr/>
        </p:nvSpPr>
        <p:spPr>
          <a:xfrm>
            <a:off x="645552" y="2709305"/>
            <a:ext cx="4264818" cy="276999"/>
          </a:xfrm>
          <a:prstGeom prst="rect">
            <a:avLst/>
          </a:prstGeom>
          <a:noFill/>
        </p:spPr>
        <p:txBody>
          <a:bodyPr wrap="square" rtlCol="0">
            <a:spAutoFit/>
          </a:bodyPr>
          <a:lstStyle/>
          <a:p>
            <a:r>
              <a:rPr lang="nl-NL" sz="1200" dirty="0"/>
              <a:t>Stappenplan Erasmus University</a:t>
            </a:r>
          </a:p>
        </p:txBody>
      </p:sp>
      <p:sp>
        <p:nvSpPr>
          <p:cNvPr id="5" name="Tekstvak 4">
            <a:extLst>
              <a:ext uri="{FF2B5EF4-FFF2-40B4-BE49-F238E27FC236}">
                <a16:creationId xmlns:a16="http://schemas.microsoft.com/office/drawing/2014/main" id="{D4991E79-8A1D-A1CA-7D14-3E8755FF85C8}"/>
              </a:ext>
            </a:extLst>
          </p:cNvPr>
          <p:cNvSpPr txBox="1"/>
          <p:nvPr/>
        </p:nvSpPr>
        <p:spPr>
          <a:xfrm>
            <a:off x="640787" y="1916497"/>
            <a:ext cx="4264818" cy="276999"/>
          </a:xfrm>
          <a:prstGeom prst="rect">
            <a:avLst/>
          </a:prstGeom>
          <a:noFill/>
        </p:spPr>
        <p:txBody>
          <a:bodyPr wrap="square" rtlCol="0">
            <a:spAutoFit/>
          </a:bodyPr>
          <a:lstStyle/>
          <a:p>
            <a:r>
              <a:rPr lang="nl-NL" sz="1200" dirty="0"/>
              <a:t>Knoppen/Iconen</a:t>
            </a:r>
          </a:p>
        </p:txBody>
      </p:sp>
      <p:sp>
        <p:nvSpPr>
          <p:cNvPr id="8" name="Tekstvak 7">
            <a:extLst>
              <a:ext uri="{FF2B5EF4-FFF2-40B4-BE49-F238E27FC236}">
                <a16:creationId xmlns:a16="http://schemas.microsoft.com/office/drawing/2014/main" id="{E093B75B-4BBB-D5C7-C519-664948F5BA10}"/>
              </a:ext>
            </a:extLst>
          </p:cNvPr>
          <p:cNvSpPr txBox="1"/>
          <p:nvPr/>
        </p:nvSpPr>
        <p:spPr>
          <a:xfrm>
            <a:off x="643163" y="3135655"/>
            <a:ext cx="4264818" cy="276999"/>
          </a:xfrm>
          <a:prstGeom prst="rect">
            <a:avLst/>
          </a:prstGeom>
          <a:noFill/>
        </p:spPr>
        <p:txBody>
          <a:bodyPr wrap="square" rtlCol="0">
            <a:spAutoFit/>
          </a:bodyPr>
          <a:lstStyle/>
          <a:p>
            <a:r>
              <a:rPr lang="nl-NL" sz="1200" dirty="0" err="1"/>
              <a:t>Onderzoekscyclus</a:t>
            </a:r>
            <a:r>
              <a:rPr lang="nl-NL" sz="1200" dirty="0"/>
              <a:t>/Vaardigheden</a:t>
            </a:r>
          </a:p>
        </p:txBody>
      </p:sp>
      <p:sp>
        <p:nvSpPr>
          <p:cNvPr id="10" name="Tekstvak 9">
            <a:extLst>
              <a:ext uri="{FF2B5EF4-FFF2-40B4-BE49-F238E27FC236}">
                <a16:creationId xmlns:a16="http://schemas.microsoft.com/office/drawing/2014/main" id="{492BDD50-E5D3-839E-E471-F7156F442A9E}"/>
              </a:ext>
            </a:extLst>
          </p:cNvPr>
          <p:cNvSpPr txBox="1"/>
          <p:nvPr/>
        </p:nvSpPr>
        <p:spPr>
          <a:xfrm>
            <a:off x="655073" y="3922685"/>
            <a:ext cx="4264818" cy="276999"/>
          </a:xfrm>
          <a:prstGeom prst="rect">
            <a:avLst/>
          </a:prstGeom>
          <a:noFill/>
        </p:spPr>
        <p:txBody>
          <a:bodyPr wrap="square" rtlCol="0">
            <a:spAutoFit/>
          </a:bodyPr>
          <a:lstStyle/>
          <a:p>
            <a:r>
              <a:rPr lang="nl-NL" sz="1200" dirty="0"/>
              <a:t>Inlevermomenten/Planning</a:t>
            </a:r>
          </a:p>
        </p:txBody>
      </p:sp>
      <p:sp>
        <p:nvSpPr>
          <p:cNvPr id="11" name="Tekstvak 10">
            <a:extLst>
              <a:ext uri="{FF2B5EF4-FFF2-40B4-BE49-F238E27FC236}">
                <a16:creationId xmlns:a16="http://schemas.microsoft.com/office/drawing/2014/main" id="{36732DCA-B664-C6C8-B8B5-69B5E11BC117}"/>
              </a:ext>
            </a:extLst>
          </p:cNvPr>
          <p:cNvSpPr txBox="1"/>
          <p:nvPr/>
        </p:nvSpPr>
        <p:spPr>
          <a:xfrm>
            <a:off x="650308" y="4317974"/>
            <a:ext cx="4264818" cy="276999"/>
          </a:xfrm>
          <a:prstGeom prst="rect">
            <a:avLst/>
          </a:prstGeom>
          <a:noFill/>
        </p:spPr>
        <p:txBody>
          <a:bodyPr wrap="square" rtlCol="0">
            <a:spAutoFit/>
          </a:bodyPr>
          <a:lstStyle/>
          <a:p>
            <a:r>
              <a:rPr lang="nl-NL" sz="1200" dirty="0"/>
              <a:t>Beoordelingsmatrices/</a:t>
            </a:r>
            <a:r>
              <a:rPr lang="nl-NL" sz="1200" dirty="0" err="1"/>
              <a:t>Rubrics</a:t>
            </a:r>
            <a:endParaRPr lang="nl-NL" sz="1200" dirty="0"/>
          </a:p>
        </p:txBody>
      </p:sp>
      <p:sp>
        <p:nvSpPr>
          <p:cNvPr id="12" name="Tekstvak 11">
            <a:extLst>
              <a:ext uri="{FF2B5EF4-FFF2-40B4-BE49-F238E27FC236}">
                <a16:creationId xmlns:a16="http://schemas.microsoft.com/office/drawing/2014/main" id="{4487DE3C-5D88-F602-4229-1CD903226000}"/>
              </a:ext>
            </a:extLst>
          </p:cNvPr>
          <p:cNvSpPr txBox="1"/>
          <p:nvPr/>
        </p:nvSpPr>
        <p:spPr>
          <a:xfrm>
            <a:off x="652684" y="5195005"/>
            <a:ext cx="4264818" cy="276999"/>
          </a:xfrm>
          <a:prstGeom prst="rect">
            <a:avLst/>
          </a:prstGeom>
          <a:noFill/>
        </p:spPr>
        <p:txBody>
          <a:bodyPr wrap="square" rtlCol="0">
            <a:spAutoFit/>
          </a:bodyPr>
          <a:lstStyle/>
          <a:p>
            <a:r>
              <a:rPr lang="nl-NL" sz="1200" dirty="0"/>
              <a:t>Logboek</a:t>
            </a:r>
          </a:p>
        </p:txBody>
      </p:sp>
      <p:sp>
        <p:nvSpPr>
          <p:cNvPr id="15" name="Tekstvak 14">
            <a:extLst>
              <a:ext uri="{FF2B5EF4-FFF2-40B4-BE49-F238E27FC236}">
                <a16:creationId xmlns:a16="http://schemas.microsoft.com/office/drawing/2014/main" id="{8A45CE63-617B-5A76-7A27-59ECA105C1DB}"/>
              </a:ext>
            </a:extLst>
          </p:cNvPr>
          <p:cNvSpPr txBox="1"/>
          <p:nvPr/>
        </p:nvSpPr>
        <p:spPr>
          <a:xfrm>
            <a:off x="636948" y="2323635"/>
            <a:ext cx="4264818" cy="276999"/>
          </a:xfrm>
          <a:prstGeom prst="rect">
            <a:avLst/>
          </a:prstGeom>
          <a:noFill/>
        </p:spPr>
        <p:txBody>
          <a:bodyPr wrap="square" rtlCol="0">
            <a:spAutoFit/>
          </a:bodyPr>
          <a:lstStyle/>
          <a:p>
            <a:r>
              <a:rPr lang="nl-NL" sz="1200" dirty="0"/>
              <a:t>Wat is een </a:t>
            </a:r>
            <a:r>
              <a:rPr lang="nl-NL" sz="1200" dirty="0" err="1"/>
              <a:t>ProfielWerkStuk</a:t>
            </a:r>
            <a:r>
              <a:rPr lang="nl-NL" sz="1200" dirty="0"/>
              <a:t> (PWS)</a:t>
            </a:r>
          </a:p>
        </p:txBody>
      </p:sp>
      <p:sp>
        <p:nvSpPr>
          <p:cNvPr id="2" name="Titel 1">
            <a:extLst>
              <a:ext uri="{FF2B5EF4-FFF2-40B4-BE49-F238E27FC236}">
                <a16:creationId xmlns:a16="http://schemas.microsoft.com/office/drawing/2014/main" id="{6110B13A-1CFC-653D-FAD0-EC90184DC734}"/>
              </a:ext>
            </a:extLst>
          </p:cNvPr>
          <p:cNvSpPr>
            <a:spLocks noGrp="1"/>
          </p:cNvSpPr>
          <p:nvPr>
            <p:ph type="title"/>
          </p:nvPr>
        </p:nvSpPr>
        <p:spPr>
          <a:xfrm>
            <a:off x="5042140" y="164765"/>
            <a:ext cx="7232410" cy="642833"/>
          </a:xfrm>
        </p:spPr>
        <p:txBody>
          <a:bodyPr/>
          <a:lstStyle/>
          <a:p>
            <a:r>
              <a:rPr lang="nl-NL" dirty="0">
                <a:solidFill>
                  <a:schemeClr val="bg1"/>
                </a:solidFill>
              </a:rPr>
              <a:t>Inleiding</a:t>
            </a:r>
          </a:p>
        </p:txBody>
      </p:sp>
      <p:pic>
        <p:nvPicPr>
          <p:cNvPr id="31" name="Afbeelding 30" descr="Afbeelding met tekst, cirkel, schermopname, Lettertype&#10;&#10;Automatisch gegenereerde beschrijving">
            <a:hlinkClick r:id="rId3" action="ppaction://hlinksldjump"/>
            <a:extLst>
              <a:ext uri="{FF2B5EF4-FFF2-40B4-BE49-F238E27FC236}">
                <a16:creationId xmlns:a16="http://schemas.microsoft.com/office/drawing/2014/main" id="{F3F251F2-24A4-20D4-B019-4389E3F086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957" y="2667235"/>
            <a:ext cx="398127" cy="384239"/>
          </a:xfrm>
          <a:prstGeom prst="rect">
            <a:avLst/>
          </a:prstGeom>
        </p:spPr>
      </p:pic>
      <p:pic>
        <p:nvPicPr>
          <p:cNvPr id="33" name="Afbeelding 32">
            <a:hlinkClick r:id="rId5" action="ppaction://hlinksldjump"/>
            <a:extLst>
              <a:ext uri="{FF2B5EF4-FFF2-40B4-BE49-F238E27FC236}">
                <a16:creationId xmlns:a16="http://schemas.microsoft.com/office/drawing/2014/main" id="{97CF4DF3-BDC9-E914-DF6B-7C40BB88E5CB}"/>
              </a:ext>
            </a:extLst>
          </p:cNvPr>
          <p:cNvPicPr>
            <a:picLocks noChangeAspect="1"/>
          </p:cNvPicPr>
          <p:nvPr/>
        </p:nvPicPr>
        <p:blipFill>
          <a:blip r:embed="rId6"/>
          <a:stretch>
            <a:fillRect/>
          </a:stretch>
        </p:blipFill>
        <p:spPr>
          <a:xfrm>
            <a:off x="194483" y="3904103"/>
            <a:ext cx="335391" cy="328878"/>
          </a:xfrm>
          <a:prstGeom prst="rect">
            <a:avLst/>
          </a:prstGeom>
        </p:spPr>
      </p:pic>
      <p:pic>
        <p:nvPicPr>
          <p:cNvPr id="38" name="Afbeelding 37">
            <a:hlinkClick r:id="rId7" action="ppaction://hlinksldjump"/>
            <a:extLst>
              <a:ext uri="{FF2B5EF4-FFF2-40B4-BE49-F238E27FC236}">
                <a16:creationId xmlns:a16="http://schemas.microsoft.com/office/drawing/2014/main" id="{EE74E7D8-4D3A-4328-DCE4-CEC13FA05130}"/>
              </a:ext>
            </a:extLst>
          </p:cNvPr>
          <p:cNvPicPr>
            <a:picLocks noChangeAspect="1"/>
          </p:cNvPicPr>
          <p:nvPr/>
        </p:nvPicPr>
        <p:blipFill>
          <a:blip r:embed="rId8"/>
          <a:stretch>
            <a:fillRect/>
          </a:stretch>
        </p:blipFill>
        <p:spPr>
          <a:xfrm>
            <a:off x="201358" y="5179692"/>
            <a:ext cx="330200" cy="330200"/>
          </a:xfrm>
          <a:prstGeom prst="rect">
            <a:avLst/>
          </a:prstGeom>
        </p:spPr>
      </p:pic>
      <p:pic>
        <p:nvPicPr>
          <p:cNvPr id="45" name="Afbeelding 44">
            <a:hlinkClick r:id="rId9" action="ppaction://hlinksldjump"/>
            <a:extLst>
              <a:ext uri="{FF2B5EF4-FFF2-40B4-BE49-F238E27FC236}">
                <a16:creationId xmlns:a16="http://schemas.microsoft.com/office/drawing/2014/main" id="{C32B78FC-7C4B-0D78-0341-88E77D519265}"/>
              </a:ext>
            </a:extLst>
          </p:cNvPr>
          <p:cNvPicPr>
            <a:picLocks noChangeAspect="1"/>
          </p:cNvPicPr>
          <p:nvPr/>
        </p:nvPicPr>
        <p:blipFill>
          <a:blip r:embed="rId10"/>
          <a:stretch>
            <a:fillRect/>
          </a:stretch>
        </p:blipFill>
        <p:spPr>
          <a:xfrm>
            <a:off x="219572" y="2301496"/>
            <a:ext cx="284021" cy="312620"/>
          </a:xfrm>
          <a:prstGeom prst="rect">
            <a:avLst/>
          </a:prstGeom>
        </p:spPr>
      </p:pic>
      <p:pic>
        <p:nvPicPr>
          <p:cNvPr id="47" name="Afbeelding 46">
            <a:hlinkClick r:id="rId11" action="ppaction://hlinksldjump"/>
            <a:extLst>
              <a:ext uri="{FF2B5EF4-FFF2-40B4-BE49-F238E27FC236}">
                <a16:creationId xmlns:a16="http://schemas.microsoft.com/office/drawing/2014/main" id="{CD9921D3-EBFC-0C2A-5B60-82ED03B3AA5A}"/>
              </a:ext>
            </a:extLst>
          </p:cNvPr>
          <p:cNvPicPr>
            <a:picLocks noChangeAspect="1"/>
          </p:cNvPicPr>
          <p:nvPr/>
        </p:nvPicPr>
        <p:blipFill>
          <a:blip r:embed="rId12"/>
          <a:stretch>
            <a:fillRect/>
          </a:stretch>
        </p:blipFill>
        <p:spPr>
          <a:xfrm>
            <a:off x="183379" y="4317974"/>
            <a:ext cx="335281" cy="330201"/>
          </a:xfrm>
          <a:prstGeom prst="rect">
            <a:avLst/>
          </a:prstGeom>
        </p:spPr>
      </p:pic>
      <p:sp>
        <p:nvSpPr>
          <p:cNvPr id="48" name="Tekstvak 47">
            <a:extLst>
              <a:ext uri="{FF2B5EF4-FFF2-40B4-BE49-F238E27FC236}">
                <a16:creationId xmlns:a16="http://schemas.microsoft.com/office/drawing/2014/main" id="{EAE8FC63-DD7C-BC78-5BF4-D93609C20CF7}"/>
              </a:ext>
            </a:extLst>
          </p:cNvPr>
          <p:cNvSpPr txBox="1"/>
          <p:nvPr/>
        </p:nvSpPr>
        <p:spPr>
          <a:xfrm>
            <a:off x="76199" y="775106"/>
            <a:ext cx="4327849" cy="646331"/>
          </a:xfrm>
          <a:prstGeom prst="rect">
            <a:avLst/>
          </a:prstGeom>
          <a:noFill/>
        </p:spPr>
        <p:txBody>
          <a:bodyPr wrap="square" rtlCol="0">
            <a:spAutoFit/>
          </a:bodyPr>
          <a:lstStyle/>
          <a:p>
            <a:r>
              <a:rPr lang="nl-NL" dirty="0">
                <a:latin typeface="Calibri" panose="020F0502020204030204" pitchFamily="34" charset="0"/>
                <a:cs typeface="Calibri" panose="020F0502020204030204" pitchFamily="34" charset="0"/>
              </a:rPr>
              <a:t>Druk op de onderstaande knoppen/iconen om naar het betreffende onderdeel te gaan.</a:t>
            </a:r>
          </a:p>
        </p:txBody>
      </p:sp>
      <p:pic>
        <p:nvPicPr>
          <p:cNvPr id="49" name="Afbeelding 48">
            <a:extLst>
              <a:ext uri="{FF2B5EF4-FFF2-40B4-BE49-F238E27FC236}">
                <a16:creationId xmlns:a16="http://schemas.microsoft.com/office/drawing/2014/main" id="{B7B88184-CD66-0763-F3EC-320227C74218}"/>
              </a:ext>
            </a:extLst>
          </p:cNvPr>
          <p:cNvPicPr>
            <a:picLocks noChangeAspect="1"/>
          </p:cNvPicPr>
          <p:nvPr/>
        </p:nvPicPr>
        <p:blipFill>
          <a:blip r:embed="rId13"/>
          <a:stretch>
            <a:fillRect/>
          </a:stretch>
        </p:blipFill>
        <p:spPr>
          <a:xfrm>
            <a:off x="4451077" y="376857"/>
            <a:ext cx="6553200" cy="5461000"/>
          </a:xfrm>
          <a:prstGeom prst="rect">
            <a:avLst/>
          </a:prstGeom>
        </p:spPr>
      </p:pic>
      <p:sp>
        <p:nvSpPr>
          <p:cNvPr id="52" name="Tekstvak 51">
            <a:extLst>
              <a:ext uri="{FF2B5EF4-FFF2-40B4-BE49-F238E27FC236}">
                <a16:creationId xmlns:a16="http://schemas.microsoft.com/office/drawing/2014/main" id="{C7C31B8F-BF61-84FC-C99E-F9840ADF1503}"/>
              </a:ext>
            </a:extLst>
          </p:cNvPr>
          <p:cNvSpPr txBox="1"/>
          <p:nvPr/>
        </p:nvSpPr>
        <p:spPr>
          <a:xfrm>
            <a:off x="5689600" y="1098550"/>
            <a:ext cx="4349750" cy="1231106"/>
          </a:xfrm>
          <a:prstGeom prst="rect">
            <a:avLst/>
          </a:prstGeom>
          <a:noFill/>
        </p:spPr>
        <p:txBody>
          <a:bodyPr wrap="square" rtlCol="0">
            <a:spAutoFit/>
          </a:bodyPr>
          <a:lstStyle/>
          <a:p>
            <a:pPr algn="ctr"/>
            <a:r>
              <a:rPr lang="nl-NL"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Informatie PWS en</a:t>
            </a:r>
          </a:p>
          <a:p>
            <a:pPr algn="ctr"/>
            <a:r>
              <a:rPr lang="nl-NL" sz="2800" b="1"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Interactieve </a:t>
            </a:r>
            <a:r>
              <a:rPr lang="nl-NL" sz="2800" b="1" dirty="0" err="1">
                <a:solidFill>
                  <a:srgbClr val="0070C0"/>
                </a:solidFill>
                <a:effectLst/>
                <a:latin typeface="Calibri" panose="020F0502020204030204" pitchFamily="34" charset="0"/>
                <a:ea typeface="Calibri" panose="020F0502020204030204" pitchFamily="34" charset="0"/>
                <a:cs typeface="Times New Roman" panose="02020603050405020304" pitchFamily="18" charset="0"/>
              </a:rPr>
              <a:t>powe</a:t>
            </a:r>
            <a:r>
              <a:rPr lang="nl-NL" sz="2800" b="1" dirty="0" err="1">
                <a:solidFill>
                  <a:srgbClr val="0070C0"/>
                </a:solidFill>
                <a:latin typeface="Calibri" panose="020F0502020204030204" pitchFamily="34" charset="0"/>
                <a:ea typeface="Calibri" panose="020F0502020204030204" pitchFamily="34" charset="0"/>
                <a:cs typeface="Times New Roman" panose="02020603050405020304" pitchFamily="18" charset="0"/>
              </a:rPr>
              <a:t>rpoint</a:t>
            </a:r>
            <a:endParaRPr lang="nl-NL" sz="35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pic>
        <p:nvPicPr>
          <p:cNvPr id="57" name="Afbeelding 56">
            <a:hlinkClick r:id="rId14" action="ppaction://hlinksldjump"/>
            <a:extLst>
              <a:ext uri="{FF2B5EF4-FFF2-40B4-BE49-F238E27FC236}">
                <a16:creationId xmlns:a16="http://schemas.microsoft.com/office/drawing/2014/main" id="{DA9E29EE-81FE-2D1F-DBD7-A72A9AB55920}"/>
              </a:ext>
            </a:extLst>
          </p:cNvPr>
          <p:cNvPicPr>
            <a:picLocks noChangeAspect="1"/>
          </p:cNvPicPr>
          <p:nvPr/>
        </p:nvPicPr>
        <p:blipFill>
          <a:blip r:embed="rId15"/>
          <a:stretch>
            <a:fillRect/>
          </a:stretch>
        </p:blipFill>
        <p:spPr>
          <a:xfrm flipH="1">
            <a:off x="190043" y="3115475"/>
            <a:ext cx="321952" cy="309516"/>
          </a:xfrm>
          <a:prstGeom prst="rect">
            <a:avLst/>
          </a:prstGeom>
        </p:spPr>
      </p:pic>
      <p:pic>
        <p:nvPicPr>
          <p:cNvPr id="58" name="Afbeelding 57">
            <a:hlinkClick r:id="rId16" action="ppaction://hlinksldjump"/>
            <a:extLst>
              <a:ext uri="{FF2B5EF4-FFF2-40B4-BE49-F238E27FC236}">
                <a16:creationId xmlns:a16="http://schemas.microsoft.com/office/drawing/2014/main" id="{250165CE-546D-F48D-B292-4EDC4F2D47D4}"/>
              </a:ext>
            </a:extLst>
          </p:cNvPr>
          <p:cNvPicPr>
            <a:picLocks noChangeAspect="1"/>
          </p:cNvPicPr>
          <p:nvPr/>
        </p:nvPicPr>
        <p:blipFill>
          <a:blip r:embed="rId17"/>
          <a:stretch>
            <a:fillRect/>
          </a:stretch>
        </p:blipFill>
        <p:spPr>
          <a:xfrm flipH="1">
            <a:off x="193316" y="1501354"/>
            <a:ext cx="325344" cy="329489"/>
          </a:xfrm>
          <a:prstGeom prst="rect">
            <a:avLst/>
          </a:prstGeom>
        </p:spPr>
      </p:pic>
      <p:sp>
        <p:nvSpPr>
          <p:cNvPr id="59" name="Tekstvak 58">
            <a:extLst>
              <a:ext uri="{FF2B5EF4-FFF2-40B4-BE49-F238E27FC236}">
                <a16:creationId xmlns:a16="http://schemas.microsoft.com/office/drawing/2014/main" id="{22A631A7-9B18-AAD9-99E8-BAA9B26F9746}"/>
              </a:ext>
            </a:extLst>
          </p:cNvPr>
          <p:cNvSpPr txBox="1"/>
          <p:nvPr/>
        </p:nvSpPr>
        <p:spPr>
          <a:xfrm>
            <a:off x="633840" y="1518096"/>
            <a:ext cx="4264818" cy="276999"/>
          </a:xfrm>
          <a:prstGeom prst="rect">
            <a:avLst/>
          </a:prstGeom>
          <a:noFill/>
        </p:spPr>
        <p:txBody>
          <a:bodyPr wrap="square" rtlCol="0">
            <a:spAutoFit/>
          </a:bodyPr>
          <a:lstStyle/>
          <a:p>
            <a:r>
              <a:rPr lang="nl-NL" sz="1200" dirty="0"/>
              <a:t>Homepagina</a:t>
            </a:r>
          </a:p>
        </p:txBody>
      </p:sp>
      <p:pic>
        <p:nvPicPr>
          <p:cNvPr id="61" name="Afbeelding 60" descr="Afbeelding met cirkel, Lettertype, logo, Graphics&#10;&#10;Automatisch gegenereerde beschrijving">
            <a:hlinkClick r:id="rId18" action="ppaction://hlinksldjump"/>
            <a:extLst>
              <a:ext uri="{FF2B5EF4-FFF2-40B4-BE49-F238E27FC236}">
                <a16:creationId xmlns:a16="http://schemas.microsoft.com/office/drawing/2014/main" id="{533C3201-FF03-DD3A-1D9F-E12D8D28EF2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76031" y="3525590"/>
            <a:ext cx="319292" cy="319292"/>
          </a:xfrm>
          <a:prstGeom prst="rect">
            <a:avLst/>
          </a:prstGeom>
        </p:spPr>
      </p:pic>
      <p:sp>
        <p:nvSpPr>
          <p:cNvPr id="62" name="Tekstvak 61">
            <a:extLst>
              <a:ext uri="{FF2B5EF4-FFF2-40B4-BE49-F238E27FC236}">
                <a16:creationId xmlns:a16="http://schemas.microsoft.com/office/drawing/2014/main" id="{BD867841-870F-F0A5-E8E7-2861DCCBFB6B}"/>
              </a:ext>
            </a:extLst>
          </p:cNvPr>
          <p:cNvSpPr txBox="1"/>
          <p:nvPr/>
        </p:nvSpPr>
        <p:spPr>
          <a:xfrm>
            <a:off x="640060" y="3524431"/>
            <a:ext cx="4264818" cy="276999"/>
          </a:xfrm>
          <a:prstGeom prst="rect">
            <a:avLst/>
          </a:prstGeom>
          <a:noFill/>
        </p:spPr>
        <p:txBody>
          <a:bodyPr wrap="square" rtlCol="0">
            <a:spAutoFit/>
          </a:bodyPr>
          <a:lstStyle/>
          <a:p>
            <a:r>
              <a:rPr lang="nl-NL" sz="1200" dirty="0"/>
              <a:t>Opdrachten/Activiteiten</a:t>
            </a:r>
          </a:p>
        </p:txBody>
      </p:sp>
      <p:pic>
        <p:nvPicPr>
          <p:cNvPr id="3" name="Afbeelding 2" descr="Afbeelding met cirkel, diagram, Graphics, Kleurrijkheid&#10;&#10;Automatisch gegenereerde beschrijving">
            <a:hlinkClick r:id="rId20" action="ppaction://hlinksldjump"/>
            <a:extLst>
              <a:ext uri="{FF2B5EF4-FFF2-40B4-BE49-F238E27FC236}">
                <a16:creationId xmlns:a16="http://schemas.microsoft.com/office/drawing/2014/main" id="{9F5B73BC-D47C-5D5C-6599-EB35373BEE73}"/>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53487" t="11162" r="6092" b="11613"/>
          <a:stretch/>
        </p:blipFill>
        <p:spPr>
          <a:xfrm>
            <a:off x="183379" y="4726953"/>
            <a:ext cx="353446" cy="356218"/>
          </a:xfrm>
          <a:prstGeom prst="rect">
            <a:avLst/>
          </a:prstGeom>
        </p:spPr>
      </p:pic>
      <p:sp>
        <p:nvSpPr>
          <p:cNvPr id="6" name="Tekstvak 5">
            <a:extLst>
              <a:ext uri="{FF2B5EF4-FFF2-40B4-BE49-F238E27FC236}">
                <a16:creationId xmlns:a16="http://schemas.microsoft.com/office/drawing/2014/main" id="{CF1FBC09-9526-4050-CD61-A687353301CB}"/>
              </a:ext>
            </a:extLst>
          </p:cNvPr>
          <p:cNvSpPr txBox="1"/>
          <p:nvPr/>
        </p:nvSpPr>
        <p:spPr>
          <a:xfrm>
            <a:off x="647200" y="4762733"/>
            <a:ext cx="4264818" cy="276999"/>
          </a:xfrm>
          <a:prstGeom prst="rect">
            <a:avLst/>
          </a:prstGeom>
          <a:noFill/>
        </p:spPr>
        <p:txBody>
          <a:bodyPr wrap="square" rtlCol="0">
            <a:spAutoFit/>
          </a:bodyPr>
          <a:lstStyle/>
          <a:p>
            <a:r>
              <a:rPr lang="nl-NL" sz="1200" dirty="0"/>
              <a:t>Eindcijfer</a:t>
            </a:r>
          </a:p>
        </p:txBody>
      </p:sp>
      <p:pic>
        <p:nvPicPr>
          <p:cNvPr id="13" name="Afbeelding 12" descr="Afbeelding met logo, Graphics, symbool, ontwerp&#10;&#10;Automatisch gegenereerde beschrijving">
            <a:hlinkClick r:id="rId22" action="ppaction://hlinksldjump"/>
            <a:extLst>
              <a:ext uri="{FF2B5EF4-FFF2-40B4-BE49-F238E27FC236}">
                <a16:creationId xmlns:a16="http://schemas.microsoft.com/office/drawing/2014/main" id="{33A58783-434D-5CF5-A877-3EE4341FD3D9}"/>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28239" y="5548329"/>
            <a:ext cx="427662" cy="427662"/>
          </a:xfrm>
          <a:prstGeom prst="rect">
            <a:avLst/>
          </a:prstGeom>
        </p:spPr>
      </p:pic>
      <p:sp>
        <p:nvSpPr>
          <p:cNvPr id="14" name="Tekstvak 13">
            <a:extLst>
              <a:ext uri="{FF2B5EF4-FFF2-40B4-BE49-F238E27FC236}">
                <a16:creationId xmlns:a16="http://schemas.microsoft.com/office/drawing/2014/main" id="{31454A11-7A1B-F88B-47BC-02367626E6C4}"/>
              </a:ext>
            </a:extLst>
          </p:cNvPr>
          <p:cNvSpPr txBox="1"/>
          <p:nvPr/>
        </p:nvSpPr>
        <p:spPr>
          <a:xfrm>
            <a:off x="655796" y="5627327"/>
            <a:ext cx="4264818" cy="276999"/>
          </a:xfrm>
          <a:prstGeom prst="rect">
            <a:avLst/>
          </a:prstGeom>
          <a:noFill/>
        </p:spPr>
        <p:txBody>
          <a:bodyPr wrap="square" rtlCol="0">
            <a:spAutoFit/>
          </a:bodyPr>
          <a:lstStyle/>
          <a:p>
            <a:r>
              <a:rPr lang="nl-NL" sz="1200" dirty="0"/>
              <a:t>Contract</a:t>
            </a:r>
          </a:p>
        </p:txBody>
      </p:sp>
      <p:pic>
        <p:nvPicPr>
          <p:cNvPr id="17" name="Afbeelding 16" descr="Afbeelding met zwart, duisternis&#10;&#10;Automatisch gegenereerde beschrijving">
            <a:hlinkClick r:id="rId24" action="ppaction://hlinksldjump"/>
            <a:extLst>
              <a:ext uri="{FF2B5EF4-FFF2-40B4-BE49-F238E27FC236}">
                <a16:creationId xmlns:a16="http://schemas.microsoft.com/office/drawing/2014/main" id="{80C5C5A4-947E-1E1F-434A-01F73F15B2B2}"/>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84416" y="1869280"/>
            <a:ext cx="331617" cy="331617"/>
          </a:xfrm>
          <a:prstGeom prst="rect">
            <a:avLst/>
          </a:prstGeom>
        </p:spPr>
      </p:pic>
    </p:spTree>
    <p:extLst>
      <p:ext uri="{BB962C8B-B14F-4D97-AF65-F5344CB8AC3E}">
        <p14:creationId xmlns:p14="http://schemas.microsoft.com/office/powerpoint/2010/main" val="19252612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2480730-1549-F176-EEDA-89FB9CB2B5A5}"/>
              </a:ext>
            </a:extLst>
          </p:cNvPr>
          <p:cNvPicPr>
            <a:picLocks noChangeAspect="1"/>
          </p:cNvPicPr>
          <p:nvPr/>
        </p:nvPicPr>
        <p:blipFill>
          <a:blip r:embed="rId2"/>
          <a:stretch>
            <a:fillRect/>
          </a:stretch>
        </p:blipFill>
        <p:spPr>
          <a:xfrm flipV="1">
            <a:off x="10902539" y="-278906"/>
            <a:ext cx="490752" cy="557811"/>
          </a:xfrm>
          <a:prstGeom prst="rect">
            <a:avLst/>
          </a:prstGeom>
        </p:spPr>
      </p:pic>
      <p:sp>
        <p:nvSpPr>
          <p:cNvPr id="4" name="Titel 1">
            <a:extLst>
              <a:ext uri="{FF2B5EF4-FFF2-40B4-BE49-F238E27FC236}">
                <a16:creationId xmlns:a16="http://schemas.microsoft.com/office/drawing/2014/main" id="{196FE5A3-0BC8-15F7-A1A6-406B0C5AD891}"/>
              </a:ext>
            </a:extLst>
          </p:cNvPr>
          <p:cNvSpPr>
            <a:spLocks noGrp="1"/>
          </p:cNvSpPr>
          <p:nvPr>
            <p:ph type="title"/>
          </p:nvPr>
        </p:nvSpPr>
        <p:spPr>
          <a:xfrm>
            <a:off x="5444488" y="340281"/>
            <a:ext cx="6321268" cy="717911"/>
          </a:xfrm>
        </p:spPr>
        <p:txBody>
          <a:bodyPr/>
          <a:lstStyle/>
          <a:p>
            <a:r>
              <a:rPr lang="nl-NL" dirty="0">
                <a:latin typeface="Calibri" panose="020F0502020204030204" pitchFamily="34" charset="0"/>
                <a:cs typeface="Calibri" panose="020F0502020204030204" pitchFamily="34" charset="0"/>
              </a:rPr>
              <a:t>Concluderen</a:t>
            </a:r>
          </a:p>
        </p:txBody>
      </p:sp>
      <p:pic>
        <p:nvPicPr>
          <p:cNvPr id="18" name="Afbeelding 17" descr="Afbeelding met tekst, logo, Graphics, Lettertype&#10;&#10;Automatisch gegenereerde beschrijving">
            <a:extLst>
              <a:ext uri="{FF2B5EF4-FFF2-40B4-BE49-F238E27FC236}">
                <a16:creationId xmlns:a16="http://schemas.microsoft.com/office/drawing/2014/main" id="{7FB5CDF6-477B-77BA-93F8-49809D5556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920" y="340281"/>
            <a:ext cx="3986212" cy="3986212"/>
          </a:xfrm>
          <a:prstGeom prst="rect">
            <a:avLst/>
          </a:prstGeom>
        </p:spPr>
      </p:pic>
      <p:pic>
        <p:nvPicPr>
          <p:cNvPr id="6" name="Afbeelding 5">
            <a:hlinkClick r:id="rId4" action="ppaction://hlinksldjump"/>
            <a:extLst>
              <a:ext uri="{FF2B5EF4-FFF2-40B4-BE49-F238E27FC236}">
                <a16:creationId xmlns:a16="http://schemas.microsoft.com/office/drawing/2014/main" id="{1E70CC2A-463B-C700-5D94-42110C44992B}"/>
              </a:ext>
            </a:extLst>
          </p:cNvPr>
          <p:cNvPicPr>
            <a:picLocks noChangeAspect="1"/>
          </p:cNvPicPr>
          <p:nvPr/>
        </p:nvPicPr>
        <p:blipFill>
          <a:blip r:embed="rId5"/>
          <a:stretch>
            <a:fillRect/>
          </a:stretch>
        </p:blipFill>
        <p:spPr>
          <a:xfrm>
            <a:off x="1814173" y="6336180"/>
            <a:ext cx="331680" cy="331680"/>
          </a:xfrm>
          <a:prstGeom prst="rect">
            <a:avLst/>
          </a:prstGeom>
        </p:spPr>
      </p:pic>
      <p:pic>
        <p:nvPicPr>
          <p:cNvPr id="8" name="Afbeelding 7">
            <a:hlinkClick r:id="rId6" action="ppaction://hlinksldjump"/>
            <a:extLst>
              <a:ext uri="{FF2B5EF4-FFF2-40B4-BE49-F238E27FC236}">
                <a16:creationId xmlns:a16="http://schemas.microsoft.com/office/drawing/2014/main" id="{C9A9A709-1F66-4EFE-9B37-C439A6CC80BE}"/>
              </a:ext>
            </a:extLst>
          </p:cNvPr>
          <p:cNvPicPr>
            <a:picLocks noChangeAspect="1"/>
          </p:cNvPicPr>
          <p:nvPr/>
        </p:nvPicPr>
        <p:blipFill>
          <a:blip r:embed="rId7"/>
          <a:stretch>
            <a:fillRect/>
          </a:stretch>
        </p:blipFill>
        <p:spPr>
          <a:xfrm>
            <a:off x="2200186" y="6331225"/>
            <a:ext cx="361656" cy="350084"/>
          </a:xfrm>
          <a:prstGeom prst="rect">
            <a:avLst/>
          </a:prstGeom>
        </p:spPr>
      </p:pic>
      <p:pic>
        <p:nvPicPr>
          <p:cNvPr id="9" name="Afbeelding 8">
            <a:hlinkClick r:id="rId8" action="ppaction://hlinksldjump"/>
            <a:extLst>
              <a:ext uri="{FF2B5EF4-FFF2-40B4-BE49-F238E27FC236}">
                <a16:creationId xmlns:a16="http://schemas.microsoft.com/office/drawing/2014/main" id="{0A4D380C-7C3D-4EE7-5475-4F39D2CB38E4}"/>
              </a:ext>
            </a:extLst>
          </p:cNvPr>
          <p:cNvPicPr>
            <a:picLocks noChangeAspect="1"/>
          </p:cNvPicPr>
          <p:nvPr/>
        </p:nvPicPr>
        <p:blipFill>
          <a:blip r:embed="rId9"/>
          <a:stretch>
            <a:fillRect/>
          </a:stretch>
        </p:blipFill>
        <p:spPr>
          <a:xfrm flipH="1">
            <a:off x="2624687" y="6337948"/>
            <a:ext cx="331679" cy="331679"/>
          </a:xfrm>
          <a:prstGeom prst="rect">
            <a:avLst/>
          </a:prstGeom>
        </p:spPr>
      </p:pic>
      <p:pic>
        <p:nvPicPr>
          <p:cNvPr id="10" name="Afbeelding 9">
            <a:hlinkClick r:id="rId10" action="ppaction://hlinksldjump"/>
            <a:extLst>
              <a:ext uri="{FF2B5EF4-FFF2-40B4-BE49-F238E27FC236}">
                <a16:creationId xmlns:a16="http://schemas.microsoft.com/office/drawing/2014/main" id="{9C0A3AC2-39F9-BF1E-628D-3ACCAD791666}"/>
              </a:ext>
            </a:extLst>
          </p:cNvPr>
          <p:cNvPicPr>
            <a:picLocks noChangeAspect="1"/>
          </p:cNvPicPr>
          <p:nvPr/>
        </p:nvPicPr>
        <p:blipFill>
          <a:blip r:embed="rId11"/>
          <a:stretch>
            <a:fillRect/>
          </a:stretch>
        </p:blipFill>
        <p:spPr>
          <a:xfrm flipH="1">
            <a:off x="3024195" y="6337948"/>
            <a:ext cx="331679" cy="331679"/>
          </a:xfrm>
          <a:prstGeom prst="rect">
            <a:avLst/>
          </a:prstGeom>
        </p:spPr>
      </p:pic>
      <p:pic>
        <p:nvPicPr>
          <p:cNvPr id="12" name="Afbeelding 11">
            <a:hlinkClick r:id="rId12" action="ppaction://hlinksldjump"/>
            <a:extLst>
              <a:ext uri="{FF2B5EF4-FFF2-40B4-BE49-F238E27FC236}">
                <a16:creationId xmlns:a16="http://schemas.microsoft.com/office/drawing/2014/main" id="{41F80C23-7A44-E4F0-AEAE-183DAE0C9B11}"/>
              </a:ext>
            </a:extLst>
          </p:cNvPr>
          <p:cNvPicPr>
            <a:picLocks noChangeAspect="1"/>
          </p:cNvPicPr>
          <p:nvPr/>
        </p:nvPicPr>
        <p:blipFill>
          <a:blip r:embed="rId13"/>
          <a:stretch>
            <a:fillRect/>
          </a:stretch>
        </p:blipFill>
        <p:spPr>
          <a:xfrm flipH="1">
            <a:off x="3421749" y="6321405"/>
            <a:ext cx="361654" cy="361654"/>
          </a:xfrm>
          <a:prstGeom prst="rect">
            <a:avLst/>
          </a:prstGeom>
        </p:spPr>
      </p:pic>
      <p:pic>
        <p:nvPicPr>
          <p:cNvPr id="13" name="Afbeelding 12" descr="Afbeelding met tekst, logo, schermopname, ontwerp&#10;&#10;Automatisch gegenereerde beschrijving">
            <a:hlinkClick r:id="rId14" action="ppaction://hlinksldjump"/>
            <a:extLst>
              <a:ext uri="{FF2B5EF4-FFF2-40B4-BE49-F238E27FC236}">
                <a16:creationId xmlns:a16="http://schemas.microsoft.com/office/drawing/2014/main" id="{BE23F5B5-11DE-319D-77DF-DE9FC609113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4" name="Afbeelding 13" descr="Afbeelding met tekst, logo, Graphics, Lettertype&#10;&#10;Automatisch gegenereerde beschrijving">
            <a:hlinkClick r:id="rId16" action="ppaction://hlinksldjump"/>
            <a:extLst>
              <a:ext uri="{FF2B5EF4-FFF2-40B4-BE49-F238E27FC236}">
                <a16:creationId xmlns:a16="http://schemas.microsoft.com/office/drawing/2014/main" id="{6602CDBF-B00D-D6A3-570C-453DD3DC475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2" name="Afbeelding 21">
            <a:hlinkClick r:id="rId18" action="ppaction://hlinksldjump"/>
            <a:extLst>
              <a:ext uri="{FF2B5EF4-FFF2-40B4-BE49-F238E27FC236}">
                <a16:creationId xmlns:a16="http://schemas.microsoft.com/office/drawing/2014/main" id="{5E2661C2-63F8-4537-613F-2FCDE9F29F1B}"/>
              </a:ext>
            </a:extLst>
          </p:cNvPr>
          <p:cNvPicPr>
            <a:picLocks noChangeAspect="1"/>
          </p:cNvPicPr>
          <p:nvPr/>
        </p:nvPicPr>
        <p:blipFill>
          <a:blip r:embed="rId19"/>
          <a:stretch>
            <a:fillRect/>
          </a:stretch>
        </p:blipFill>
        <p:spPr>
          <a:xfrm>
            <a:off x="1421440" y="6343395"/>
            <a:ext cx="331680" cy="326373"/>
          </a:xfrm>
          <a:prstGeom prst="rect">
            <a:avLst/>
          </a:prstGeom>
        </p:spPr>
      </p:pic>
      <p:pic>
        <p:nvPicPr>
          <p:cNvPr id="23" name="Afbeelding 22">
            <a:hlinkClick r:id="rId20" action="ppaction://hlinksldjump"/>
            <a:extLst>
              <a:ext uri="{FF2B5EF4-FFF2-40B4-BE49-F238E27FC236}">
                <a16:creationId xmlns:a16="http://schemas.microsoft.com/office/drawing/2014/main" id="{00EAF90C-A351-8A57-0F40-6217E74D3A61}"/>
              </a:ext>
            </a:extLst>
          </p:cNvPr>
          <p:cNvPicPr>
            <a:picLocks noChangeAspect="1"/>
          </p:cNvPicPr>
          <p:nvPr/>
        </p:nvPicPr>
        <p:blipFill>
          <a:blip r:embed="rId21"/>
          <a:stretch>
            <a:fillRect/>
          </a:stretch>
        </p:blipFill>
        <p:spPr>
          <a:xfrm flipH="1">
            <a:off x="634022" y="6341577"/>
            <a:ext cx="325344" cy="329489"/>
          </a:xfrm>
          <a:prstGeom prst="rect">
            <a:avLst/>
          </a:prstGeom>
        </p:spPr>
      </p:pic>
      <p:pic>
        <p:nvPicPr>
          <p:cNvPr id="31" name="Afbeelding 30" descr="Afbeelding met logo, symbool, Lettertype, ontwerp&#10;&#10;Automatisch gegenereerde beschrijving">
            <a:hlinkClick r:id="rId22" action="ppaction://hlinksldjump"/>
            <a:extLst>
              <a:ext uri="{FF2B5EF4-FFF2-40B4-BE49-F238E27FC236}">
                <a16:creationId xmlns:a16="http://schemas.microsoft.com/office/drawing/2014/main" id="{A8A273D3-C72A-DA3F-32AE-586841EC22C3}"/>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220230" y="6317682"/>
            <a:ext cx="304800" cy="351945"/>
          </a:xfrm>
          <a:prstGeom prst="rect">
            <a:avLst/>
          </a:prstGeom>
        </p:spPr>
      </p:pic>
      <p:pic>
        <p:nvPicPr>
          <p:cNvPr id="33" name="Afbeelding 32" descr="Afbeelding met logo, Lettertype, symbool, ontwerp&#10;&#10;Automatisch gegenereerde beschrijving">
            <a:hlinkClick r:id="rId24" action="ppaction://hlinksldjump"/>
            <a:extLst>
              <a:ext uri="{FF2B5EF4-FFF2-40B4-BE49-F238E27FC236}">
                <a16:creationId xmlns:a16="http://schemas.microsoft.com/office/drawing/2014/main" id="{C77CB2A4-DDF2-6D93-3CD2-D86B5302F4CF}"/>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075983" y="6340186"/>
            <a:ext cx="304800" cy="351945"/>
          </a:xfrm>
          <a:prstGeom prst="rect">
            <a:avLst/>
          </a:prstGeom>
        </p:spPr>
      </p:pic>
      <p:pic>
        <p:nvPicPr>
          <p:cNvPr id="34" name="Afbeelding 33" descr="Afbeelding met logo, tekst, symbool, Lettertype&#10;&#10;Automatisch gegenereerde beschrijving">
            <a:hlinkClick r:id="rId22" action="ppaction://hlinksldjump"/>
            <a:extLst>
              <a:ext uri="{FF2B5EF4-FFF2-40B4-BE49-F238E27FC236}">
                <a16:creationId xmlns:a16="http://schemas.microsoft.com/office/drawing/2014/main" id="{01ADC18A-3BCC-C5B5-9891-BD215ECE02C5}"/>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609838" y="6310289"/>
            <a:ext cx="304800" cy="351945"/>
          </a:xfrm>
          <a:prstGeom prst="rect">
            <a:avLst/>
          </a:prstGeom>
        </p:spPr>
      </p:pic>
      <p:pic>
        <p:nvPicPr>
          <p:cNvPr id="35" name="Afbeelding 34" descr="Afbeelding met symbool, tekst, logo, Lettertype&#10;&#10;Automatisch gegenereerde beschrijving">
            <a:hlinkClick r:id="rId27" action="ppaction://hlinksldjump"/>
            <a:extLst>
              <a:ext uri="{FF2B5EF4-FFF2-40B4-BE49-F238E27FC236}">
                <a16:creationId xmlns:a16="http://schemas.microsoft.com/office/drawing/2014/main" id="{612F6555-7083-6FAE-A38D-5FD64D62512E}"/>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0996625" y="6325540"/>
            <a:ext cx="273585" cy="319184"/>
          </a:xfrm>
          <a:prstGeom prst="rect">
            <a:avLst/>
          </a:prstGeom>
        </p:spPr>
      </p:pic>
      <p:pic>
        <p:nvPicPr>
          <p:cNvPr id="36" name="Afbeelding 35" descr="Afbeelding met logo, Lettertype, symbool, tekst&#10;&#10;Automatisch gegenereerde beschrijving">
            <a:hlinkClick r:id="rId29" action="ppaction://hlinksldjump"/>
            <a:extLst>
              <a:ext uri="{FF2B5EF4-FFF2-40B4-BE49-F238E27FC236}">
                <a16:creationId xmlns:a16="http://schemas.microsoft.com/office/drawing/2014/main" id="{4C266C7E-6A57-BB2E-B7D8-8D6B873BE2EF}"/>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9454713" y="6336342"/>
            <a:ext cx="289366" cy="334124"/>
          </a:xfrm>
          <a:prstGeom prst="rect">
            <a:avLst/>
          </a:prstGeom>
        </p:spPr>
      </p:pic>
      <p:pic>
        <p:nvPicPr>
          <p:cNvPr id="37" name="Afbeelding 36" descr="Afbeelding met Lettertype, logo, Graphics, symbool&#10;&#10;Automatisch gegenereerde beschrijving">
            <a:hlinkClick r:id="rId31" action="ppaction://hlinksldjump"/>
            <a:extLst>
              <a:ext uri="{FF2B5EF4-FFF2-40B4-BE49-F238E27FC236}">
                <a16:creationId xmlns:a16="http://schemas.microsoft.com/office/drawing/2014/main" id="{64575205-F11F-14D5-811F-701AF7E4C224}"/>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8697253" y="6336180"/>
            <a:ext cx="304800" cy="351945"/>
          </a:xfrm>
          <a:prstGeom prst="rect">
            <a:avLst/>
          </a:prstGeom>
        </p:spPr>
      </p:pic>
      <p:pic>
        <p:nvPicPr>
          <p:cNvPr id="38" name="Afbeelding 37" descr="Afbeelding met symbool, logo, Lettertype, Graphics&#10;&#10;Automatisch gegenereerde beschrijving">
            <a:hlinkClick r:id="rId33" action="ppaction://hlinksldjump"/>
            <a:extLst>
              <a:ext uri="{FF2B5EF4-FFF2-40B4-BE49-F238E27FC236}">
                <a16:creationId xmlns:a16="http://schemas.microsoft.com/office/drawing/2014/main" id="{3D178170-A7C1-F469-2BBE-D7B8286ADC5D}"/>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9833443" y="6327307"/>
            <a:ext cx="304800" cy="351945"/>
          </a:xfrm>
          <a:prstGeom prst="rect">
            <a:avLst/>
          </a:prstGeom>
        </p:spPr>
      </p:pic>
      <p:pic>
        <p:nvPicPr>
          <p:cNvPr id="2" name="Afbeelding 1" descr="Afbeelding met logo, Lettertype, symbool, wit&#10;&#10;Automatisch gegenereerde beschrijving">
            <a:hlinkClick r:id="rId35" action="ppaction://hlinksldjump"/>
            <a:extLst>
              <a:ext uri="{FF2B5EF4-FFF2-40B4-BE49-F238E27FC236}">
                <a16:creationId xmlns:a16="http://schemas.microsoft.com/office/drawing/2014/main" id="{1BAD3ECC-2BAD-52F0-A723-0C8969B7B8BE}"/>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1355018" y="6315915"/>
            <a:ext cx="284763" cy="328809"/>
          </a:xfrm>
          <a:prstGeom prst="rect">
            <a:avLst/>
          </a:prstGeom>
        </p:spPr>
      </p:pic>
      <p:sp>
        <p:nvSpPr>
          <p:cNvPr id="3" name="Tekstvak 2">
            <a:extLst>
              <a:ext uri="{FF2B5EF4-FFF2-40B4-BE49-F238E27FC236}">
                <a16:creationId xmlns:a16="http://schemas.microsoft.com/office/drawing/2014/main" id="{8862491F-DA71-4BDD-C51D-AEC3AE5C061E}"/>
              </a:ext>
            </a:extLst>
          </p:cNvPr>
          <p:cNvSpPr txBox="1"/>
          <p:nvPr/>
        </p:nvSpPr>
        <p:spPr>
          <a:xfrm>
            <a:off x="5382288" y="983114"/>
            <a:ext cx="6321268" cy="3139321"/>
          </a:xfrm>
          <a:prstGeom prst="rect">
            <a:avLst/>
          </a:prstGeom>
          <a:noFill/>
        </p:spPr>
        <p:txBody>
          <a:bodyPr wrap="square" rtlCol="0">
            <a:spAutoFit/>
          </a:bodyPr>
          <a:lstStyle/>
          <a:p>
            <a:r>
              <a:rPr lang="nl-NL" sz="1800" dirty="0">
                <a:effectLst/>
                <a:latin typeface="Calibri" panose="020F0502020204030204" pitchFamily="34" charset="0"/>
                <a:cs typeface="Calibri" panose="020F0502020204030204" pitchFamily="34" charset="0"/>
              </a:rPr>
              <a:t>In deze fase maken de leerlingen de resultaten overzichtelijk en trekken ze conclusies. Daarna zijn ze kritisch: Ze bepalen de tekortkomingen van hun onderzoek en geven een oordeel over de betrouwbaarheid en validiteit van hun onderzoek. </a:t>
            </a:r>
            <a:endParaRPr lang="nl-NL" dirty="0">
              <a:latin typeface="Calibri" panose="020F0502020204030204" pitchFamily="34" charset="0"/>
              <a:cs typeface="Calibri" panose="020F0502020204030204" pitchFamily="34" charset="0"/>
            </a:endParaRPr>
          </a:p>
          <a:p>
            <a:pPr marL="0" indent="0">
              <a:lnSpc>
                <a:spcPct val="100000"/>
              </a:lnSpc>
              <a:buNone/>
            </a:pPr>
            <a:endParaRPr lang="nl-NL" dirty="0">
              <a:latin typeface="Calibri" panose="020F0502020204030204" pitchFamily="34" charset="0"/>
              <a:cs typeface="Calibri" panose="020F0502020204030204" pitchFamily="34" charset="0"/>
            </a:endParaRPr>
          </a:p>
          <a:p>
            <a:r>
              <a:rPr lang="nl-NL" dirty="0">
                <a:solidFill>
                  <a:srgbClr val="0070C0"/>
                </a:solidFill>
                <a:latin typeface="Calibri" panose="020F0502020204030204" pitchFamily="34" charset="0"/>
                <a:cs typeface="Calibri" panose="020F0502020204030204" pitchFamily="34" charset="0"/>
                <a:hlinkClick r:id="rId37" action="ppaction://hlinksldjump">
                  <a:extLst>
                    <a:ext uri="{A12FA001-AC4F-418D-AE19-62706E023703}">
                      <ahyp:hlinkClr xmlns:ahyp="http://schemas.microsoft.com/office/drawing/2018/hyperlinkcolor" val="tx"/>
                    </a:ext>
                  </a:extLst>
                </a:hlinkClick>
              </a:rPr>
              <a:t>Opdracht 19: geef antwoord op de onderzoeksvraag</a:t>
            </a:r>
            <a:endParaRPr lang="nl-NL" dirty="0">
              <a:solidFill>
                <a:srgbClr val="0070C0"/>
              </a:solidFill>
              <a:latin typeface="Calibri" panose="020F0502020204030204" pitchFamily="34" charset="0"/>
              <a:cs typeface="Calibri" panose="020F0502020204030204" pitchFamily="34" charset="0"/>
            </a:endParaRPr>
          </a:p>
          <a:p>
            <a:r>
              <a:rPr lang="nl-NL" dirty="0">
                <a:solidFill>
                  <a:srgbClr val="0070C0"/>
                </a:solidFill>
                <a:latin typeface="Calibri" panose="020F0502020204030204" pitchFamily="34" charset="0"/>
                <a:cs typeface="Calibri" panose="020F0502020204030204" pitchFamily="34" charset="0"/>
                <a:hlinkClick r:id="rId38" action="ppaction://hlinksldjump">
                  <a:extLst>
                    <a:ext uri="{A12FA001-AC4F-418D-AE19-62706E023703}">
                      <ahyp:hlinkClr xmlns:ahyp="http://schemas.microsoft.com/office/drawing/2018/hyperlinkcolor" val="tx"/>
                    </a:ext>
                  </a:extLst>
                </a:hlinkClick>
              </a:rPr>
              <a:t>Opdracht 20: verklaar je conclusie</a:t>
            </a:r>
            <a:endParaRPr lang="nl-NL" dirty="0">
              <a:solidFill>
                <a:srgbClr val="0070C0"/>
              </a:solidFill>
              <a:latin typeface="Calibri" panose="020F0502020204030204" pitchFamily="34" charset="0"/>
              <a:cs typeface="Calibri" panose="020F0502020204030204" pitchFamily="34" charset="0"/>
              <a:hlinkClick r:id="rId39" action="ppaction://hlinksldjump">
                <a:extLst>
                  <a:ext uri="{A12FA001-AC4F-418D-AE19-62706E023703}">
                    <ahyp:hlinkClr xmlns:ahyp="http://schemas.microsoft.com/office/drawing/2018/hyperlinkcolor" val="tx"/>
                  </a:ext>
                </a:extLst>
              </a:hlinkClick>
            </a:endParaRPr>
          </a:p>
          <a:p>
            <a:r>
              <a:rPr lang="nl-NL" dirty="0">
                <a:solidFill>
                  <a:srgbClr val="0070C0"/>
                </a:solidFill>
                <a:latin typeface="Calibri" panose="020F0502020204030204" pitchFamily="34" charset="0"/>
                <a:cs typeface="Calibri" panose="020F0502020204030204" pitchFamily="34" charset="0"/>
                <a:hlinkClick r:id="rId40" action="ppaction://hlinksldjump">
                  <a:extLst>
                    <a:ext uri="{A12FA001-AC4F-418D-AE19-62706E023703}">
                      <ahyp:hlinkClr xmlns:ahyp="http://schemas.microsoft.com/office/drawing/2018/hyperlinkcolor" val="tx"/>
                    </a:ext>
                  </a:extLst>
                </a:hlinkClick>
              </a:rPr>
              <a:t>Opdracht 21: tekortkomingen</a:t>
            </a:r>
            <a:endParaRPr lang="nl-NL" dirty="0">
              <a:solidFill>
                <a:srgbClr val="0070C0"/>
              </a:solidFill>
              <a:latin typeface="Calibri" panose="020F0502020204030204" pitchFamily="34" charset="0"/>
              <a:cs typeface="Calibri" panose="020F0502020204030204" pitchFamily="34" charset="0"/>
              <a:hlinkClick r:id="rId39" action="ppaction://hlinksldjump">
                <a:extLst>
                  <a:ext uri="{A12FA001-AC4F-418D-AE19-62706E023703}">
                    <ahyp:hlinkClr xmlns:ahyp="http://schemas.microsoft.com/office/drawing/2018/hyperlinkcolor" val="tx"/>
                  </a:ext>
                </a:extLst>
              </a:hlinkClick>
            </a:endParaRPr>
          </a:p>
          <a:p>
            <a:r>
              <a:rPr lang="nl-NL" dirty="0">
                <a:solidFill>
                  <a:srgbClr val="0070C0"/>
                </a:solidFill>
                <a:latin typeface="Calibri" panose="020F0502020204030204" pitchFamily="34" charset="0"/>
                <a:cs typeface="Calibri" panose="020F0502020204030204" pitchFamily="34" charset="0"/>
                <a:hlinkClick r:id="rId41" action="ppaction://hlinksldjump">
                  <a:extLst>
                    <a:ext uri="{A12FA001-AC4F-418D-AE19-62706E023703}">
                      <ahyp:hlinkClr xmlns:ahyp="http://schemas.microsoft.com/office/drawing/2018/hyperlinkcolor" val="tx"/>
                    </a:ext>
                  </a:extLst>
                </a:hlinkClick>
              </a:rPr>
              <a:t>Opdracht 22: advies </a:t>
            </a:r>
            <a:endParaRPr lang="nl-NL" dirty="0">
              <a:solidFill>
                <a:srgbClr val="0070C0"/>
              </a:solidFill>
              <a:latin typeface="Calibri" panose="020F0502020204030204" pitchFamily="34" charset="0"/>
              <a:cs typeface="Calibri" panose="020F0502020204030204" pitchFamily="34" charset="0"/>
            </a:endParaRPr>
          </a:p>
          <a:p>
            <a:r>
              <a:rPr lang="nl-NL" sz="1800" dirty="0">
                <a:effectLst/>
                <a:latin typeface="Calibri" panose="020F0502020204030204" pitchFamily="34" charset="0"/>
                <a:cs typeface="Calibri" panose="020F0502020204030204" pitchFamily="34" charset="0"/>
              </a:rPr>
              <a:t> </a:t>
            </a:r>
            <a:endParaRPr lang="nl-NL" dirty="0">
              <a:latin typeface="Calibri" panose="020F0502020204030204" pitchFamily="34" charset="0"/>
              <a:cs typeface="Calibri" panose="020F0502020204030204" pitchFamily="34" charset="0"/>
            </a:endParaRPr>
          </a:p>
          <a:p>
            <a:pPr marL="0" indent="0">
              <a:lnSpc>
                <a:spcPct val="100000"/>
              </a:lnSpc>
              <a:buNone/>
            </a:pPr>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86152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2480730-1549-F176-EEDA-89FB9CB2B5A5}"/>
              </a:ext>
            </a:extLst>
          </p:cNvPr>
          <p:cNvPicPr>
            <a:picLocks noChangeAspect="1"/>
          </p:cNvPicPr>
          <p:nvPr/>
        </p:nvPicPr>
        <p:blipFill>
          <a:blip r:embed="rId2"/>
          <a:stretch>
            <a:fillRect/>
          </a:stretch>
        </p:blipFill>
        <p:spPr>
          <a:xfrm flipV="1">
            <a:off x="10902539" y="-278906"/>
            <a:ext cx="490752" cy="557811"/>
          </a:xfrm>
          <a:prstGeom prst="rect">
            <a:avLst/>
          </a:prstGeom>
        </p:spPr>
      </p:pic>
      <p:sp>
        <p:nvSpPr>
          <p:cNvPr id="4" name="Titel 1">
            <a:extLst>
              <a:ext uri="{FF2B5EF4-FFF2-40B4-BE49-F238E27FC236}">
                <a16:creationId xmlns:a16="http://schemas.microsoft.com/office/drawing/2014/main" id="{196FE5A3-0BC8-15F7-A1A6-406B0C5AD891}"/>
              </a:ext>
            </a:extLst>
          </p:cNvPr>
          <p:cNvSpPr>
            <a:spLocks noGrp="1"/>
          </p:cNvSpPr>
          <p:nvPr>
            <p:ph type="title"/>
          </p:nvPr>
        </p:nvSpPr>
        <p:spPr>
          <a:xfrm>
            <a:off x="5444488" y="340281"/>
            <a:ext cx="6321268" cy="717911"/>
          </a:xfrm>
        </p:spPr>
        <p:txBody>
          <a:bodyPr/>
          <a:lstStyle/>
          <a:p>
            <a:r>
              <a:rPr lang="nl-NL" dirty="0">
                <a:latin typeface="Calibri" panose="020F0502020204030204" pitchFamily="34" charset="0"/>
                <a:cs typeface="Calibri" panose="020F0502020204030204" pitchFamily="34" charset="0"/>
              </a:rPr>
              <a:t>Presenteren</a:t>
            </a:r>
          </a:p>
        </p:txBody>
      </p:sp>
      <p:pic>
        <p:nvPicPr>
          <p:cNvPr id="18" name="Afbeelding 17" descr="Afbeelding met tekst, logo, Graphics, Lettertype&#10;&#10;Automatisch gegenereerde beschrijving">
            <a:extLst>
              <a:ext uri="{FF2B5EF4-FFF2-40B4-BE49-F238E27FC236}">
                <a16:creationId xmlns:a16="http://schemas.microsoft.com/office/drawing/2014/main" id="{7FB5CDF6-477B-77BA-93F8-49809D5556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5920" y="340281"/>
            <a:ext cx="3986212" cy="3986212"/>
          </a:xfrm>
          <a:prstGeom prst="rect">
            <a:avLst/>
          </a:prstGeom>
        </p:spPr>
      </p:pic>
      <p:pic>
        <p:nvPicPr>
          <p:cNvPr id="6" name="Afbeelding 5">
            <a:hlinkClick r:id="rId4" action="ppaction://hlinksldjump"/>
            <a:extLst>
              <a:ext uri="{FF2B5EF4-FFF2-40B4-BE49-F238E27FC236}">
                <a16:creationId xmlns:a16="http://schemas.microsoft.com/office/drawing/2014/main" id="{9D2E1779-3E8C-D15F-1660-7C071A87E946}"/>
              </a:ext>
            </a:extLst>
          </p:cNvPr>
          <p:cNvPicPr>
            <a:picLocks noChangeAspect="1"/>
          </p:cNvPicPr>
          <p:nvPr/>
        </p:nvPicPr>
        <p:blipFill>
          <a:blip r:embed="rId5"/>
          <a:stretch>
            <a:fillRect/>
          </a:stretch>
        </p:blipFill>
        <p:spPr>
          <a:xfrm>
            <a:off x="1814173" y="6336180"/>
            <a:ext cx="331680" cy="331680"/>
          </a:xfrm>
          <a:prstGeom prst="rect">
            <a:avLst/>
          </a:prstGeom>
        </p:spPr>
      </p:pic>
      <p:pic>
        <p:nvPicPr>
          <p:cNvPr id="8" name="Afbeelding 7">
            <a:hlinkClick r:id="rId6" action="ppaction://hlinksldjump"/>
            <a:extLst>
              <a:ext uri="{FF2B5EF4-FFF2-40B4-BE49-F238E27FC236}">
                <a16:creationId xmlns:a16="http://schemas.microsoft.com/office/drawing/2014/main" id="{295212B1-335D-5F4C-1F48-0F844F923F93}"/>
              </a:ext>
            </a:extLst>
          </p:cNvPr>
          <p:cNvPicPr>
            <a:picLocks noChangeAspect="1"/>
          </p:cNvPicPr>
          <p:nvPr/>
        </p:nvPicPr>
        <p:blipFill>
          <a:blip r:embed="rId7"/>
          <a:stretch>
            <a:fillRect/>
          </a:stretch>
        </p:blipFill>
        <p:spPr>
          <a:xfrm>
            <a:off x="2200186" y="6331225"/>
            <a:ext cx="361656" cy="350084"/>
          </a:xfrm>
          <a:prstGeom prst="rect">
            <a:avLst/>
          </a:prstGeom>
        </p:spPr>
      </p:pic>
      <p:pic>
        <p:nvPicPr>
          <p:cNvPr id="9" name="Afbeelding 8">
            <a:hlinkClick r:id="rId8" action="ppaction://hlinksldjump"/>
            <a:extLst>
              <a:ext uri="{FF2B5EF4-FFF2-40B4-BE49-F238E27FC236}">
                <a16:creationId xmlns:a16="http://schemas.microsoft.com/office/drawing/2014/main" id="{B343B648-2BD4-F755-75C7-58C85E1CC652}"/>
              </a:ext>
            </a:extLst>
          </p:cNvPr>
          <p:cNvPicPr>
            <a:picLocks noChangeAspect="1"/>
          </p:cNvPicPr>
          <p:nvPr/>
        </p:nvPicPr>
        <p:blipFill>
          <a:blip r:embed="rId9"/>
          <a:stretch>
            <a:fillRect/>
          </a:stretch>
        </p:blipFill>
        <p:spPr>
          <a:xfrm flipH="1">
            <a:off x="2624687" y="6337948"/>
            <a:ext cx="331679" cy="331679"/>
          </a:xfrm>
          <a:prstGeom prst="rect">
            <a:avLst/>
          </a:prstGeom>
        </p:spPr>
      </p:pic>
      <p:pic>
        <p:nvPicPr>
          <p:cNvPr id="10" name="Afbeelding 9">
            <a:hlinkClick r:id="rId10" action="ppaction://hlinksldjump"/>
            <a:extLst>
              <a:ext uri="{FF2B5EF4-FFF2-40B4-BE49-F238E27FC236}">
                <a16:creationId xmlns:a16="http://schemas.microsoft.com/office/drawing/2014/main" id="{788CAC69-3108-A2C1-D156-3EAF17A8F7FB}"/>
              </a:ext>
            </a:extLst>
          </p:cNvPr>
          <p:cNvPicPr>
            <a:picLocks noChangeAspect="1"/>
          </p:cNvPicPr>
          <p:nvPr/>
        </p:nvPicPr>
        <p:blipFill>
          <a:blip r:embed="rId11"/>
          <a:stretch>
            <a:fillRect/>
          </a:stretch>
        </p:blipFill>
        <p:spPr>
          <a:xfrm flipH="1">
            <a:off x="3024195" y="6337948"/>
            <a:ext cx="331679" cy="331679"/>
          </a:xfrm>
          <a:prstGeom prst="rect">
            <a:avLst/>
          </a:prstGeom>
        </p:spPr>
      </p:pic>
      <p:pic>
        <p:nvPicPr>
          <p:cNvPr id="12" name="Afbeelding 11">
            <a:hlinkClick r:id="rId12" action="ppaction://hlinksldjump"/>
            <a:extLst>
              <a:ext uri="{FF2B5EF4-FFF2-40B4-BE49-F238E27FC236}">
                <a16:creationId xmlns:a16="http://schemas.microsoft.com/office/drawing/2014/main" id="{E5E5DAB2-1358-33EC-70B2-E1A06A6CD970}"/>
              </a:ext>
            </a:extLst>
          </p:cNvPr>
          <p:cNvPicPr>
            <a:picLocks noChangeAspect="1"/>
          </p:cNvPicPr>
          <p:nvPr/>
        </p:nvPicPr>
        <p:blipFill>
          <a:blip r:embed="rId13"/>
          <a:stretch>
            <a:fillRect/>
          </a:stretch>
        </p:blipFill>
        <p:spPr>
          <a:xfrm flipH="1">
            <a:off x="3421749" y="6321405"/>
            <a:ext cx="361654" cy="361654"/>
          </a:xfrm>
          <a:prstGeom prst="rect">
            <a:avLst/>
          </a:prstGeom>
        </p:spPr>
      </p:pic>
      <p:pic>
        <p:nvPicPr>
          <p:cNvPr id="13" name="Afbeelding 12" descr="Afbeelding met tekst, logo, schermopname, ontwerp&#10;&#10;Automatisch gegenereerde beschrijving">
            <a:hlinkClick r:id="rId14" action="ppaction://hlinksldjump"/>
            <a:extLst>
              <a:ext uri="{FF2B5EF4-FFF2-40B4-BE49-F238E27FC236}">
                <a16:creationId xmlns:a16="http://schemas.microsoft.com/office/drawing/2014/main" id="{1E7E473E-8DF0-D908-857B-CFE39ED5A83D}"/>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4" name="Afbeelding 13" descr="Afbeelding met tekst, logo, Graphics, Lettertype&#10;&#10;Automatisch gegenereerde beschrijving">
            <a:hlinkClick r:id="rId16" action="ppaction://hlinksldjump"/>
            <a:extLst>
              <a:ext uri="{FF2B5EF4-FFF2-40B4-BE49-F238E27FC236}">
                <a16:creationId xmlns:a16="http://schemas.microsoft.com/office/drawing/2014/main" id="{9D01BF07-D5EC-00BF-4EA3-60ED4D70D7C0}"/>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2" name="Afbeelding 21">
            <a:hlinkClick r:id="rId18" action="ppaction://hlinksldjump"/>
            <a:extLst>
              <a:ext uri="{FF2B5EF4-FFF2-40B4-BE49-F238E27FC236}">
                <a16:creationId xmlns:a16="http://schemas.microsoft.com/office/drawing/2014/main" id="{C357A351-FA7A-2A33-3D54-9A1EC5D7B12E}"/>
              </a:ext>
            </a:extLst>
          </p:cNvPr>
          <p:cNvPicPr>
            <a:picLocks noChangeAspect="1"/>
          </p:cNvPicPr>
          <p:nvPr/>
        </p:nvPicPr>
        <p:blipFill>
          <a:blip r:embed="rId19"/>
          <a:stretch>
            <a:fillRect/>
          </a:stretch>
        </p:blipFill>
        <p:spPr>
          <a:xfrm>
            <a:off x="1421440" y="6343395"/>
            <a:ext cx="331680" cy="326373"/>
          </a:xfrm>
          <a:prstGeom prst="rect">
            <a:avLst/>
          </a:prstGeom>
        </p:spPr>
      </p:pic>
      <p:pic>
        <p:nvPicPr>
          <p:cNvPr id="23" name="Afbeelding 22">
            <a:hlinkClick r:id="rId20" action="ppaction://hlinksldjump"/>
            <a:extLst>
              <a:ext uri="{FF2B5EF4-FFF2-40B4-BE49-F238E27FC236}">
                <a16:creationId xmlns:a16="http://schemas.microsoft.com/office/drawing/2014/main" id="{4EB62966-D740-1476-3983-6AD7BBA07ACA}"/>
              </a:ext>
            </a:extLst>
          </p:cNvPr>
          <p:cNvPicPr>
            <a:picLocks noChangeAspect="1"/>
          </p:cNvPicPr>
          <p:nvPr/>
        </p:nvPicPr>
        <p:blipFill>
          <a:blip r:embed="rId21"/>
          <a:stretch>
            <a:fillRect/>
          </a:stretch>
        </p:blipFill>
        <p:spPr>
          <a:xfrm flipH="1">
            <a:off x="634022" y="6341577"/>
            <a:ext cx="325344" cy="329489"/>
          </a:xfrm>
          <a:prstGeom prst="rect">
            <a:avLst/>
          </a:prstGeom>
        </p:spPr>
      </p:pic>
      <p:pic>
        <p:nvPicPr>
          <p:cNvPr id="31" name="Afbeelding 30" descr="Afbeelding met logo, symbool, Lettertype, ontwerp&#10;&#10;Automatisch gegenereerde beschrijving">
            <a:hlinkClick r:id="rId22" action="ppaction://hlinksldjump"/>
            <a:extLst>
              <a:ext uri="{FF2B5EF4-FFF2-40B4-BE49-F238E27FC236}">
                <a16:creationId xmlns:a16="http://schemas.microsoft.com/office/drawing/2014/main" id="{233D38BB-94CE-DE34-454C-C123A291C4B1}"/>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220230" y="6317682"/>
            <a:ext cx="304800" cy="351945"/>
          </a:xfrm>
          <a:prstGeom prst="rect">
            <a:avLst/>
          </a:prstGeom>
        </p:spPr>
      </p:pic>
      <p:pic>
        <p:nvPicPr>
          <p:cNvPr id="33" name="Afbeelding 32" descr="Afbeelding met logo, Lettertype, symbool, ontwerp&#10;&#10;Automatisch gegenereerde beschrijving">
            <a:hlinkClick r:id="rId24" action="ppaction://hlinksldjump"/>
            <a:extLst>
              <a:ext uri="{FF2B5EF4-FFF2-40B4-BE49-F238E27FC236}">
                <a16:creationId xmlns:a16="http://schemas.microsoft.com/office/drawing/2014/main" id="{D5DDD52E-DD8F-7F0E-12FC-A8485DB1AA5B}"/>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075983" y="6340186"/>
            <a:ext cx="304800" cy="351945"/>
          </a:xfrm>
          <a:prstGeom prst="rect">
            <a:avLst/>
          </a:prstGeom>
        </p:spPr>
      </p:pic>
      <p:pic>
        <p:nvPicPr>
          <p:cNvPr id="34" name="Afbeelding 33" descr="Afbeelding met logo, tekst, symbool, Lettertype&#10;&#10;Automatisch gegenereerde beschrijving">
            <a:hlinkClick r:id="rId26" action="ppaction://hlinksldjump"/>
            <a:extLst>
              <a:ext uri="{FF2B5EF4-FFF2-40B4-BE49-F238E27FC236}">
                <a16:creationId xmlns:a16="http://schemas.microsoft.com/office/drawing/2014/main" id="{E7D7C31A-1078-5B6F-2356-1611635448C1}"/>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0609838" y="6310289"/>
            <a:ext cx="304800" cy="351945"/>
          </a:xfrm>
          <a:prstGeom prst="rect">
            <a:avLst/>
          </a:prstGeom>
        </p:spPr>
      </p:pic>
      <p:pic>
        <p:nvPicPr>
          <p:cNvPr id="35" name="Afbeelding 34" descr="Afbeelding met symbool, tekst, logo, Lettertype&#10;&#10;Automatisch gegenereerde beschrijving">
            <a:hlinkClick r:id="rId28" action="ppaction://hlinksldjump"/>
            <a:extLst>
              <a:ext uri="{FF2B5EF4-FFF2-40B4-BE49-F238E27FC236}">
                <a16:creationId xmlns:a16="http://schemas.microsoft.com/office/drawing/2014/main" id="{12B3B822-7C65-D2A0-60B2-5B32B597ADDE}"/>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10996625" y="6325540"/>
            <a:ext cx="273585" cy="319184"/>
          </a:xfrm>
          <a:prstGeom prst="rect">
            <a:avLst/>
          </a:prstGeom>
        </p:spPr>
      </p:pic>
      <p:pic>
        <p:nvPicPr>
          <p:cNvPr id="36" name="Afbeelding 35" descr="Afbeelding met logo, Lettertype, symbool, tekst&#10;&#10;Automatisch gegenereerde beschrijving">
            <a:hlinkClick r:id="rId30" action="ppaction://hlinksldjump"/>
            <a:extLst>
              <a:ext uri="{FF2B5EF4-FFF2-40B4-BE49-F238E27FC236}">
                <a16:creationId xmlns:a16="http://schemas.microsoft.com/office/drawing/2014/main" id="{F0E3CBED-70F2-636E-8D94-44CB9EF690F1}"/>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9454713" y="6336342"/>
            <a:ext cx="289366" cy="334124"/>
          </a:xfrm>
          <a:prstGeom prst="rect">
            <a:avLst/>
          </a:prstGeom>
        </p:spPr>
      </p:pic>
      <p:pic>
        <p:nvPicPr>
          <p:cNvPr id="37" name="Afbeelding 36" descr="Afbeelding met Lettertype, logo, Graphics, symbool&#10;&#10;Automatisch gegenereerde beschrijving">
            <a:hlinkClick r:id="rId32" action="ppaction://hlinksldjump"/>
            <a:extLst>
              <a:ext uri="{FF2B5EF4-FFF2-40B4-BE49-F238E27FC236}">
                <a16:creationId xmlns:a16="http://schemas.microsoft.com/office/drawing/2014/main" id="{2754DEEA-D121-8FC9-8DD5-89BBC1608200}"/>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8697253" y="6336180"/>
            <a:ext cx="304800" cy="351945"/>
          </a:xfrm>
          <a:prstGeom prst="rect">
            <a:avLst/>
          </a:prstGeom>
        </p:spPr>
      </p:pic>
      <p:pic>
        <p:nvPicPr>
          <p:cNvPr id="38" name="Afbeelding 37" descr="Afbeelding met symbool, logo, Lettertype, Graphics&#10;&#10;Automatisch gegenereerde beschrijving">
            <a:hlinkClick r:id="rId34" action="ppaction://hlinksldjump"/>
            <a:extLst>
              <a:ext uri="{FF2B5EF4-FFF2-40B4-BE49-F238E27FC236}">
                <a16:creationId xmlns:a16="http://schemas.microsoft.com/office/drawing/2014/main" id="{2AC904A2-3BC9-D2AE-A414-0E32587CB548}"/>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9833443" y="6327307"/>
            <a:ext cx="304800" cy="351945"/>
          </a:xfrm>
          <a:prstGeom prst="rect">
            <a:avLst/>
          </a:prstGeom>
        </p:spPr>
      </p:pic>
      <p:pic>
        <p:nvPicPr>
          <p:cNvPr id="2" name="Afbeelding 1" descr="Afbeelding met logo, Lettertype, symbool, wit&#10;&#10;Automatisch gegenereerde beschrijving">
            <a:hlinkClick r:id="rId36" action="ppaction://hlinksldjump"/>
            <a:extLst>
              <a:ext uri="{FF2B5EF4-FFF2-40B4-BE49-F238E27FC236}">
                <a16:creationId xmlns:a16="http://schemas.microsoft.com/office/drawing/2014/main" id="{105141BF-0A9D-E344-E32E-6C8EB11DC73E}"/>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11355018" y="6315915"/>
            <a:ext cx="284763" cy="328809"/>
          </a:xfrm>
          <a:prstGeom prst="rect">
            <a:avLst/>
          </a:prstGeom>
        </p:spPr>
      </p:pic>
      <p:sp>
        <p:nvSpPr>
          <p:cNvPr id="3" name="Tekstvak 2">
            <a:extLst>
              <a:ext uri="{FF2B5EF4-FFF2-40B4-BE49-F238E27FC236}">
                <a16:creationId xmlns:a16="http://schemas.microsoft.com/office/drawing/2014/main" id="{D01CB694-B49D-EF4D-32ED-B7A56EE27EDC}"/>
              </a:ext>
            </a:extLst>
          </p:cNvPr>
          <p:cNvSpPr txBox="1"/>
          <p:nvPr/>
        </p:nvSpPr>
        <p:spPr>
          <a:xfrm>
            <a:off x="5382288" y="983114"/>
            <a:ext cx="6321268" cy="2308324"/>
          </a:xfrm>
          <a:prstGeom prst="rect">
            <a:avLst/>
          </a:prstGeom>
          <a:noFill/>
        </p:spPr>
        <p:txBody>
          <a:bodyPr wrap="square" rtlCol="0">
            <a:spAutoFit/>
          </a:bodyPr>
          <a:lstStyle/>
          <a:p>
            <a:r>
              <a:rPr lang="nl-NL" sz="1800" dirty="0">
                <a:effectLst/>
                <a:latin typeface="MuseoSans"/>
              </a:rPr>
              <a:t>In deze fase delen de leerlingen de resultaten en conclusies van hun onderzoek met anderen in de vorm van een </a:t>
            </a:r>
            <a:r>
              <a:rPr lang="nl-NL" sz="1800" dirty="0" err="1">
                <a:effectLst/>
                <a:latin typeface="MuseoSans"/>
              </a:rPr>
              <a:t>onderzoeksartikel</a:t>
            </a:r>
            <a:r>
              <a:rPr lang="nl-NL" sz="1800" dirty="0">
                <a:effectLst/>
                <a:latin typeface="MuseoSans"/>
              </a:rPr>
              <a:t> en een presentatie. </a:t>
            </a:r>
            <a:endParaRPr lang="nl-NL" dirty="0"/>
          </a:p>
          <a:p>
            <a:endParaRPr lang="nl-NL" dirty="0">
              <a:latin typeface="Calibri" panose="020F0502020204030204" pitchFamily="34" charset="0"/>
              <a:cs typeface="Calibri" panose="020F0502020204030204" pitchFamily="34" charset="0"/>
            </a:endParaRPr>
          </a:p>
          <a:p>
            <a:r>
              <a:rPr lang="nl-NL" dirty="0">
                <a:solidFill>
                  <a:srgbClr val="0070C0"/>
                </a:solidFill>
                <a:latin typeface="Calibri" panose="020F0502020204030204" pitchFamily="34" charset="0"/>
                <a:cs typeface="Calibri" panose="020F0502020204030204" pitchFamily="34" charset="0"/>
                <a:hlinkClick r:id="rId38" action="ppaction://hlinksldjump">
                  <a:extLst>
                    <a:ext uri="{A12FA001-AC4F-418D-AE19-62706E023703}">
                      <ahyp:hlinkClr xmlns:ahyp="http://schemas.microsoft.com/office/drawing/2018/hyperlinkcolor" val="tx"/>
                    </a:ext>
                  </a:extLst>
                </a:hlinkClick>
              </a:rPr>
              <a:t>Opdracht 23: je verslag schrijven</a:t>
            </a:r>
            <a:endParaRPr lang="nl-NL" dirty="0">
              <a:solidFill>
                <a:srgbClr val="0070C0"/>
              </a:solidFill>
              <a:latin typeface="Calibri" panose="020F0502020204030204" pitchFamily="34" charset="0"/>
              <a:cs typeface="Calibri" panose="020F0502020204030204" pitchFamily="34" charset="0"/>
            </a:endParaRPr>
          </a:p>
          <a:p>
            <a:r>
              <a:rPr lang="nl-NL" dirty="0">
                <a:solidFill>
                  <a:srgbClr val="0070C0"/>
                </a:solidFill>
                <a:latin typeface="Calibri" panose="020F0502020204030204" pitchFamily="34" charset="0"/>
                <a:cs typeface="Calibri" panose="020F0502020204030204" pitchFamily="34" charset="0"/>
                <a:hlinkClick r:id="rId39" action="ppaction://hlinksldjump">
                  <a:extLst>
                    <a:ext uri="{A12FA001-AC4F-418D-AE19-62706E023703}">
                      <ahyp:hlinkClr xmlns:ahyp="http://schemas.microsoft.com/office/drawing/2018/hyperlinkcolor" val="tx"/>
                    </a:ext>
                  </a:extLst>
                </a:hlinkClick>
              </a:rPr>
              <a:t>Opdracht 24: bereid jouw presentatie voor</a:t>
            </a:r>
            <a:endParaRPr lang="nl-NL" dirty="0">
              <a:solidFill>
                <a:srgbClr val="0070C0"/>
              </a:solidFill>
              <a:latin typeface="Calibri" panose="020F0502020204030204" pitchFamily="34" charset="0"/>
              <a:cs typeface="Calibri" panose="020F0502020204030204" pitchFamily="34" charset="0"/>
              <a:hlinkClick r:id="rId40" action="ppaction://hlinksldjump">
                <a:extLst>
                  <a:ext uri="{A12FA001-AC4F-418D-AE19-62706E023703}">
                    <ahyp:hlinkClr xmlns:ahyp="http://schemas.microsoft.com/office/drawing/2018/hyperlinkcolor" val="tx"/>
                  </a:ext>
                </a:extLst>
              </a:hlinkClick>
            </a:endParaRPr>
          </a:p>
          <a:p>
            <a:r>
              <a:rPr lang="nl-NL" dirty="0">
                <a:solidFill>
                  <a:srgbClr val="0070C0"/>
                </a:solidFill>
                <a:latin typeface="Calibri" panose="020F0502020204030204" pitchFamily="34" charset="0"/>
                <a:cs typeface="Calibri" panose="020F0502020204030204" pitchFamily="34" charset="0"/>
                <a:hlinkClick r:id="rId40" action="ppaction://hlinksldjump">
                  <a:extLst>
                    <a:ext uri="{A12FA001-AC4F-418D-AE19-62706E023703}">
                      <ahyp:hlinkClr xmlns:ahyp="http://schemas.microsoft.com/office/drawing/2018/hyperlinkcolor" val="tx"/>
                    </a:ext>
                  </a:extLst>
                </a:hlinkClick>
              </a:rPr>
              <a:t> </a:t>
            </a:r>
            <a:endParaRPr lang="nl-NL" dirty="0">
              <a:solidFill>
                <a:srgbClr val="0070C0"/>
              </a:solidFill>
              <a:latin typeface="Calibri" panose="020F0502020204030204" pitchFamily="34" charset="0"/>
              <a:cs typeface="Calibri" panose="020F0502020204030204" pitchFamily="34" charset="0"/>
            </a:endParaRPr>
          </a:p>
          <a:p>
            <a:pPr marL="0" indent="0">
              <a:lnSpc>
                <a:spcPct val="100000"/>
              </a:lnSpc>
              <a:buNone/>
            </a:pPr>
            <a:endParaRPr lang="nl-NL"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64005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2480730-1549-F176-EEDA-89FB9CB2B5A5}"/>
              </a:ext>
            </a:extLst>
          </p:cNvPr>
          <p:cNvPicPr>
            <a:picLocks noChangeAspect="1"/>
          </p:cNvPicPr>
          <p:nvPr/>
        </p:nvPicPr>
        <p:blipFill>
          <a:blip r:embed="rId2"/>
          <a:stretch>
            <a:fillRect/>
          </a:stretch>
        </p:blipFill>
        <p:spPr>
          <a:xfrm flipV="1">
            <a:off x="10902539" y="-278906"/>
            <a:ext cx="490752" cy="557811"/>
          </a:xfrm>
          <a:prstGeom prst="rect">
            <a:avLst/>
          </a:prstGeom>
        </p:spPr>
      </p:pic>
      <p:sp>
        <p:nvSpPr>
          <p:cNvPr id="4" name="Titel 1">
            <a:extLst>
              <a:ext uri="{FF2B5EF4-FFF2-40B4-BE49-F238E27FC236}">
                <a16:creationId xmlns:a16="http://schemas.microsoft.com/office/drawing/2014/main" id="{196FE5A3-0BC8-15F7-A1A6-406B0C5AD891}"/>
              </a:ext>
            </a:extLst>
          </p:cNvPr>
          <p:cNvSpPr>
            <a:spLocks noGrp="1"/>
          </p:cNvSpPr>
          <p:nvPr>
            <p:ph type="title"/>
          </p:nvPr>
        </p:nvSpPr>
        <p:spPr>
          <a:xfrm>
            <a:off x="5444488" y="414621"/>
            <a:ext cx="6321268" cy="717911"/>
          </a:xfrm>
        </p:spPr>
        <p:txBody>
          <a:bodyPr/>
          <a:lstStyle/>
          <a:p>
            <a:r>
              <a:rPr lang="nl-NL" dirty="0">
                <a:latin typeface="Calibri" panose="020F0502020204030204" pitchFamily="34" charset="0"/>
                <a:cs typeface="Calibri" panose="020F0502020204030204" pitchFamily="34" charset="0"/>
              </a:rPr>
              <a:t>Wees nieuwsgierig</a:t>
            </a:r>
          </a:p>
        </p:txBody>
      </p:sp>
      <p:sp>
        <p:nvSpPr>
          <p:cNvPr id="11" name="Tekstvak 10">
            <a:extLst>
              <a:ext uri="{FF2B5EF4-FFF2-40B4-BE49-F238E27FC236}">
                <a16:creationId xmlns:a16="http://schemas.microsoft.com/office/drawing/2014/main" id="{15D255F0-5B62-97FA-BBB8-DC76542FC6E2}"/>
              </a:ext>
            </a:extLst>
          </p:cNvPr>
          <p:cNvSpPr txBox="1"/>
          <p:nvPr/>
        </p:nvSpPr>
        <p:spPr>
          <a:xfrm>
            <a:off x="5370148" y="1057454"/>
            <a:ext cx="6321268" cy="3416320"/>
          </a:xfrm>
          <a:prstGeom prst="rect">
            <a:avLst/>
          </a:prstGeom>
          <a:noFill/>
        </p:spPr>
        <p:txBody>
          <a:bodyPr wrap="square" rtlCol="0">
            <a:spAutoFit/>
          </a:bodyPr>
          <a:lstStyle/>
          <a:p>
            <a:r>
              <a:rPr lang="nl-NL" sz="1800" dirty="0">
                <a:effectLst/>
                <a:latin typeface="Calibri" panose="020F0502020204030204" pitchFamily="34" charset="0"/>
                <a:cs typeface="Calibri" panose="020F0502020204030204" pitchFamily="34" charset="0"/>
              </a:rPr>
              <a:t>Benut je nieuwsgierigheid om meer te weten te komen over de wereld om je heen. Stel veel verschillende vragen en proberen dingen uit. </a:t>
            </a:r>
            <a:endParaRPr lang="nl-NL" dirty="0">
              <a:latin typeface="Calibri" panose="020F0502020204030204" pitchFamily="34" charset="0"/>
              <a:cs typeface="Calibri" panose="020F0502020204030204" pitchFamily="34" charset="0"/>
            </a:endParaRPr>
          </a:p>
          <a:p>
            <a:pPr marL="177800" indent="-155575">
              <a:buFont typeface="Wingdings" pitchFamily="2" charset="2"/>
              <a:buChar char="§"/>
            </a:pPr>
            <a:r>
              <a:rPr lang="nl-NL" sz="1200" b="1" dirty="0">
                <a:latin typeface="Calibri" panose="020F0502020204030204" pitchFamily="34" charset="0"/>
                <a:cs typeface="Calibri" panose="020F0502020204030204" pitchFamily="34" charset="0"/>
              </a:rPr>
              <a:t>Stel vragen:</a:t>
            </a:r>
          </a:p>
          <a:p>
            <a:pPr marL="177800"/>
            <a:r>
              <a:rPr lang="nl-NL" sz="1200" dirty="0">
                <a:latin typeface="Calibri" panose="020F0502020204030204" pitchFamily="34" charset="0"/>
                <a:cs typeface="Calibri" panose="020F0502020204030204" pitchFamily="34" charset="0"/>
              </a:rPr>
              <a:t>Stel veel verschillende vragen vanuit nieuwsgierigheid. Gebruik hierbij diverse perspectieven. Stel ook ongewone, abstracte en filosofische vragen. </a:t>
            </a:r>
          </a:p>
          <a:p>
            <a:pPr marL="177800" indent="-155575">
              <a:buFont typeface="Wingdings" pitchFamily="2" charset="2"/>
              <a:buChar char="§"/>
            </a:pPr>
            <a:r>
              <a:rPr lang="nl-NL" sz="1200" b="1" dirty="0">
                <a:latin typeface="Calibri" panose="020F0502020204030204" pitchFamily="34" charset="0"/>
                <a:cs typeface="Calibri" panose="020F0502020204030204" pitchFamily="34" charset="0"/>
              </a:rPr>
              <a:t>Experimenteer:</a:t>
            </a:r>
          </a:p>
          <a:p>
            <a:pPr marL="177800"/>
            <a:r>
              <a:rPr lang="nl-NL" sz="1200" dirty="0">
                <a:latin typeface="Calibri" panose="020F0502020204030204" pitchFamily="34" charset="0"/>
                <a:cs typeface="Calibri" panose="020F0502020204030204" pitchFamily="34" charset="0"/>
              </a:rPr>
              <a:t>Probeer allerlei dingen uit om tot antwoorden te komen. Stel vragen aan experts, voer (kleine) experimenten uit en analyseer diverse bronnen. </a:t>
            </a:r>
          </a:p>
          <a:p>
            <a:pPr marL="177800" indent="-155575">
              <a:buFont typeface="Wingdings" pitchFamily="2" charset="2"/>
              <a:buChar char="§"/>
            </a:pPr>
            <a:r>
              <a:rPr lang="nl-NL" sz="1200" b="1" dirty="0">
                <a:latin typeface="Calibri" panose="020F0502020204030204" pitchFamily="34" charset="0"/>
                <a:cs typeface="Calibri" panose="020F0502020204030204" pitchFamily="34" charset="0"/>
              </a:rPr>
              <a:t>Zoek naar het ongewone:</a:t>
            </a:r>
          </a:p>
          <a:p>
            <a:pPr marL="177800"/>
            <a:r>
              <a:rPr lang="nl-NL" sz="1200" dirty="0">
                <a:latin typeface="Calibri" panose="020F0502020204030204" pitchFamily="34" charset="0"/>
                <a:cs typeface="Calibri" panose="020F0502020204030204" pitchFamily="34" charset="0"/>
              </a:rPr>
              <a:t>Zoek naar het ongewone en het bijzondere in gewone dingen. Ga bewust op zoek naar gebieden waar je nog niets vanaf weet. </a:t>
            </a:r>
          </a:p>
          <a:p>
            <a:endParaRPr lang="nl-NL" spc="10" dirty="0">
              <a:solidFill>
                <a:srgbClr val="000000"/>
              </a:solidFill>
              <a:latin typeface="Arial" panose="020B0604020202020204" pitchFamily="34" charset="0"/>
              <a:ea typeface="Arial" panose="020B0604020202020204" pitchFamily="34" charset="0"/>
              <a:cs typeface="Arial" panose="020B0604020202020204" pitchFamily="34" charset="0"/>
            </a:endParaRPr>
          </a:p>
          <a:p>
            <a:endParaRPr lang="nl-NL" dirty="0"/>
          </a:p>
          <a:p>
            <a:r>
              <a:rPr lang="nl-NL" dirty="0"/>
              <a:t>  </a:t>
            </a:r>
          </a:p>
        </p:txBody>
      </p:sp>
      <p:pic>
        <p:nvPicPr>
          <p:cNvPr id="15" name="Afbeelding 14" descr="Afbeelding met tekst, logo, schermopname, ontwerp&#10;&#10;Automatisch gegenereerde beschrijving">
            <a:extLst>
              <a:ext uri="{FF2B5EF4-FFF2-40B4-BE49-F238E27FC236}">
                <a16:creationId xmlns:a16="http://schemas.microsoft.com/office/drawing/2014/main" id="{F306AD26-9FD3-7A91-4C3F-56A58D2BFF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244" y="414621"/>
            <a:ext cx="3474354" cy="4352790"/>
          </a:xfrm>
          <a:prstGeom prst="rect">
            <a:avLst/>
          </a:prstGeom>
        </p:spPr>
      </p:pic>
      <p:pic>
        <p:nvPicPr>
          <p:cNvPr id="3" name="Afbeelding 2">
            <a:hlinkClick r:id="rId4" action="ppaction://hlinksldjump"/>
            <a:extLst>
              <a:ext uri="{FF2B5EF4-FFF2-40B4-BE49-F238E27FC236}">
                <a16:creationId xmlns:a16="http://schemas.microsoft.com/office/drawing/2014/main" id="{66CC9A5A-8063-0589-660D-D5DDF3E006B7}"/>
              </a:ext>
            </a:extLst>
          </p:cNvPr>
          <p:cNvPicPr>
            <a:picLocks noChangeAspect="1"/>
          </p:cNvPicPr>
          <p:nvPr/>
        </p:nvPicPr>
        <p:blipFill>
          <a:blip r:embed="rId5"/>
          <a:stretch>
            <a:fillRect/>
          </a:stretch>
        </p:blipFill>
        <p:spPr>
          <a:xfrm>
            <a:off x="1814173" y="6336180"/>
            <a:ext cx="331680" cy="331680"/>
          </a:xfrm>
          <a:prstGeom prst="rect">
            <a:avLst/>
          </a:prstGeom>
        </p:spPr>
      </p:pic>
      <p:pic>
        <p:nvPicPr>
          <p:cNvPr id="8" name="Afbeelding 7">
            <a:hlinkClick r:id="rId6" action="ppaction://hlinksldjump"/>
            <a:extLst>
              <a:ext uri="{FF2B5EF4-FFF2-40B4-BE49-F238E27FC236}">
                <a16:creationId xmlns:a16="http://schemas.microsoft.com/office/drawing/2014/main" id="{855355F6-983C-771A-5581-B7FC9BFB7091}"/>
              </a:ext>
            </a:extLst>
          </p:cNvPr>
          <p:cNvPicPr>
            <a:picLocks noChangeAspect="1"/>
          </p:cNvPicPr>
          <p:nvPr/>
        </p:nvPicPr>
        <p:blipFill>
          <a:blip r:embed="rId7"/>
          <a:stretch>
            <a:fillRect/>
          </a:stretch>
        </p:blipFill>
        <p:spPr>
          <a:xfrm>
            <a:off x="2200186" y="6331225"/>
            <a:ext cx="361656" cy="350084"/>
          </a:xfrm>
          <a:prstGeom prst="rect">
            <a:avLst/>
          </a:prstGeom>
        </p:spPr>
      </p:pic>
      <p:pic>
        <p:nvPicPr>
          <p:cNvPr id="9" name="Afbeelding 8">
            <a:hlinkClick r:id="rId8" action="ppaction://hlinksldjump"/>
            <a:extLst>
              <a:ext uri="{FF2B5EF4-FFF2-40B4-BE49-F238E27FC236}">
                <a16:creationId xmlns:a16="http://schemas.microsoft.com/office/drawing/2014/main" id="{0E84F3C2-ECB8-A606-A111-CD6DCF15B5EF}"/>
              </a:ext>
            </a:extLst>
          </p:cNvPr>
          <p:cNvPicPr>
            <a:picLocks noChangeAspect="1"/>
          </p:cNvPicPr>
          <p:nvPr/>
        </p:nvPicPr>
        <p:blipFill>
          <a:blip r:embed="rId9"/>
          <a:stretch>
            <a:fillRect/>
          </a:stretch>
        </p:blipFill>
        <p:spPr>
          <a:xfrm flipH="1">
            <a:off x="2624687" y="6337948"/>
            <a:ext cx="331679" cy="331679"/>
          </a:xfrm>
          <a:prstGeom prst="rect">
            <a:avLst/>
          </a:prstGeom>
        </p:spPr>
      </p:pic>
      <p:pic>
        <p:nvPicPr>
          <p:cNvPr id="10" name="Afbeelding 9">
            <a:hlinkClick r:id="rId10" action="ppaction://hlinksldjump"/>
            <a:extLst>
              <a:ext uri="{FF2B5EF4-FFF2-40B4-BE49-F238E27FC236}">
                <a16:creationId xmlns:a16="http://schemas.microsoft.com/office/drawing/2014/main" id="{1156DC1F-6D00-2E4C-4EB7-BC2874AA12B1}"/>
              </a:ext>
            </a:extLst>
          </p:cNvPr>
          <p:cNvPicPr>
            <a:picLocks noChangeAspect="1"/>
          </p:cNvPicPr>
          <p:nvPr/>
        </p:nvPicPr>
        <p:blipFill>
          <a:blip r:embed="rId11"/>
          <a:stretch>
            <a:fillRect/>
          </a:stretch>
        </p:blipFill>
        <p:spPr>
          <a:xfrm flipH="1">
            <a:off x="3024195" y="6337948"/>
            <a:ext cx="331679" cy="331679"/>
          </a:xfrm>
          <a:prstGeom prst="rect">
            <a:avLst/>
          </a:prstGeom>
        </p:spPr>
      </p:pic>
      <p:pic>
        <p:nvPicPr>
          <p:cNvPr id="12" name="Afbeelding 11">
            <a:hlinkClick r:id="rId12" action="ppaction://hlinksldjump"/>
            <a:extLst>
              <a:ext uri="{FF2B5EF4-FFF2-40B4-BE49-F238E27FC236}">
                <a16:creationId xmlns:a16="http://schemas.microsoft.com/office/drawing/2014/main" id="{20ED38F4-4210-9CB9-F513-E795A04FDA97}"/>
              </a:ext>
            </a:extLst>
          </p:cNvPr>
          <p:cNvPicPr>
            <a:picLocks noChangeAspect="1"/>
          </p:cNvPicPr>
          <p:nvPr/>
        </p:nvPicPr>
        <p:blipFill>
          <a:blip r:embed="rId13"/>
          <a:stretch>
            <a:fillRect/>
          </a:stretch>
        </p:blipFill>
        <p:spPr>
          <a:xfrm flipH="1">
            <a:off x="3421749" y="6321405"/>
            <a:ext cx="361654" cy="361654"/>
          </a:xfrm>
          <a:prstGeom prst="rect">
            <a:avLst/>
          </a:prstGeom>
        </p:spPr>
      </p:pic>
      <p:pic>
        <p:nvPicPr>
          <p:cNvPr id="13" name="Afbeelding 12" descr="Afbeelding met tekst, logo, schermopname, ontwerp&#10;&#10;Automatisch gegenereerde beschrijving">
            <a:hlinkClick r:id="rId14" action="ppaction://hlinksldjump"/>
            <a:extLst>
              <a:ext uri="{FF2B5EF4-FFF2-40B4-BE49-F238E27FC236}">
                <a16:creationId xmlns:a16="http://schemas.microsoft.com/office/drawing/2014/main" id="{033C89ED-E239-7E5E-7702-558F2943EFE7}"/>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4" name="Afbeelding 13" descr="Afbeelding met tekst, logo, Graphics, Lettertype&#10;&#10;Automatisch gegenereerde beschrijving">
            <a:hlinkClick r:id="rId16" action="ppaction://hlinksldjump"/>
            <a:extLst>
              <a:ext uri="{FF2B5EF4-FFF2-40B4-BE49-F238E27FC236}">
                <a16:creationId xmlns:a16="http://schemas.microsoft.com/office/drawing/2014/main" id="{E71076D2-23CE-583B-30A9-9A5D52E28C1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3" name="Afbeelding 22">
            <a:hlinkClick r:id="rId18" action="ppaction://hlinksldjump"/>
            <a:extLst>
              <a:ext uri="{FF2B5EF4-FFF2-40B4-BE49-F238E27FC236}">
                <a16:creationId xmlns:a16="http://schemas.microsoft.com/office/drawing/2014/main" id="{04F74011-04A2-5801-C818-F5967EDBA8F4}"/>
              </a:ext>
            </a:extLst>
          </p:cNvPr>
          <p:cNvPicPr>
            <a:picLocks noChangeAspect="1"/>
          </p:cNvPicPr>
          <p:nvPr/>
        </p:nvPicPr>
        <p:blipFill>
          <a:blip r:embed="rId19"/>
          <a:stretch>
            <a:fillRect/>
          </a:stretch>
        </p:blipFill>
        <p:spPr>
          <a:xfrm>
            <a:off x="1421440" y="6343395"/>
            <a:ext cx="331680" cy="326373"/>
          </a:xfrm>
          <a:prstGeom prst="rect">
            <a:avLst/>
          </a:prstGeom>
        </p:spPr>
      </p:pic>
      <p:pic>
        <p:nvPicPr>
          <p:cNvPr id="24" name="Afbeelding 23">
            <a:hlinkClick r:id="rId20" action="ppaction://hlinksldjump"/>
            <a:extLst>
              <a:ext uri="{FF2B5EF4-FFF2-40B4-BE49-F238E27FC236}">
                <a16:creationId xmlns:a16="http://schemas.microsoft.com/office/drawing/2014/main" id="{1789816F-28F4-0947-9A53-87368AB7E29F}"/>
              </a:ext>
            </a:extLst>
          </p:cNvPr>
          <p:cNvPicPr>
            <a:picLocks noChangeAspect="1"/>
          </p:cNvPicPr>
          <p:nvPr/>
        </p:nvPicPr>
        <p:blipFill>
          <a:blip r:embed="rId21"/>
          <a:stretch>
            <a:fillRect/>
          </a:stretch>
        </p:blipFill>
        <p:spPr>
          <a:xfrm flipH="1">
            <a:off x="634022" y="6341577"/>
            <a:ext cx="325344" cy="329489"/>
          </a:xfrm>
          <a:prstGeom prst="rect">
            <a:avLst/>
          </a:prstGeom>
        </p:spPr>
      </p:pic>
      <p:pic>
        <p:nvPicPr>
          <p:cNvPr id="22" name="Graphic 21">
            <a:hlinkClick r:id="" action="ppaction://hlinkshowjump?jump=nextslide"/>
            <a:extLst>
              <a:ext uri="{FF2B5EF4-FFF2-40B4-BE49-F238E27FC236}">
                <a16:creationId xmlns:a16="http://schemas.microsoft.com/office/drawing/2014/main" id="{6223D4FE-45BD-1B52-91A6-A486498A1D71}"/>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1691416" y="6341585"/>
            <a:ext cx="304800" cy="304800"/>
          </a:xfrm>
          <a:prstGeom prst="rect">
            <a:avLst/>
          </a:prstGeom>
        </p:spPr>
      </p:pic>
      <p:pic>
        <p:nvPicPr>
          <p:cNvPr id="25" name="Afbeelding 24" descr="Afbeelding met logo, symbool, Lettertype, ontwerp&#10;&#10;Automatisch gegenereerde beschrijving">
            <a:hlinkClick r:id="rId24" action="ppaction://hlinksldjump"/>
            <a:extLst>
              <a:ext uri="{FF2B5EF4-FFF2-40B4-BE49-F238E27FC236}">
                <a16:creationId xmlns:a16="http://schemas.microsoft.com/office/drawing/2014/main" id="{38AEBE63-30E7-28B9-7373-2E30B136E5B9}"/>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220230" y="6317682"/>
            <a:ext cx="304800" cy="351945"/>
          </a:xfrm>
          <a:prstGeom prst="rect">
            <a:avLst/>
          </a:prstGeom>
        </p:spPr>
      </p:pic>
      <p:pic>
        <p:nvPicPr>
          <p:cNvPr id="26" name="Afbeelding 25" descr="Afbeelding met logo, Lettertype, symbool, wit&#10;&#10;Automatisch gegenereerde beschrijving">
            <a:hlinkClick r:id="rId26" action="ppaction://hlinksldjump"/>
            <a:extLst>
              <a:ext uri="{FF2B5EF4-FFF2-40B4-BE49-F238E27FC236}">
                <a16:creationId xmlns:a16="http://schemas.microsoft.com/office/drawing/2014/main" id="{B43749C4-83F5-A837-A453-657402A5407F}"/>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1355018" y="6315915"/>
            <a:ext cx="284763" cy="328809"/>
          </a:xfrm>
          <a:prstGeom prst="rect">
            <a:avLst/>
          </a:prstGeom>
        </p:spPr>
      </p:pic>
      <p:pic>
        <p:nvPicPr>
          <p:cNvPr id="27" name="Afbeelding 26" descr="Afbeelding met logo, Lettertype, symbool, ontwerp&#10;&#10;Automatisch gegenereerde beschrijving">
            <a:hlinkClick r:id="rId28" action="ppaction://hlinksldjump"/>
            <a:extLst>
              <a:ext uri="{FF2B5EF4-FFF2-40B4-BE49-F238E27FC236}">
                <a16:creationId xmlns:a16="http://schemas.microsoft.com/office/drawing/2014/main" id="{9284EF9E-3FB3-DCE3-9E0F-E04A2176691F}"/>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9075983" y="6340186"/>
            <a:ext cx="304800" cy="351945"/>
          </a:xfrm>
          <a:prstGeom prst="rect">
            <a:avLst/>
          </a:prstGeom>
        </p:spPr>
      </p:pic>
      <p:pic>
        <p:nvPicPr>
          <p:cNvPr id="28" name="Afbeelding 27" descr="Afbeelding met logo, tekst, symbool, Lettertype&#10;&#10;Automatisch gegenereerde beschrijving">
            <a:hlinkClick r:id="rId30" action="ppaction://hlinksldjump"/>
            <a:extLst>
              <a:ext uri="{FF2B5EF4-FFF2-40B4-BE49-F238E27FC236}">
                <a16:creationId xmlns:a16="http://schemas.microsoft.com/office/drawing/2014/main" id="{2E2A1697-22BD-5816-35B3-FDB57681C82D}"/>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0609838" y="6310289"/>
            <a:ext cx="304800" cy="351945"/>
          </a:xfrm>
          <a:prstGeom prst="rect">
            <a:avLst/>
          </a:prstGeom>
        </p:spPr>
      </p:pic>
      <p:pic>
        <p:nvPicPr>
          <p:cNvPr id="29" name="Afbeelding 28" descr="Afbeelding met symbool, tekst, logo, Lettertype&#10;&#10;Automatisch gegenereerde beschrijving">
            <a:hlinkClick r:id="rId32" action="ppaction://hlinksldjump"/>
            <a:extLst>
              <a:ext uri="{FF2B5EF4-FFF2-40B4-BE49-F238E27FC236}">
                <a16:creationId xmlns:a16="http://schemas.microsoft.com/office/drawing/2014/main" id="{DC9E90F4-D0BA-7164-F95B-CFC1A8578695}"/>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0996625" y="6325540"/>
            <a:ext cx="273585" cy="319184"/>
          </a:xfrm>
          <a:prstGeom prst="rect">
            <a:avLst/>
          </a:prstGeom>
        </p:spPr>
      </p:pic>
      <p:pic>
        <p:nvPicPr>
          <p:cNvPr id="30" name="Afbeelding 29" descr="Afbeelding met logo, Lettertype, symbool, tekst&#10;&#10;Automatisch gegenereerde beschrijving">
            <a:hlinkClick r:id="rId34" action="ppaction://hlinksldjump"/>
            <a:extLst>
              <a:ext uri="{FF2B5EF4-FFF2-40B4-BE49-F238E27FC236}">
                <a16:creationId xmlns:a16="http://schemas.microsoft.com/office/drawing/2014/main" id="{AAE80B57-7DA4-268F-6DE7-6FE5840FCFCD}"/>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9454713" y="6336342"/>
            <a:ext cx="289366" cy="334124"/>
          </a:xfrm>
          <a:prstGeom prst="rect">
            <a:avLst/>
          </a:prstGeom>
        </p:spPr>
      </p:pic>
      <p:pic>
        <p:nvPicPr>
          <p:cNvPr id="31" name="Afbeelding 30" descr="Afbeelding met Lettertype, logo, Graphics, symbool&#10;&#10;Automatisch gegenereerde beschrijving">
            <a:hlinkClick r:id="rId36" action="ppaction://hlinksldjump"/>
            <a:extLst>
              <a:ext uri="{FF2B5EF4-FFF2-40B4-BE49-F238E27FC236}">
                <a16:creationId xmlns:a16="http://schemas.microsoft.com/office/drawing/2014/main" id="{8F2553CD-ACA3-3EE8-7BA8-2EB1D06AC739}"/>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8697253" y="6336180"/>
            <a:ext cx="304800" cy="351945"/>
          </a:xfrm>
          <a:prstGeom prst="rect">
            <a:avLst/>
          </a:prstGeom>
        </p:spPr>
      </p:pic>
      <p:pic>
        <p:nvPicPr>
          <p:cNvPr id="32" name="Afbeelding 31" descr="Afbeelding met symbool, logo, Lettertype, Graphics&#10;&#10;Automatisch gegenereerde beschrijving">
            <a:hlinkClick r:id="rId38" action="ppaction://hlinksldjump"/>
            <a:extLst>
              <a:ext uri="{FF2B5EF4-FFF2-40B4-BE49-F238E27FC236}">
                <a16:creationId xmlns:a16="http://schemas.microsoft.com/office/drawing/2014/main" id="{5557B166-AE36-94A9-6DDB-0209AA912CE7}"/>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9833443" y="6327307"/>
            <a:ext cx="304800" cy="351945"/>
          </a:xfrm>
          <a:prstGeom prst="rect">
            <a:avLst/>
          </a:prstGeom>
        </p:spPr>
      </p:pic>
    </p:spTree>
    <p:extLst>
      <p:ext uri="{BB962C8B-B14F-4D97-AF65-F5344CB8AC3E}">
        <p14:creationId xmlns:p14="http://schemas.microsoft.com/office/powerpoint/2010/main" val="26165814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2480730-1549-F176-EEDA-89FB9CB2B5A5}"/>
              </a:ext>
            </a:extLst>
          </p:cNvPr>
          <p:cNvPicPr>
            <a:picLocks noChangeAspect="1"/>
          </p:cNvPicPr>
          <p:nvPr/>
        </p:nvPicPr>
        <p:blipFill>
          <a:blip r:embed="rId2"/>
          <a:stretch>
            <a:fillRect/>
          </a:stretch>
        </p:blipFill>
        <p:spPr>
          <a:xfrm flipV="1">
            <a:off x="10902539" y="-278906"/>
            <a:ext cx="490752" cy="557811"/>
          </a:xfrm>
          <a:prstGeom prst="rect">
            <a:avLst/>
          </a:prstGeom>
        </p:spPr>
      </p:pic>
      <p:sp>
        <p:nvSpPr>
          <p:cNvPr id="4" name="Titel 1">
            <a:extLst>
              <a:ext uri="{FF2B5EF4-FFF2-40B4-BE49-F238E27FC236}">
                <a16:creationId xmlns:a16="http://schemas.microsoft.com/office/drawing/2014/main" id="{196FE5A3-0BC8-15F7-A1A6-406B0C5AD891}"/>
              </a:ext>
            </a:extLst>
          </p:cNvPr>
          <p:cNvSpPr>
            <a:spLocks noGrp="1"/>
          </p:cNvSpPr>
          <p:nvPr>
            <p:ph type="title"/>
          </p:nvPr>
        </p:nvSpPr>
        <p:spPr>
          <a:xfrm>
            <a:off x="5444488" y="414621"/>
            <a:ext cx="6321268" cy="717911"/>
          </a:xfrm>
        </p:spPr>
        <p:txBody>
          <a:bodyPr/>
          <a:lstStyle/>
          <a:p>
            <a:r>
              <a:rPr lang="nl-NL" dirty="0">
                <a:latin typeface="Calibri" panose="020F0502020204030204" pitchFamily="34" charset="0"/>
                <a:cs typeface="Calibri" panose="020F0502020204030204" pitchFamily="34" charset="0"/>
              </a:rPr>
              <a:t>Neem waar</a:t>
            </a:r>
          </a:p>
        </p:txBody>
      </p:sp>
      <p:sp>
        <p:nvSpPr>
          <p:cNvPr id="11" name="Tekstvak 10">
            <a:extLst>
              <a:ext uri="{FF2B5EF4-FFF2-40B4-BE49-F238E27FC236}">
                <a16:creationId xmlns:a16="http://schemas.microsoft.com/office/drawing/2014/main" id="{15D255F0-5B62-97FA-BBB8-DC76542FC6E2}"/>
              </a:ext>
            </a:extLst>
          </p:cNvPr>
          <p:cNvSpPr txBox="1"/>
          <p:nvPr/>
        </p:nvSpPr>
        <p:spPr>
          <a:xfrm>
            <a:off x="5363928" y="1057454"/>
            <a:ext cx="6321268" cy="3785652"/>
          </a:xfrm>
          <a:prstGeom prst="rect">
            <a:avLst/>
          </a:prstGeom>
          <a:noFill/>
        </p:spPr>
        <p:txBody>
          <a:bodyPr wrap="square" rtlCol="0">
            <a:spAutoFit/>
          </a:bodyPr>
          <a:lstStyle/>
          <a:p>
            <a:r>
              <a:rPr lang="nl-NL" dirty="0">
                <a:effectLst/>
                <a:latin typeface="Calibri" panose="020F0502020204030204" pitchFamily="34" charset="0"/>
                <a:cs typeface="Calibri" panose="020F0502020204030204" pitchFamily="34" charset="0"/>
              </a:rPr>
              <a:t>Neem gedurende het hele onderzoeksproces onbevangen waar met alle zintuigen. Leg de gevonden gegevens objectief en nauwkeurig vast.</a:t>
            </a:r>
          </a:p>
          <a:p>
            <a:pPr marL="177800" indent="-155575">
              <a:buFont typeface="Wingdings" pitchFamily="2" charset="2"/>
              <a:buChar char="§"/>
            </a:pPr>
            <a:r>
              <a:rPr lang="nl-NL" sz="1200" b="1" dirty="0">
                <a:effectLst/>
                <a:latin typeface="Calibri" panose="020F0502020204030204" pitchFamily="34" charset="0"/>
                <a:cs typeface="Calibri" panose="020F0502020204030204" pitchFamily="34" charset="0"/>
              </a:rPr>
              <a:t>Gebruik je zintuigen:</a:t>
            </a:r>
          </a:p>
          <a:p>
            <a:pPr marL="177800"/>
            <a:r>
              <a:rPr lang="nl-NL" sz="1200" dirty="0">
                <a:effectLst/>
                <a:latin typeface="Calibri" panose="020F0502020204030204" pitchFamily="34" charset="0"/>
                <a:cs typeface="Calibri" panose="020F0502020204030204" pitchFamily="34" charset="0"/>
              </a:rPr>
              <a:t>Gebruik al je zintuigen om waar te nemen. Maak gebruik van betrouwbare en valide meetinstrumenten. Zorg dat je de valkuilen van meetinstrumenten weet en herken</a:t>
            </a:r>
            <a:br>
              <a:rPr lang="nl-NL" sz="1200" dirty="0">
                <a:effectLst/>
                <a:latin typeface="Calibri" panose="020F0502020204030204" pitchFamily="34" charset="0"/>
                <a:cs typeface="Calibri" panose="020F0502020204030204" pitchFamily="34" charset="0"/>
              </a:rPr>
            </a:br>
            <a:r>
              <a:rPr lang="nl-NL" sz="1200" dirty="0">
                <a:effectLst/>
                <a:latin typeface="Calibri" panose="020F0502020204030204" pitchFamily="34" charset="0"/>
                <a:cs typeface="Calibri" panose="020F0502020204030204" pitchFamily="34" charset="0"/>
              </a:rPr>
              <a:t>en voorkom deze.</a:t>
            </a:r>
          </a:p>
          <a:p>
            <a:pPr marL="177800" indent="-155575">
              <a:buFont typeface="Wingdings" pitchFamily="2" charset="2"/>
              <a:buChar char="§"/>
            </a:pPr>
            <a:r>
              <a:rPr lang="nl-NL" sz="1200" b="1" dirty="0">
                <a:latin typeface="Calibri" panose="020F0502020204030204" pitchFamily="34" charset="0"/>
                <a:cs typeface="Calibri" panose="020F0502020204030204" pitchFamily="34" charset="0"/>
              </a:rPr>
              <a:t>Sta open: </a:t>
            </a:r>
          </a:p>
          <a:p>
            <a:pPr marL="177800"/>
            <a:r>
              <a:rPr lang="nl-NL" sz="1200" dirty="0">
                <a:latin typeface="Calibri" panose="020F0502020204030204" pitchFamily="34" charset="0"/>
                <a:cs typeface="Calibri" panose="020F0502020204030204" pitchFamily="34" charset="0"/>
              </a:rPr>
              <a:t>Sta open voor alle mogelijke resultaten en wees je bewust van de gevaren van subjectiviteit. Herken en voorkom subjectiviteit zo veel mogelijk. </a:t>
            </a:r>
          </a:p>
          <a:p>
            <a:pPr marL="177800" indent="-155575">
              <a:buFont typeface="Wingdings" pitchFamily="2" charset="2"/>
              <a:buChar char="§"/>
            </a:pPr>
            <a:r>
              <a:rPr lang="nl-NL" sz="1200" b="1" dirty="0">
                <a:latin typeface="Calibri" panose="020F0502020204030204" pitchFamily="34" charset="0"/>
                <a:cs typeface="Calibri" panose="020F0502020204030204" pitchFamily="34" charset="0"/>
              </a:rPr>
              <a:t>Leg vast:</a:t>
            </a:r>
          </a:p>
          <a:p>
            <a:pPr marL="177800"/>
            <a:r>
              <a:rPr lang="nl-NL" sz="1200" dirty="0">
                <a:latin typeface="Calibri" panose="020F0502020204030204" pitchFamily="34" charset="0"/>
                <a:cs typeface="Calibri" panose="020F0502020204030204" pitchFamily="34" charset="0"/>
              </a:rPr>
              <a:t>Leg je waarnemingen objectief, nauwkeurig en gestructureerd vast. Blijf in de beschrijving zo dicht mogelijk bij de objectieve waarneming, zodat iemand anders je waarnemingen ook</a:t>
            </a:r>
            <a:br>
              <a:rPr lang="nl-NL" sz="1200" dirty="0">
                <a:latin typeface="Calibri" panose="020F0502020204030204" pitchFamily="34" charset="0"/>
                <a:cs typeface="Calibri" panose="020F0502020204030204" pitchFamily="34" charset="0"/>
              </a:rPr>
            </a:br>
            <a:r>
              <a:rPr lang="nl-NL" sz="1200" dirty="0">
                <a:latin typeface="Calibri" panose="020F0502020204030204" pitchFamily="34" charset="0"/>
                <a:cs typeface="Calibri" panose="020F0502020204030204" pitchFamily="34" charset="0"/>
              </a:rPr>
              <a:t>kan gebruiken. </a:t>
            </a:r>
          </a:p>
          <a:p>
            <a:endParaRPr lang="nl-NL" spc="10" dirty="0">
              <a:solidFill>
                <a:srgbClr val="000000"/>
              </a:solidFill>
              <a:latin typeface="Arial" panose="020B0604020202020204" pitchFamily="34" charset="0"/>
              <a:ea typeface="Arial" panose="020B0604020202020204" pitchFamily="34" charset="0"/>
              <a:cs typeface="Arial" panose="020B0604020202020204" pitchFamily="34" charset="0"/>
            </a:endParaRPr>
          </a:p>
          <a:p>
            <a:endParaRPr lang="nl-NL" dirty="0"/>
          </a:p>
          <a:p>
            <a:r>
              <a:rPr lang="nl-NL" dirty="0"/>
              <a:t>  </a:t>
            </a:r>
          </a:p>
        </p:txBody>
      </p:sp>
      <p:pic>
        <p:nvPicPr>
          <p:cNvPr id="15" name="Afbeelding 14" descr="Afbeelding met tekst, logo, schermopname, ontwerp&#10;&#10;Automatisch gegenereerde beschrijving">
            <a:extLst>
              <a:ext uri="{FF2B5EF4-FFF2-40B4-BE49-F238E27FC236}">
                <a16:creationId xmlns:a16="http://schemas.microsoft.com/office/drawing/2014/main" id="{F306AD26-9FD3-7A91-4C3F-56A58D2BFF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244" y="414621"/>
            <a:ext cx="3474354" cy="4352790"/>
          </a:xfrm>
          <a:prstGeom prst="rect">
            <a:avLst/>
          </a:prstGeom>
        </p:spPr>
      </p:pic>
      <p:pic>
        <p:nvPicPr>
          <p:cNvPr id="6" name="Afbeelding 5">
            <a:hlinkClick r:id="rId4" action="ppaction://hlinksldjump"/>
            <a:extLst>
              <a:ext uri="{FF2B5EF4-FFF2-40B4-BE49-F238E27FC236}">
                <a16:creationId xmlns:a16="http://schemas.microsoft.com/office/drawing/2014/main" id="{A91EA37D-C7DB-FA8C-904B-433F4F139E92}"/>
              </a:ext>
            </a:extLst>
          </p:cNvPr>
          <p:cNvPicPr>
            <a:picLocks noChangeAspect="1"/>
          </p:cNvPicPr>
          <p:nvPr/>
        </p:nvPicPr>
        <p:blipFill>
          <a:blip r:embed="rId5"/>
          <a:stretch>
            <a:fillRect/>
          </a:stretch>
        </p:blipFill>
        <p:spPr>
          <a:xfrm>
            <a:off x="1814173" y="6336180"/>
            <a:ext cx="331680" cy="331680"/>
          </a:xfrm>
          <a:prstGeom prst="rect">
            <a:avLst/>
          </a:prstGeom>
        </p:spPr>
      </p:pic>
      <p:pic>
        <p:nvPicPr>
          <p:cNvPr id="8" name="Afbeelding 7">
            <a:hlinkClick r:id="rId6" action="ppaction://hlinksldjump"/>
            <a:extLst>
              <a:ext uri="{FF2B5EF4-FFF2-40B4-BE49-F238E27FC236}">
                <a16:creationId xmlns:a16="http://schemas.microsoft.com/office/drawing/2014/main" id="{F9833A96-A5AF-0A45-EE6A-F0B64431B96A}"/>
              </a:ext>
            </a:extLst>
          </p:cNvPr>
          <p:cNvPicPr>
            <a:picLocks noChangeAspect="1"/>
          </p:cNvPicPr>
          <p:nvPr/>
        </p:nvPicPr>
        <p:blipFill>
          <a:blip r:embed="rId7"/>
          <a:stretch>
            <a:fillRect/>
          </a:stretch>
        </p:blipFill>
        <p:spPr>
          <a:xfrm>
            <a:off x="2200186" y="6331225"/>
            <a:ext cx="361656" cy="350084"/>
          </a:xfrm>
          <a:prstGeom prst="rect">
            <a:avLst/>
          </a:prstGeom>
        </p:spPr>
      </p:pic>
      <p:pic>
        <p:nvPicPr>
          <p:cNvPr id="9" name="Afbeelding 8">
            <a:hlinkClick r:id="rId8" action="ppaction://hlinksldjump"/>
            <a:extLst>
              <a:ext uri="{FF2B5EF4-FFF2-40B4-BE49-F238E27FC236}">
                <a16:creationId xmlns:a16="http://schemas.microsoft.com/office/drawing/2014/main" id="{227683A3-1F8F-03B1-BB7E-134BC520EDB5}"/>
              </a:ext>
            </a:extLst>
          </p:cNvPr>
          <p:cNvPicPr>
            <a:picLocks noChangeAspect="1"/>
          </p:cNvPicPr>
          <p:nvPr/>
        </p:nvPicPr>
        <p:blipFill>
          <a:blip r:embed="rId9"/>
          <a:stretch>
            <a:fillRect/>
          </a:stretch>
        </p:blipFill>
        <p:spPr>
          <a:xfrm flipH="1">
            <a:off x="2624687" y="6337948"/>
            <a:ext cx="331679" cy="331679"/>
          </a:xfrm>
          <a:prstGeom prst="rect">
            <a:avLst/>
          </a:prstGeom>
        </p:spPr>
      </p:pic>
      <p:pic>
        <p:nvPicPr>
          <p:cNvPr id="10" name="Afbeelding 9">
            <a:hlinkClick r:id="rId10" action="ppaction://hlinksldjump"/>
            <a:extLst>
              <a:ext uri="{FF2B5EF4-FFF2-40B4-BE49-F238E27FC236}">
                <a16:creationId xmlns:a16="http://schemas.microsoft.com/office/drawing/2014/main" id="{26BD9FCF-A6D0-C96B-24FB-26C9D257BDFF}"/>
              </a:ext>
            </a:extLst>
          </p:cNvPr>
          <p:cNvPicPr>
            <a:picLocks noChangeAspect="1"/>
          </p:cNvPicPr>
          <p:nvPr/>
        </p:nvPicPr>
        <p:blipFill>
          <a:blip r:embed="rId11"/>
          <a:stretch>
            <a:fillRect/>
          </a:stretch>
        </p:blipFill>
        <p:spPr>
          <a:xfrm flipH="1">
            <a:off x="3024195" y="6337948"/>
            <a:ext cx="331679" cy="331679"/>
          </a:xfrm>
          <a:prstGeom prst="rect">
            <a:avLst/>
          </a:prstGeom>
        </p:spPr>
      </p:pic>
      <p:pic>
        <p:nvPicPr>
          <p:cNvPr id="12" name="Afbeelding 11">
            <a:hlinkClick r:id="rId12" action="ppaction://hlinksldjump"/>
            <a:extLst>
              <a:ext uri="{FF2B5EF4-FFF2-40B4-BE49-F238E27FC236}">
                <a16:creationId xmlns:a16="http://schemas.microsoft.com/office/drawing/2014/main" id="{8C64C044-D1CD-D223-09C5-7079B3E94BA0}"/>
              </a:ext>
            </a:extLst>
          </p:cNvPr>
          <p:cNvPicPr>
            <a:picLocks noChangeAspect="1"/>
          </p:cNvPicPr>
          <p:nvPr/>
        </p:nvPicPr>
        <p:blipFill>
          <a:blip r:embed="rId13"/>
          <a:stretch>
            <a:fillRect/>
          </a:stretch>
        </p:blipFill>
        <p:spPr>
          <a:xfrm flipH="1">
            <a:off x="3421749" y="6321405"/>
            <a:ext cx="361654" cy="361654"/>
          </a:xfrm>
          <a:prstGeom prst="rect">
            <a:avLst/>
          </a:prstGeom>
        </p:spPr>
      </p:pic>
      <p:pic>
        <p:nvPicPr>
          <p:cNvPr id="13" name="Afbeelding 12" descr="Afbeelding met tekst, logo, schermopname, ontwerp&#10;&#10;Automatisch gegenereerde beschrijving">
            <a:hlinkClick r:id="rId14" action="ppaction://hlinksldjump"/>
            <a:extLst>
              <a:ext uri="{FF2B5EF4-FFF2-40B4-BE49-F238E27FC236}">
                <a16:creationId xmlns:a16="http://schemas.microsoft.com/office/drawing/2014/main" id="{5D999501-A228-E9A3-893B-C481E962F401}"/>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4" name="Afbeelding 13" descr="Afbeelding met tekst, logo, Graphics, Lettertype&#10;&#10;Automatisch gegenereerde beschrijving">
            <a:hlinkClick r:id="rId16" action="ppaction://hlinksldjump"/>
            <a:extLst>
              <a:ext uri="{FF2B5EF4-FFF2-40B4-BE49-F238E27FC236}">
                <a16:creationId xmlns:a16="http://schemas.microsoft.com/office/drawing/2014/main" id="{D80AC5C2-E860-F90A-6E32-D247DC72600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3" name="Afbeelding 22">
            <a:hlinkClick r:id="rId18" action="ppaction://hlinksldjump"/>
            <a:extLst>
              <a:ext uri="{FF2B5EF4-FFF2-40B4-BE49-F238E27FC236}">
                <a16:creationId xmlns:a16="http://schemas.microsoft.com/office/drawing/2014/main" id="{B3022C83-7818-1F5E-C344-5678DCBF9D3C}"/>
              </a:ext>
            </a:extLst>
          </p:cNvPr>
          <p:cNvPicPr>
            <a:picLocks noChangeAspect="1"/>
          </p:cNvPicPr>
          <p:nvPr/>
        </p:nvPicPr>
        <p:blipFill>
          <a:blip r:embed="rId19"/>
          <a:stretch>
            <a:fillRect/>
          </a:stretch>
        </p:blipFill>
        <p:spPr>
          <a:xfrm>
            <a:off x="1421440" y="6343395"/>
            <a:ext cx="331680" cy="326373"/>
          </a:xfrm>
          <a:prstGeom prst="rect">
            <a:avLst/>
          </a:prstGeom>
        </p:spPr>
      </p:pic>
      <p:pic>
        <p:nvPicPr>
          <p:cNvPr id="24" name="Afbeelding 23">
            <a:hlinkClick r:id="rId20" action="ppaction://hlinksldjump"/>
            <a:extLst>
              <a:ext uri="{FF2B5EF4-FFF2-40B4-BE49-F238E27FC236}">
                <a16:creationId xmlns:a16="http://schemas.microsoft.com/office/drawing/2014/main" id="{771BCDA4-D8A6-8403-A26F-27045F86EC9A}"/>
              </a:ext>
            </a:extLst>
          </p:cNvPr>
          <p:cNvPicPr>
            <a:picLocks noChangeAspect="1"/>
          </p:cNvPicPr>
          <p:nvPr/>
        </p:nvPicPr>
        <p:blipFill>
          <a:blip r:embed="rId21"/>
          <a:stretch>
            <a:fillRect/>
          </a:stretch>
        </p:blipFill>
        <p:spPr>
          <a:xfrm flipH="1">
            <a:off x="634022" y="6341577"/>
            <a:ext cx="325344" cy="329489"/>
          </a:xfrm>
          <a:prstGeom prst="rect">
            <a:avLst/>
          </a:prstGeom>
        </p:spPr>
      </p:pic>
      <p:pic>
        <p:nvPicPr>
          <p:cNvPr id="22" name="Graphic 21">
            <a:hlinkClick r:id="" action="ppaction://hlinkshowjump?jump=nextslide"/>
            <a:extLst>
              <a:ext uri="{FF2B5EF4-FFF2-40B4-BE49-F238E27FC236}">
                <a16:creationId xmlns:a16="http://schemas.microsoft.com/office/drawing/2014/main" id="{ACBEEA4E-98DE-AB71-16B6-658FF4799F3A}"/>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1691416" y="6341585"/>
            <a:ext cx="304800" cy="304800"/>
          </a:xfrm>
          <a:prstGeom prst="rect">
            <a:avLst/>
          </a:prstGeom>
        </p:spPr>
      </p:pic>
      <p:pic>
        <p:nvPicPr>
          <p:cNvPr id="33" name="Afbeelding 32" descr="Afbeelding met logo, symbool, Lettertype, ontwerp&#10;&#10;Automatisch gegenereerde beschrijving">
            <a:hlinkClick r:id="rId24" action="ppaction://hlinksldjump"/>
            <a:extLst>
              <a:ext uri="{FF2B5EF4-FFF2-40B4-BE49-F238E27FC236}">
                <a16:creationId xmlns:a16="http://schemas.microsoft.com/office/drawing/2014/main" id="{85AEAE78-44F5-95B4-AB95-0A2A5BCA8634}"/>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220230" y="6317682"/>
            <a:ext cx="304800" cy="351945"/>
          </a:xfrm>
          <a:prstGeom prst="rect">
            <a:avLst/>
          </a:prstGeom>
        </p:spPr>
      </p:pic>
      <p:pic>
        <p:nvPicPr>
          <p:cNvPr id="34" name="Afbeelding 33" descr="Afbeelding met logo, Lettertype, symbool, wit&#10;&#10;Automatisch gegenereerde beschrijving">
            <a:hlinkClick r:id="rId26" action="ppaction://hlinksldjump"/>
            <a:extLst>
              <a:ext uri="{FF2B5EF4-FFF2-40B4-BE49-F238E27FC236}">
                <a16:creationId xmlns:a16="http://schemas.microsoft.com/office/drawing/2014/main" id="{84DE945A-4795-BC1F-19D3-2EFA71B69651}"/>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1355018" y="6315915"/>
            <a:ext cx="284763" cy="328809"/>
          </a:xfrm>
          <a:prstGeom prst="rect">
            <a:avLst/>
          </a:prstGeom>
        </p:spPr>
      </p:pic>
      <p:pic>
        <p:nvPicPr>
          <p:cNvPr id="35" name="Afbeelding 34" descr="Afbeelding met logo, Lettertype, symbool, ontwerp&#10;&#10;Automatisch gegenereerde beschrijving">
            <a:hlinkClick r:id="rId28" action="ppaction://hlinksldjump"/>
            <a:extLst>
              <a:ext uri="{FF2B5EF4-FFF2-40B4-BE49-F238E27FC236}">
                <a16:creationId xmlns:a16="http://schemas.microsoft.com/office/drawing/2014/main" id="{84B8C85F-EDB9-0BA1-093F-3026C297EB72}"/>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9075983" y="6340186"/>
            <a:ext cx="304800" cy="351945"/>
          </a:xfrm>
          <a:prstGeom prst="rect">
            <a:avLst/>
          </a:prstGeom>
        </p:spPr>
      </p:pic>
      <p:pic>
        <p:nvPicPr>
          <p:cNvPr id="36" name="Afbeelding 35" descr="Afbeelding met logo, tekst, symbool, Lettertype&#10;&#10;Automatisch gegenereerde beschrijving">
            <a:hlinkClick r:id="rId30" action="ppaction://hlinksldjump"/>
            <a:extLst>
              <a:ext uri="{FF2B5EF4-FFF2-40B4-BE49-F238E27FC236}">
                <a16:creationId xmlns:a16="http://schemas.microsoft.com/office/drawing/2014/main" id="{3004BD53-D805-9EC1-B502-B94CCE598D15}"/>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0609838" y="6310289"/>
            <a:ext cx="304800" cy="351945"/>
          </a:xfrm>
          <a:prstGeom prst="rect">
            <a:avLst/>
          </a:prstGeom>
        </p:spPr>
      </p:pic>
      <p:pic>
        <p:nvPicPr>
          <p:cNvPr id="37" name="Afbeelding 36" descr="Afbeelding met symbool, tekst, logo, Lettertype&#10;&#10;Automatisch gegenereerde beschrijving">
            <a:hlinkClick r:id="rId32" action="ppaction://hlinksldjump"/>
            <a:extLst>
              <a:ext uri="{FF2B5EF4-FFF2-40B4-BE49-F238E27FC236}">
                <a16:creationId xmlns:a16="http://schemas.microsoft.com/office/drawing/2014/main" id="{A34463FA-B596-5085-E0D2-7A468D3012F1}"/>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0996625" y="6325540"/>
            <a:ext cx="273585" cy="319184"/>
          </a:xfrm>
          <a:prstGeom prst="rect">
            <a:avLst/>
          </a:prstGeom>
        </p:spPr>
      </p:pic>
      <p:pic>
        <p:nvPicPr>
          <p:cNvPr id="38" name="Afbeelding 37" descr="Afbeelding met logo, Lettertype, symbool, tekst&#10;&#10;Automatisch gegenereerde beschrijving">
            <a:hlinkClick r:id="rId34" action="ppaction://hlinksldjump"/>
            <a:extLst>
              <a:ext uri="{FF2B5EF4-FFF2-40B4-BE49-F238E27FC236}">
                <a16:creationId xmlns:a16="http://schemas.microsoft.com/office/drawing/2014/main" id="{F4893073-9D4B-6C49-E5F6-A7A65EE6F152}"/>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9454713" y="6336342"/>
            <a:ext cx="289366" cy="334124"/>
          </a:xfrm>
          <a:prstGeom prst="rect">
            <a:avLst/>
          </a:prstGeom>
        </p:spPr>
      </p:pic>
      <p:pic>
        <p:nvPicPr>
          <p:cNvPr id="39" name="Afbeelding 38" descr="Afbeelding met Lettertype, logo, Graphics, symbool&#10;&#10;Automatisch gegenereerde beschrijving">
            <a:hlinkClick r:id="rId36" action="ppaction://hlinksldjump"/>
            <a:extLst>
              <a:ext uri="{FF2B5EF4-FFF2-40B4-BE49-F238E27FC236}">
                <a16:creationId xmlns:a16="http://schemas.microsoft.com/office/drawing/2014/main" id="{1FFE6734-1594-1B9B-3AA0-818504B01A64}"/>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8697253" y="6336180"/>
            <a:ext cx="304800" cy="351945"/>
          </a:xfrm>
          <a:prstGeom prst="rect">
            <a:avLst/>
          </a:prstGeom>
        </p:spPr>
      </p:pic>
      <p:pic>
        <p:nvPicPr>
          <p:cNvPr id="40" name="Afbeelding 39" descr="Afbeelding met symbool, logo, Lettertype, Graphics&#10;&#10;Automatisch gegenereerde beschrijving">
            <a:hlinkClick r:id="rId38" action="ppaction://hlinksldjump"/>
            <a:extLst>
              <a:ext uri="{FF2B5EF4-FFF2-40B4-BE49-F238E27FC236}">
                <a16:creationId xmlns:a16="http://schemas.microsoft.com/office/drawing/2014/main" id="{5839E9A3-143B-B8C2-2E0D-419D815B3712}"/>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9833443" y="6327307"/>
            <a:ext cx="304800" cy="351945"/>
          </a:xfrm>
          <a:prstGeom prst="rect">
            <a:avLst/>
          </a:prstGeom>
        </p:spPr>
      </p:pic>
    </p:spTree>
    <p:extLst>
      <p:ext uri="{BB962C8B-B14F-4D97-AF65-F5344CB8AC3E}">
        <p14:creationId xmlns:p14="http://schemas.microsoft.com/office/powerpoint/2010/main" val="6847762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2480730-1549-F176-EEDA-89FB9CB2B5A5}"/>
              </a:ext>
            </a:extLst>
          </p:cNvPr>
          <p:cNvPicPr>
            <a:picLocks noChangeAspect="1"/>
          </p:cNvPicPr>
          <p:nvPr/>
        </p:nvPicPr>
        <p:blipFill>
          <a:blip r:embed="rId2"/>
          <a:stretch>
            <a:fillRect/>
          </a:stretch>
        </p:blipFill>
        <p:spPr>
          <a:xfrm flipV="1">
            <a:off x="10902539" y="-278906"/>
            <a:ext cx="490752" cy="557811"/>
          </a:xfrm>
          <a:prstGeom prst="rect">
            <a:avLst/>
          </a:prstGeom>
        </p:spPr>
      </p:pic>
      <p:sp>
        <p:nvSpPr>
          <p:cNvPr id="4" name="Titel 1">
            <a:extLst>
              <a:ext uri="{FF2B5EF4-FFF2-40B4-BE49-F238E27FC236}">
                <a16:creationId xmlns:a16="http://schemas.microsoft.com/office/drawing/2014/main" id="{196FE5A3-0BC8-15F7-A1A6-406B0C5AD891}"/>
              </a:ext>
            </a:extLst>
          </p:cNvPr>
          <p:cNvSpPr>
            <a:spLocks noGrp="1"/>
          </p:cNvSpPr>
          <p:nvPr>
            <p:ph type="title"/>
          </p:nvPr>
        </p:nvSpPr>
        <p:spPr>
          <a:xfrm>
            <a:off x="5444488" y="414621"/>
            <a:ext cx="6321268" cy="717911"/>
          </a:xfrm>
        </p:spPr>
        <p:txBody>
          <a:bodyPr/>
          <a:lstStyle/>
          <a:p>
            <a:r>
              <a:rPr lang="nl-NL" dirty="0">
                <a:latin typeface="Calibri" panose="020F0502020204030204" pitchFamily="34" charset="0"/>
                <a:cs typeface="Calibri" panose="020F0502020204030204" pitchFamily="34" charset="0"/>
              </a:rPr>
              <a:t>Gebruik je verbeelding</a:t>
            </a:r>
          </a:p>
        </p:txBody>
      </p:sp>
      <p:sp>
        <p:nvSpPr>
          <p:cNvPr id="11" name="Tekstvak 10">
            <a:extLst>
              <a:ext uri="{FF2B5EF4-FFF2-40B4-BE49-F238E27FC236}">
                <a16:creationId xmlns:a16="http://schemas.microsoft.com/office/drawing/2014/main" id="{15D255F0-5B62-97FA-BBB8-DC76542FC6E2}"/>
              </a:ext>
            </a:extLst>
          </p:cNvPr>
          <p:cNvSpPr txBox="1"/>
          <p:nvPr/>
        </p:nvSpPr>
        <p:spPr>
          <a:xfrm>
            <a:off x="5376368" y="1051234"/>
            <a:ext cx="6321268" cy="3600986"/>
          </a:xfrm>
          <a:prstGeom prst="rect">
            <a:avLst/>
          </a:prstGeom>
          <a:noFill/>
        </p:spPr>
        <p:txBody>
          <a:bodyPr wrap="square" rtlCol="0">
            <a:spAutoFit/>
          </a:bodyPr>
          <a:lstStyle/>
          <a:p>
            <a:r>
              <a:rPr lang="nl-NL" sz="1800" dirty="0">
                <a:effectLst/>
                <a:latin typeface="Calibri" panose="020F0502020204030204" pitchFamily="34" charset="0"/>
                <a:cs typeface="Calibri" panose="020F0502020204030204" pitchFamily="34" charset="0"/>
              </a:rPr>
              <a:t>Gebruik je verbeelding om te bedenken hoe de werkelijkheid in elkaar zit. Ontwikkel nieuwe antwoorden, voorspellingen, verklaringen en </a:t>
            </a:r>
            <a:r>
              <a:rPr lang="nl-NL" sz="1800" dirty="0" err="1">
                <a:effectLst/>
                <a:latin typeface="Calibri" panose="020F0502020204030204" pitchFamily="34" charset="0"/>
                <a:cs typeface="Calibri" panose="020F0502020204030204" pitchFamily="34" charset="0"/>
              </a:rPr>
              <a:t>theorieën</a:t>
            </a:r>
            <a:r>
              <a:rPr lang="nl-NL" sz="1800" dirty="0">
                <a:effectLst/>
                <a:latin typeface="Calibri" panose="020F0502020204030204" pitchFamily="34" charset="0"/>
                <a:cs typeface="Calibri" panose="020F0502020204030204" pitchFamily="34" charset="0"/>
              </a:rPr>
              <a:t> op basis van de beschikbare gegevens</a:t>
            </a:r>
            <a:r>
              <a:rPr lang="nl-NL" dirty="0">
                <a:effectLst/>
                <a:latin typeface="Calibri" panose="020F0502020204030204" pitchFamily="34" charset="0"/>
                <a:cs typeface="Calibri" panose="020F0502020204030204" pitchFamily="34" charset="0"/>
              </a:rPr>
              <a:t>.</a:t>
            </a:r>
          </a:p>
          <a:p>
            <a:pPr marL="177800" indent="-155575">
              <a:buFont typeface="Wingdings" pitchFamily="2" charset="2"/>
              <a:buChar char="§"/>
            </a:pPr>
            <a:r>
              <a:rPr lang="nl-NL" sz="1200" b="1" dirty="0">
                <a:latin typeface="Calibri" panose="020F0502020204030204" pitchFamily="34" charset="0"/>
                <a:cs typeface="Calibri" panose="020F0502020204030204" pitchFamily="34" charset="0"/>
              </a:rPr>
              <a:t>Verzin:</a:t>
            </a:r>
          </a:p>
          <a:p>
            <a:pPr marL="177800"/>
            <a:r>
              <a:rPr lang="nl-NL" sz="1200" dirty="0">
                <a:latin typeface="Calibri" panose="020F0502020204030204" pitchFamily="34" charset="0"/>
                <a:cs typeface="Calibri" panose="020F0502020204030204" pitchFamily="34" charset="0"/>
              </a:rPr>
              <a:t>Bedenk zoveel mogelijk verschillende antwoorden, voorspellingen, verklaringen, </a:t>
            </a:r>
            <a:r>
              <a:rPr lang="nl-NL" sz="1200" dirty="0" err="1">
                <a:latin typeface="Calibri" panose="020F0502020204030204" pitchFamily="34" charset="0"/>
                <a:cs typeface="Calibri" panose="020F0502020204030204" pitchFamily="34" charset="0"/>
              </a:rPr>
              <a:t>theorieën</a:t>
            </a:r>
            <a:r>
              <a:rPr lang="nl-NL" sz="1200" dirty="0">
                <a:latin typeface="Calibri" panose="020F0502020204030204" pitchFamily="34" charset="0"/>
                <a:cs typeface="Calibri" panose="020F0502020204030204" pitchFamily="34" charset="0"/>
              </a:rPr>
              <a:t> en mogelijkheden. Denk alle kanten op. Bedenk out of </a:t>
            </a:r>
            <a:r>
              <a:rPr lang="nl-NL" sz="1200" dirty="0" err="1">
                <a:latin typeface="Calibri" panose="020F0502020204030204" pitchFamily="34" charset="0"/>
                <a:cs typeface="Calibri" panose="020F0502020204030204" pitchFamily="34" charset="0"/>
              </a:rPr>
              <a:t>the</a:t>
            </a:r>
            <a:r>
              <a:rPr lang="nl-NL" sz="1200" dirty="0">
                <a:latin typeface="Calibri" panose="020F0502020204030204" pitchFamily="34" charset="0"/>
                <a:cs typeface="Calibri" panose="020F0502020204030204" pitchFamily="34" charset="0"/>
              </a:rPr>
              <a:t> box </a:t>
            </a:r>
            <a:r>
              <a:rPr lang="nl-NL" sz="1200" dirty="0" err="1">
                <a:latin typeface="Calibri" panose="020F0502020204030204" pitchFamily="34" charset="0"/>
                <a:cs typeface="Calibri" panose="020F0502020204030204" pitchFamily="34" charset="0"/>
              </a:rPr>
              <a:t>ideeën</a:t>
            </a:r>
            <a:r>
              <a:rPr lang="nl-NL" sz="1200" dirty="0">
                <a:latin typeface="Calibri" panose="020F0502020204030204" pitchFamily="34" charset="0"/>
                <a:cs typeface="Calibri" panose="020F0502020204030204" pitchFamily="34" charset="0"/>
              </a:rPr>
              <a:t>. </a:t>
            </a:r>
          </a:p>
          <a:p>
            <a:pPr marL="177800" indent="-155575">
              <a:buFont typeface="Wingdings" pitchFamily="2" charset="2"/>
              <a:buChar char="§"/>
            </a:pPr>
            <a:r>
              <a:rPr lang="nl-NL" sz="1200" b="1" dirty="0">
                <a:latin typeface="Calibri" panose="020F0502020204030204" pitchFamily="34" charset="0"/>
                <a:cs typeface="Calibri" panose="020F0502020204030204" pitchFamily="34" charset="0"/>
              </a:rPr>
              <a:t>Voorspel:</a:t>
            </a:r>
          </a:p>
          <a:p>
            <a:pPr marL="177800"/>
            <a:r>
              <a:rPr lang="nl-NL" sz="1200" dirty="0">
                <a:latin typeface="Calibri" panose="020F0502020204030204" pitchFamily="34" charset="0"/>
                <a:cs typeface="Calibri" panose="020F0502020204030204" pitchFamily="34" charset="0"/>
              </a:rPr>
              <a:t>Doe voorspellingen op basis van jouw eigen </a:t>
            </a:r>
            <a:r>
              <a:rPr lang="nl-NL" sz="1200" dirty="0" err="1">
                <a:latin typeface="Calibri" panose="020F0502020204030204" pitchFamily="34" charset="0"/>
                <a:cs typeface="Calibri" panose="020F0502020204030204" pitchFamily="34" charset="0"/>
              </a:rPr>
              <a:t>ideeën</a:t>
            </a:r>
            <a:r>
              <a:rPr lang="nl-NL" sz="1200" dirty="0">
                <a:latin typeface="Calibri" panose="020F0502020204030204" pitchFamily="34" charset="0"/>
                <a:cs typeface="Calibri" panose="020F0502020204030204" pitchFamily="34" charset="0"/>
              </a:rPr>
              <a:t> en voorgaande onderzoeken. Voorspel hoe de werkelijkheid in elkaar zit door te redeneren en/of tekenen (modelmatig/schematisch). </a:t>
            </a:r>
          </a:p>
          <a:p>
            <a:pPr marL="177800" indent="-155575">
              <a:buFont typeface="Wingdings" pitchFamily="2" charset="2"/>
              <a:buChar char="§"/>
            </a:pPr>
            <a:r>
              <a:rPr lang="nl-NL" sz="1200" b="1" dirty="0">
                <a:latin typeface="Calibri" panose="020F0502020204030204" pitchFamily="34" charset="0"/>
                <a:cs typeface="Calibri" panose="020F0502020204030204" pitchFamily="34" charset="0"/>
              </a:rPr>
              <a:t>Denk in nieuwe richtingen:</a:t>
            </a:r>
          </a:p>
          <a:p>
            <a:pPr marL="177800"/>
            <a:r>
              <a:rPr lang="nl-NL" sz="1200" dirty="0">
                <a:latin typeface="Calibri" panose="020F0502020204030204" pitchFamily="34" charset="0"/>
                <a:cs typeface="Calibri" panose="020F0502020204030204" pitchFamily="34" charset="0"/>
              </a:rPr>
              <a:t>Wees je bewust van bepaalde denkpatronen en ga bewust op zoek naar nieuwe en ongebruikelijke richtingen. Bedenk een gewaagd idee of doe een gewaagde aanname.</a:t>
            </a:r>
            <a:r>
              <a:rPr lang="nl-NL" sz="1200" dirty="0">
                <a:latin typeface="Arial" panose="020B0604020202020204" pitchFamily="34" charset="0"/>
                <a:cs typeface="Arial" panose="020B0604020202020204" pitchFamily="34" charset="0"/>
              </a:rPr>
              <a:t> </a:t>
            </a:r>
          </a:p>
          <a:p>
            <a:pPr marL="177800"/>
            <a:r>
              <a:rPr lang="nl-NL" sz="1200" dirty="0">
                <a:latin typeface="Arial" panose="020B0604020202020204" pitchFamily="34" charset="0"/>
                <a:cs typeface="Arial" panose="020B0604020202020204" pitchFamily="34" charset="0"/>
              </a:rPr>
              <a:t> </a:t>
            </a:r>
          </a:p>
          <a:p>
            <a:endParaRPr lang="nl-NL" spc="10" dirty="0">
              <a:solidFill>
                <a:srgbClr val="000000"/>
              </a:solidFill>
              <a:latin typeface="Arial" panose="020B0604020202020204" pitchFamily="34" charset="0"/>
              <a:ea typeface="Arial" panose="020B0604020202020204" pitchFamily="34" charset="0"/>
              <a:cs typeface="Arial" panose="020B0604020202020204" pitchFamily="34" charset="0"/>
            </a:endParaRPr>
          </a:p>
          <a:p>
            <a:endParaRPr lang="nl-NL" dirty="0"/>
          </a:p>
          <a:p>
            <a:r>
              <a:rPr lang="nl-NL" dirty="0"/>
              <a:t>  </a:t>
            </a:r>
          </a:p>
        </p:txBody>
      </p:sp>
      <p:pic>
        <p:nvPicPr>
          <p:cNvPr id="15" name="Afbeelding 14" descr="Afbeelding met tekst, logo, schermopname, ontwerp&#10;&#10;Automatisch gegenereerde beschrijving">
            <a:extLst>
              <a:ext uri="{FF2B5EF4-FFF2-40B4-BE49-F238E27FC236}">
                <a16:creationId xmlns:a16="http://schemas.microsoft.com/office/drawing/2014/main" id="{F306AD26-9FD3-7A91-4C3F-56A58D2BFF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244" y="414621"/>
            <a:ext cx="3474354" cy="4352790"/>
          </a:xfrm>
          <a:prstGeom prst="rect">
            <a:avLst/>
          </a:prstGeom>
        </p:spPr>
      </p:pic>
      <p:pic>
        <p:nvPicPr>
          <p:cNvPr id="3" name="Afbeelding 2">
            <a:hlinkClick r:id="rId4" action="ppaction://hlinksldjump"/>
            <a:extLst>
              <a:ext uri="{FF2B5EF4-FFF2-40B4-BE49-F238E27FC236}">
                <a16:creationId xmlns:a16="http://schemas.microsoft.com/office/drawing/2014/main" id="{B04F80EA-B4F3-A822-8AE7-CEC91B678E14}"/>
              </a:ext>
            </a:extLst>
          </p:cNvPr>
          <p:cNvPicPr>
            <a:picLocks noChangeAspect="1"/>
          </p:cNvPicPr>
          <p:nvPr/>
        </p:nvPicPr>
        <p:blipFill>
          <a:blip r:embed="rId5"/>
          <a:stretch>
            <a:fillRect/>
          </a:stretch>
        </p:blipFill>
        <p:spPr>
          <a:xfrm>
            <a:off x="1814173" y="6336180"/>
            <a:ext cx="331680" cy="331680"/>
          </a:xfrm>
          <a:prstGeom prst="rect">
            <a:avLst/>
          </a:prstGeom>
        </p:spPr>
      </p:pic>
      <p:pic>
        <p:nvPicPr>
          <p:cNvPr id="8" name="Afbeelding 7">
            <a:hlinkClick r:id="rId6" action="ppaction://hlinksldjump"/>
            <a:extLst>
              <a:ext uri="{FF2B5EF4-FFF2-40B4-BE49-F238E27FC236}">
                <a16:creationId xmlns:a16="http://schemas.microsoft.com/office/drawing/2014/main" id="{25BAEB55-8D19-F025-1D48-494D40AA5633}"/>
              </a:ext>
            </a:extLst>
          </p:cNvPr>
          <p:cNvPicPr>
            <a:picLocks noChangeAspect="1"/>
          </p:cNvPicPr>
          <p:nvPr/>
        </p:nvPicPr>
        <p:blipFill>
          <a:blip r:embed="rId7"/>
          <a:stretch>
            <a:fillRect/>
          </a:stretch>
        </p:blipFill>
        <p:spPr>
          <a:xfrm>
            <a:off x="2200186" y="6331225"/>
            <a:ext cx="361656" cy="350084"/>
          </a:xfrm>
          <a:prstGeom prst="rect">
            <a:avLst/>
          </a:prstGeom>
        </p:spPr>
      </p:pic>
      <p:pic>
        <p:nvPicPr>
          <p:cNvPr id="9" name="Afbeelding 8">
            <a:hlinkClick r:id="rId8" action="ppaction://hlinksldjump"/>
            <a:extLst>
              <a:ext uri="{FF2B5EF4-FFF2-40B4-BE49-F238E27FC236}">
                <a16:creationId xmlns:a16="http://schemas.microsoft.com/office/drawing/2014/main" id="{496E21DB-AD77-B35F-C26D-B80DB7100F7C}"/>
              </a:ext>
            </a:extLst>
          </p:cNvPr>
          <p:cNvPicPr>
            <a:picLocks noChangeAspect="1"/>
          </p:cNvPicPr>
          <p:nvPr/>
        </p:nvPicPr>
        <p:blipFill>
          <a:blip r:embed="rId9"/>
          <a:stretch>
            <a:fillRect/>
          </a:stretch>
        </p:blipFill>
        <p:spPr>
          <a:xfrm flipH="1">
            <a:off x="2624687" y="6337948"/>
            <a:ext cx="331679" cy="331679"/>
          </a:xfrm>
          <a:prstGeom prst="rect">
            <a:avLst/>
          </a:prstGeom>
        </p:spPr>
      </p:pic>
      <p:pic>
        <p:nvPicPr>
          <p:cNvPr id="10" name="Afbeelding 9">
            <a:hlinkClick r:id="rId10" action="ppaction://hlinksldjump"/>
            <a:extLst>
              <a:ext uri="{FF2B5EF4-FFF2-40B4-BE49-F238E27FC236}">
                <a16:creationId xmlns:a16="http://schemas.microsoft.com/office/drawing/2014/main" id="{356098C0-42A5-C47B-838A-EA5AE285251A}"/>
              </a:ext>
            </a:extLst>
          </p:cNvPr>
          <p:cNvPicPr>
            <a:picLocks noChangeAspect="1"/>
          </p:cNvPicPr>
          <p:nvPr/>
        </p:nvPicPr>
        <p:blipFill>
          <a:blip r:embed="rId11"/>
          <a:stretch>
            <a:fillRect/>
          </a:stretch>
        </p:blipFill>
        <p:spPr>
          <a:xfrm flipH="1">
            <a:off x="3024195" y="6337948"/>
            <a:ext cx="331679" cy="331679"/>
          </a:xfrm>
          <a:prstGeom prst="rect">
            <a:avLst/>
          </a:prstGeom>
        </p:spPr>
      </p:pic>
      <p:pic>
        <p:nvPicPr>
          <p:cNvPr id="12" name="Afbeelding 11">
            <a:hlinkClick r:id="rId12" action="ppaction://hlinksldjump"/>
            <a:extLst>
              <a:ext uri="{FF2B5EF4-FFF2-40B4-BE49-F238E27FC236}">
                <a16:creationId xmlns:a16="http://schemas.microsoft.com/office/drawing/2014/main" id="{7067D11A-43C4-970C-E2AE-63BAF270F32D}"/>
              </a:ext>
            </a:extLst>
          </p:cNvPr>
          <p:cNvPicPr>
            <a:picLocks noChangeAspect="1"/>
          </p:cNvPicPr>
          <p:nvPr/>
        </p:nvPicPr>
        <p:blipFill>
          <a:blip r:embed="rId13"/>
          <a:stretch>
            <a:fillRect/>
          </a:stretch>
        </p:blipFill>
        <p:spPr>
          <a:xfrm flipH="1">
            <a:off x="3421749" y="6321405"/>
            <a:ext cx="361654" cy="361654"/>
          </a:xfrm>
          <a:prstGeom prst="rect">
            <a:avLst/>
          </a:prstGeom>
        </p:spPr>
      </p:pic>
      <p:pic>
        <p:nvPicPr>
          <p:cNvPr id="13" name="Afbeelding 12" descr="Afbeelding met tekst, logo, schermopname, ontwerp&#10;&#10;Automatisch gegenereerde beschrijving">
            <a:hlinkClick r:id="rId14" action="ppaction://hlinksldjump"/>
            <a:extLst>
              <a:ext uri="{FF2B5EF4-FFF2-40B4-BE49-F238E27FC236}">
                <a16:creationId xmlns:a16="http://schemas.microsoft.com/office/drawing/2014/main" id="{46E8F8E6-0AD6-6330-13D8-D0533277C913}"/>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4" name="Afbeelding 13" descr="Afbeelding met tekst, logo, Graphics, Lettertype&#10;&#10;Automatisch gegenereerde beschrijving">
            <a:hlinkClick r:id="rId16" action="ppaction://hlinksldjump"/>
            <a:extLst>
              <a:ext uri="{FF2B5EF4-FFF2-40B4-BE49-F238E27FC236}">
                <a16:creationId xmlns:a16="http://schemas.microsoft.com/office/drawing/2014/main" id="{15B01572-B620-A16E-9AA4-73F6C92B436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3" name="Afbeelding 22">
            <a:hlinkClick r:id="rId18" action="ppaction://hlinksldjump"/>
            <a:extLst>
              <a:ext uri="{FF2B5EF4-FFF2-40B4-BE49-F238E27FC236}">
                <a16:creationId xmlns:a16="http://schemas.microsoft.com/office/drawing/2014/main" id="{106B7435-D532-1689-E27F-1CD1465EF8CA}"/>
              </a:ext>
            </a:extLst>
          </p:cNvPr>
          <p:cNvPicPr>
            <a:picLocks noChangeAspect="1"/>
          </p:cNvPicPr>
          <p:nvPr/>
        </p:nvPicPr>
        <p:blipFill>
          <a:blip r:embed="rId19"/>
          <a:stretch>
            <a:fillRect/>
          </a:stretch>
        </p:blipFill>
        <p:spPr>
          <a:xfrm>
            <a:off x="1421440" y="6343395"/>
            <a:ext cx="331680" cy="326373"/>
          </a:xfrm>
          <a:prstGeom prst="rect">
            <a:avLst/>
          </a:prstGeom>
        </p:spPr>
      </p:pic>
      <p:pic>
        <p:nvPicPr>
          <p:cNvPr id="24" name="Afbeelding 23">
            <a:hlinkClick r:id="rId20" action="ppaction://hlinksldjump"/>
            <a:extLst>
              <a:ext uri="{FF2B5EF4-FFF2-40B4-BE49-F238E27FC236}">
                <a16:creationId xmlns:a16="http://schemas.microsoft.com/office/drawing/2014/main" id="{DD2F1B48-14DE-4B0A-0AB0-CDC3E8D88C44}"/>
              </a:ext>
            </a:extLst>
          </p:cNvPr>
          <p:cNvPicPr>
            <a:picLocks noChangeAspect="1"/>
          </p:cNvPicPr>
          <p:nvPr/>
        </p:nvPicPr>
        <p:blipFill>
          <a:blip r:embed="rId21"/>
          <a:stretch>
            <a:fillRect/>
          </a:stretch>
        </p:blipFill>
        <p:spPr>
          <a:xfrm flipH="1">
            <a:off x="634022" y="6341577"/>
            <a:ext cx="325344" cy="329489"/>
          </a:xfrm>
          <a:prstGeom prst="rect">
            <a:avLst/>
          </a:prstGeom>
        </p:spPr>
      </p:pic>
      <p:pic>
        <p:nvPicPr>
          <p:cNvPr id="22" name="Graphic 21">
            <a:hlinkClick r:id="" action="ppaction://hlinkshowjump?jump=nextslide"/>
            <a:extLst>
              <a:ext uri="{FF2B5EF4-FFF2-40B4-BE49-F238E27FC236}">
                <a16:creationId xmlns:a16="http://schemas.microsoft.com/office/drawing/2014/main" id="{315E4E52-D084-1208-3DFD-E89F11E97F82}"/>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1691416" y="6341585"/>
            <a:ext cx="304800" cy="304800"/>
          </a:xfrm>
          <a:prstGeom prst="rect">
            <a:avLst/>
          </a:prstGeom>
        </p:spPr>
      </p:pic>
      <p:pic>
        <p:nvPicPr>
          <p:cNvPr id="33" name="Afbeelding 32" descr="Afbeelding met logo, symbool, Lettertype, ontwerp&#10;&#10;Automatisch gegenereerde beschrijving">
            <a:hlinkClick r:id="rId24" action="ppaction://hlinksldjump"/>
            <a:extLst>
              <a:ext uri="{FF2B5EF4-FFF2-40B4-BE49-F238E27FC236}">
                <a16:creationId xmlns:a16="http://schemas.microsoft.com/office/drawing/2014/main" id="{F84EF2C6-8183-F788-0D21-114D68A73FEF}"/>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220230" y="6317682"/>
            <a:ext cx="304800" cy="351945"/>
          </a:xfrm>
          <a:prstGeom prst="rect">
            <a:avLst/>
          </a:prstGeom>
        </p:spPr>
      </p:pic>
      <p:pic>
        <p:nvPicPr>
          <p:cNvPr id="34" name="Afbeelding 33" descr="Afbeelding met logo, Lettertype, symbool, wit&#10;&#10;Automatisch gegenereerde beschrijving">
            <a:hlinkClick r:id="rId26" action="ppaction://hlinksldjump"/>
            <a:extLst>
              <a:ext uri="{FF2B5EF4-FFF2-40B4-BE49-F238E27FC236}">
                <a16:creationId xmlns:a16="http://schemas.microsoft.com/office/drawing/2014/main" id="{8CA51B97-7C02-00E6-8209-07C5B9DDEBCB}"/>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1355018" y="6315915"/>
            <a:ext cx="284763" cy="328809"/>
          </a:xfrm>
          <a:prstGeom prst="rect">
            <a:avLst/>
          </a:prstGeom>
        </p:spPr>
      </p:pic>
      <p:pic>
        <p:nvPicPr>
          <p:cNvPr id="35" name="Afbeelding 34" descr="Afbeelding met logo, Lettertype, symbool, ontwerp&#10;&#10;Automatisch gegenereerde beschrijving">
            <a:hlinkClick r:id="rId28" action="ppaction://hlinksldjump"/>
            <a:extLst>
              <a:ext uri="{FF2B5EF4-FFF2-40B4-BE49-F238E27FC236}">
                <a16:creationId xmlns:a16="http://schemas.microsoft.com/office/drawing/2014/main" id="{DE1C096C-A0E6-BF30-7020-301EBEDABB62}"/>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9075983" y="6340186"/>
            <a:ext cx="304800" cy="351945"/>
          </a:xfrm>
          <a:prstGeom prst="rect">
            <a:avLst/>
          </a:prstGeom>
        </p:spPr>
      </p:pic>
      <p:pic>
        <p:nvPicPr>
          <p:cNvPr id="36" name="Afbeelding 35" descr="Afbeelding met logo, tekst, symbool, Lettertype&#10;&#10;Automatisch gegenereerde beschrijving">
            <a:hlinkClick r:id="rId30" action="ppaction://hlinksldjump"/>
            <a:extLst>
              <a:ext uri="{FF2B5EF4-FFF2-40B4-BE49-F238E27FC236}">
                <a16:creationId xmlns:a16="http://schemas.microsoft.com/office/drawing/2014/main" id="{ED90DF9F-7BFD-8CAF-7711-E80002FD6FE3}"/>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0609838" y="6310289"/>
            <a:ext cx="304800" cy="351945"/>
          </a:xfrm>
          <a:prstGeom prst="rect">
            <a:avLst/>
          </a:prstGeom>
        </p:spPr>
      </p:pic>
      <p:pic>
        <p:nvPicPr>
          <p:cNvPr id="37" name="Afbeelding 36" descr="Afbeelding met symbool, tekst, logo, Lettertype&#10;&#10;Automatisch gegenereerde beschrijving">
            <a:hlinkClick r:id="rId32" action="ppaction://hlinksldjump"/>
            <a:extLst>
              <a:ext uri="{FF2B5EF4-FFF2-40B4-BE49-F238E27FC236}">
                <a16:creationId xmlns:a16="http://schemas.microsoft.com/office/drawing/2014/main" id="{255424B3-A119-EA47-0AB9-188DEE8B6B4B}"/>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0996625" y="6325540"/>
            <a:ext cx="273585" cy="319184"/>
          </a:xfrm>
          <a:prstGeom prst="rect">
            <a:avLst/>
          </a:prstGeom>
        </p:spPr>
      </p:pic>
      <p:pic>
        <p:nvPicPr>
          <p:cNvPr id="38" name="Afbeelding 37" descr="Afbeelding met logo, Lettertype, symbool, tekst&#10;&#10;Automatisch gegenereerde beschrijving">
            <a:hlinkClick r:id="rId34" action="ppaction://hlinksldjump"/>
            <a:extLst>
              <a:ext uri="{FF2B5EF4-FFF2-40B4-BE49-F238E27FC236}">
                <a16:creationId xmlns:a16="http://schemas.microsoft.com/office/drawing/2014/main" id="{7BC77357-EB2C-F53D-2E21-A9D3C993D479}"/>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9454713" y="6336342"/>
            <a:ext cx="289366" cy="334124"/>
          </a:xfrm>
          <a:prstGeom prst="rect">
            <a:avLst/>
          </a:prstGeom>
        </p:spPr>
      </p:pic>
      <p:pic>
        <p:nvPicPr>
          <p:cNvPr id="39" name="Afbeelding 38" descr="Afbeelding met Lettertype, logo, Graphics, symbool&#10;&#10;Automatisch gegenereerde beschrijving">
            <a:hlinkClick r:id="rId36" action="ppaction://hlinksldjump"/>
            <a:extLst>
              <a:ext uri="{FF2B5EF4-FFF2-40B4-BE49-F238E27FC236}">
                <a16:creationId xmlns:a16="http://schemas.microsoft.com/office/drawing/2014/main" id="{C7F0ED31-973B-2D8C-84F4-FC5AB3661B8E}"/>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8697253" y="6336180"/>
            <a:ext cx="304800" cy="351945"/>
          </a:xfrm>
          <a:prstGeom prst="rect">
            <a:avLst/>
          </a:prstGeom>
        </p:spPr>
      </p:pic>
      <p:pic>
        <p:nvPicPr>
          <p:cNvPr id="40" name="Afbeelding 39" descr="Afbeelding met symbool, logo, Lettertype, Graphics&#10;&#10;Automatisch gegenereerde beschrijving">
            <a:hlinkClick r:id="rId38" action="ppaction://hlinksldjump"/>
            <a:extLst>
              <a:ext uri="{FF2B5EF4-FFF2-40B4-BE49-F238E27FC236}">
                <a16:creationId xmlns:a16="http://schemas.microsoft.com/office/drawing/2014/main" id="{5C3DC1B5-C515-7EE6-BFF2-EBD008E665A4}"/>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9833443" y="6327307"/>
            <a:ext cx="304800" cy="351945"/>
          </a:xfrm>
          <a:prstGeom prst="rect">
            <a:avLst/>
          </a:prstGeom>
        </p:spPr>
      </p:pic>
    </p:spTree>
    <p:extLst>
      <p:ext uri="{BB962C8B-B14F-4D97-AF65-F5344CB8AC3E}">
        <p14:creationId xmlns:p14="http://schemas.microsoft.com/office/powerpoint/2010/main" val="938414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2480730-1549-F176-EEDA-89FB9CB2B5A5}"/>
              </a:ext>
            </a:extLst>
          </p:cNvPr>
          <p:cNvPicPr>
            <a:picLocks noChangeAspect="1"/>
          </p:cNvPicPr>
          <p:nvPr/>
        </p:nvPicPr>
        <p:blipFill>
          <a:blip r:embed="rId2"/>
          <a:stretch>
            <a:fillRect/>
          </a:stretch>
        </p:blipFill>
        <p:spPr>
          <a:xfrm flipV="1">
            <a:off x="10902539" y="-278906"/>
            <a:ext cx="490752" cy="557811"/>
          </a:xfrm>
          <a:prstGeom prst="rect">
            <a:avLst/>
          </a:prstGeom>
        </p:spPr>
      </p:pic>
      <p:sp>
        <p:nvSpPr>
          <p:cNvPr id="4" name="Titel 1">
            <a:extLst>
              <a:ext uri="{FF2B5EF4-FFF2-40B4-BE49-F238E27FC236}">
                <a16:creationId xmlns:a16="http://schemas.microsoft.com/office/drawing/2014/main" id="{196FE5A3-0BC8-15F7-A1A6-406B0C5AD891}"/>
              </a:ext>
            </a:extLst>
          </p:cNvPr>
          <p:cNvSpPr>
            <a:spLocks noGrp="1"/>
          </p:cNvSpPr>
          <p:nvPr>
            <p:ph type="title"/>
          </p:nvPr>
        </p:nvSpPr>
        <p:spPr>
          <a:xfrm>
            <a:off x="5444488" y="414621"/>
            <a:ext cx="6321268" cy="717911"/>
          </a:xfrm>
        </p:spPr>
        <p:txBody>
          <a:bodyPr/>
          <a:lstStyle/>
          <a:p>
            <a:r>
              <a:rPr lang="nl-NL" dirty="0">
                <a:latin typeface="Calibri" panose="020F0502020204030204" pitchFamily="34" charset="0"/>
                <a:cs typeface="Calibri" panose="020F0502020204030204" pitchFamily="34" charset="0"/>
              </a:rPr>
              <a:t>Trek in twijfel</a:t>
            </a:r>
          </a:p>
        </p:txBody>
      </p:sp>
      <p:sp>
        <p:nvSpPr>
          <p:cNvPr id="11" name="Tekstvak 10">
            <a:extLst>
              <a:ext uri="{FF2B5EF4-FFF2-40B4-BE49-F238E27FC236}">
                <a16:creationId xmlns:a16="http://schemas.microsoft.com/office/drawing/2014/main" id="{15D255F0-5B62-97FA-BBB8-DC76542FC6E2}"/>
              </a:ext>
            </a:extLst>
          </p:cNvPr>
          <p:cNvSpPr txBox="1"/>
          <p:nvPr/>
        </p:nvSpPr>
        <p:spPr>
          <a:xfrm>
            <a:off x="5382588" y="1057454"/>
            <a:ext cx="6321268" cy="4062651"/>
          </a:xfrm>
          <a:prstGeom prst="rect">
            <a:avLst/>
          </a:prstGeom>
          <a:noFill/>
        </p:spPr>
        <p:txBody>
          <a:bodyPr wrap="square" rtlCol="0">
            <a:spAutoFit/>
          </a:bodyPr>
          <a:lstStyle/>
          <a:p>
            <a:r>
              <a:rPr lang="nl-NL" sz="1800" dirty="0">
                <a:effectLst/>
                <a:latin typeface="Calibri" panose="020F0502020204030204" pitchFamily="34" charset="0"/>
                <a:cs typeface="Calibri" panose="020F0502020204030204" pitchFamily="34" charset="0"/>
              </a:rPr>
              <a:t>Leerlingen trekken hun </a:t>
            </a:r>
            <a:r>
              <a:rPr lang="nl-NL" sz="1800" dirty="0" err="1">
                <a:effectLst/>
                <a:latin typeface="Calibri" panose="020F0502020204030204" pitchFamily="34" charset="0"/>
                <a:cs typeface="Calibri" panose="020F0502020204030204" pitchFamily="34" charset="0"/>
              </a:rPr>
              <a:t>ideeën</a:t>
            </a:r>
            <a:r>
              <a:rPr lang="nl-NL" sz="1800" dirty="0">
                <a:effectLst/>
                <a:latin typeface="Calibri" panose="020F0502020204030204" pitchFamily="34" charset="0"/>
                <a:cs typeface="Calibri" panose="020F0502020204030204" pitchFamily="34" charset="0"/>
              </a:rPr>
              <a:t> en bevindingen in twijfel gedurende het hele onderzoeksproces. Ze denken kritisch na of het echt klopt en kunnen dat onderbouwen met bewijzen en tegenbewijzen.</a:t>
            </a:r>
            <a:r>
              <a:rPr lang="nl-NL" sz="1800" dirty="0">
                <a:effectLst/>
                <a:latin typeface="MuseoSans"/>
              </a:rPr>
              <a:t> </a:t>
            </a:r>
            <a:endParaRPr lang="nl-NL" dirty="0">
              <a:effectLst/>
              <a:latin typeface="Arial" panose="020B0604020202020204" pitchFamily="34" charset="0"/>
              <a:cs typeface="Arial" panose="020B0604020202020204" pitchFamily="34" charset="0"/>
            </a:endParaRPr>
          </a:p>
          <a:p>
            <a:pPr marL="177800" indent="-155575">
              <a:buFont typeface="Wingdings" pitchFamily="2" charset="2"/>
              <a:buChar char="§"/>
            </a:pPr>
            <a:r>
              <a:rPr lang="nl-NL" sz="1200" b="1" dirty="0">
                <a:latin typeface="Calibri" panose="020F0502020204030204" pitchFamily="34" charset="0"/>
                <a:cs typeface="Calibri" panose="020F0502020204030204" pitchFamily="34" charset="0"/>
              </a:rPr>
              <a:t>Inspecteer alles:</a:t>
            </a:r>
          </a:p>
          <a:p>
            <a:pPr marL="177800"/>
            <a:r>
              <a:rPr lang="nl-NL" sz="1200" dirty="0">
                <a:latin typeface="Calibri" panose="020F0502020204030204" pitchFamily="34" charset="0"/>
                <a:cs typeface="Calibri" panose="020F0502020204030204" pitchFamily="34" charset="0"/>
              </a:rPr>
              <a:t>Inspecteer alle informatie op juistheid. Ga na of de (bron van de) informatie betrouwbaar is. Geef een oordeel over de kwaliteit van bronnen. </a:t>
            </a:r>
          </a:p>
          <a:p>
            <a:pPr marL="177800" indent="-155575">
              <a:buFont typeface="Wingdings" pitchFamily="2" charset="2"/>
              <a:buChar char="§"/>
            </a:pPr>
            <a:r>
              <a:rPr lang="nl-NL" sz="1200" b="1" dirty="0">
                <a:latin typeface="Calibri" panose="020F0502020204030204" pitchFamily="34" charset="0"/>
                <a:cs typeface="Calibri" panose="020F0502020204030204" pitchFamily="34" charset="0"/>
              </a:rPr>
              <a:t>Denk verder dan je neus lang is:</a:t>
            </a:r>
          </a:p>
          <a:p>
            <a:pPr marL="177800"/>
            <a:r>
              <a:rPr lang="nl-NL" sz="1200" dirty="0">
                <a:latin typeface="Calibri" panose="020F0502020204030204" pitchFamily="34" charset="0"/>
                <a:cs typeface="Calibri" panose="020F0502020204030204" pitchFamily="34" charset="0"/>
              </a:rPr>
              <a:t>Controleer continu of alles juist is wat je ziet, hoort of leest van anderen. Wees voorzichtig in je uitspraken, controleer je eigen uitspraken op juistheid en weet jezelf ook te weerleggen. Denk goed na over ‘wat nou als...”. Herken tekortkomingen (validiteit en betrouwbaarheid). </a:t>
            </a:r>
          </a:p>
          <a:p>
            <a:pPr marL="177800" indent="-155575">
              <a:buFont typeface="Wingdings" pitchFamily="2" charset="2"/>
              <a:buChar char="§"/>
            </a:pPr>
            <a:r>
              <a:rPr lang="nl-NL" sz="1200" b="1" dirty="0">
                <a:latin typeface="Calibri" panose="020F0502020204030204" pitchFamily="34" charset="0"/>
                <a:cs typeface="Calibri" panose="020F0502020204030204" pitchFamily="34" charset="0"/>
              </a:rPr>
              <a:t>Zoek bewijzen en tegenbewijzen:</a:t>
            </a:r>
          </a:p>
          <a:p>
            <a:pPr marL="177800"/>
            <a:r>
              <a:rPr lang="nl-NL" sz="1200" dirty="0">
                <a:latin typeface="Calibri" panose="020F0502020204030204" pitchFamily="34" charset="0"/>
                <a:cs typeface="Calibri" panose="020F0502020204030204" pitchFamily="34" charset="0"/>
              </a:rPr>
              <a:t>Onderbouw je eigen bevindingen met bewijs en benoem tegelijkertijd tegenbewijzen. Controleer bevindingen van anderen door te zoeken naar bewijs en tegenbewijs in andere bronnen. </a:t>
            </a:r>
          </a:p>
          <a:p>
            <a:endParaRPr lang="nl-NL" spc="10" dirty="0">
              <a:solidFill>
                <a:srgbClr val="000000"/>
              </a:solidFill>
              <a:latin typeface="Arial" panose="020B0604020202020204" pitchFamily="34" charset="0"/>
              <a:ea typeface="Arial" panose="020B0604020202020204" pitchFamily="34" charset="0"/>
              <a:cs typeface="Arial" panose="020B0604020202020204" pitchFamily="34" charset="0"/>
            </a:endParaRPr>
          </a:p>
          <a:p>
            <a:endParaRPr lang="nl-NL" dirty="0"/>
          </a:p>
          <a:p>
            <a:r>
              <a:rPr lang="nl-NL" dirty="0"/>
              <a:t>  </a:t>
            </a:r>
          </a:p>
        </p:txBody>
      </p:sp>
      <p:pic>
        <p:nvPicPr>
          <p:cNvPr id="15" name="Afbeelding 14" descr="Afbeelding met tekst, logo, schermopname, ontwerp&#10;&#10;Automatisch gegenereerde beschrijving">
            <a:extLst>
              <a:ext uri="{FF2B5EF4-FFF2-40B4-BE49-F238E27FC236}">
                <a16:creationId xmlns:a16="http://schemas.microsoft.com/office/drawing/2014/main" id="{F306AD26-9FD3-7A91-4C3F-56A58D2BFF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244" y="414621"/>
            <a:ext cx="3474354" cy="4352790"/>
          </a:xfrm>
          <a:prstGeom prst="rect">
            <a:avLst/>
          </a:prstGeom>
        </p:spPr>
      </p:pic>
      <p:pic>
        <p:nvPicPr>
          <p:cNvPr id="3" name="Afbeelding 2">
            <a:hlinkClick r:id="rId4" action="ppaction://hlinksldjump"/>
            <a:extLst>
              <a:ext uri="{FF2B5EF4-FFF2-40B4-BE49-F238E27FC236}">
                <a16:creationId xmlns:a16="http://schemas.microsoft.com/office/drawing/2014/main" id="{8FB0F1B9-4D7F-9AF4-CBB7-9A62658838EA}"/>
              </a:ext>
            </a:extLst>
          </p:cNvPr>
          <p:cNvPicPr>
            <a:picLocks noChangeAspect="1"/>
          </p:cNvPicPr>
          <p:nvPr/>
        </p:nvPicPr>
        <p:blipFill>
          <a:blip r:embed="rId5"/>
          <a:stretch>
            <a:fillRect/>
          </a:stretch>
        </p:blipFill>
        <p:spPr>
          <a:xfrm>
            <a:off x="1814173" y="6336180"/>
            <a:ext cx="331680" cy="331680"/>
          </a:xfrm>
          <a:prstGeom prst="rect">
            <a:avLst/>
          </a:prstGeom>
        </p:spPr>
      </p:pic>
      <p:pic>
        <p:nvPicPr>
          <p:cNvPr id="8" name="Afbeelding 7">
            <a:hlinkClick r:id="rId6" action="ppaction://hlinksldjump"/>
            <a:extLst>
              <a:ext uri="{FF2B5EF4-FFF2-40B4-BE49-F238E27FC236}">
                <a16:creationId xmlns:a16="http://schemas.microsoft.com/office/drawing/2014/main" id="{3E1301EA-98B4-9FE9-0D47-18FFAAE5CEE9}"/>
              </a:ext>
            </a:extLst>
          </p:cNvPr>
          <p:cNvPicPr>
            <a:picLocks noChangeAspect="1"/>
          </p:cNvPicPr>
          <p:nvPr/>
        </p:nvPicPr>
        <p:blipFill>
          <a:blip r:embed="rId7"/>
          <a:stretch>
            <a:fillRect/>
          </a:stretch>
        </p:blipFill>
        <p:spPr>
          <a:xfrm>
            <a:off x="2200186" y="6331225"/>
            <a:ext cx="361656" cy="350084"/>
          </a:xfrm>
          <a:prstGeom prst="rect">
            <a:avLst/>
          </a:prstGeom>
        </p:spPr>
      </p:pic>
      <p:pic>
        <p:nvPicPr>
          <p:cNvPr id="9" name="Afbeelding 8">
            <a:hlinkClick r:id="rId8" action="ppaction://hlinksldjump"/>
            <a:extLst>
              <a:ext uri="{FF2B5EF4-FFF2-40B4-BE49-F238E27FC236}">
                <a16:creationId xmlns:a16="http://schemas.microsoft.com/office/drawing/2014/main" id="{61F8154D-C7E0-DC99-CFFE-5511DB6EACDD}"/>
              </a:ext>
            </a:extLst>
          </p:cNvPr>
          <p:cNvPicPr>
            <a:picLocks noChangeAspect="1"/>
          </p:cNvPicPr>
          <p:nvPr/>
        </p:nvPicPr>
        <p:blipFill>
          <a:blip r:embed="rId9"/>
          <a:stretch>
            <a:fillRect/>
          </a:stretch>
        </p:blipFill>
        <p:spPr>
          <a:xfrm flipH="1">
            <a:off x="2624687" y="6337948"/>
            <a:ext cx="331679" cy="331679"/>
          </a:xfrm>
          <a:prstGeom prst="rect">
            <a:avLst/>
          </a:prstGeom>
        </p:spPr>
      </p:pic>
      <p:pic>
        <p:nvPicPr>
          <p:cNvPr id="10" name="Afbeelding 9">
            <a:hlinkClick r:id="rId10" action="ppaction://hlinksldjump"/>
            <a:extLst>
              <a:ext uri="{FF2B5EF4-FFF2-40B4-BE49-F238E27FC236}">
                <a16:creationId xmlns:a16="http://schemas.microsoft.com/office/drawing/2014/main" id="{E48ABF46-A058-5B90-60A8-41C55859431C}"/>
              </a:ext>
            </a:extLst>
          </p:cNvPr>
          <p:cNvPicPr>
            <a:picLocks noChangeAspect="1"/>
          </p:cNvPicPr>
          <p:nvPr/>
        </p:nvPicPr>
        <p:blipFill>
          <a:blip r:embed="rId11"/>
          <a:stretch>
            <a:fillRect/>
          </a:stretch>
        </p:blipFill>
        <p:spPr>
          <a:xfrm flipH="1">
            <a:off x="3024195" y="6337948"/>
            <a:ext cx="331679" cy="331679"/>
          </a:xfrm>
          <a:prstGeom prst="rect">
            <a:avLst/>
          </a:prstGeom>
        </p:spPr>
      </p:pic>
      <p:pic>
        <p:nvPicPr>
          <p:cNvPr id="12" name="Afbeelding 11">
            <a:hlinkClick r:id="rId12" action="ppaction://hlinksldjump"/>
            <a:extLst>
              <a:ext uri="{FF2B5EF4-FFF2-40B4-BE49-F238E27FC236}">
                <a16:creationId xmlns:a16="http://schemas.microsoft.com/office/drawing/2014/main" id="{42A40BDD-3A20-58DB-DFD7-F132189A0301}"/>
              </a:ext>
            </a:extLst>
          </p:cNvPr>
          <p:cNvPicPr>
            <a:picLocks noChangeAspect="1"/>
          </p:cNvPicPr>
          <p:nvPr/>
        </p:nvPicPr>
        <p:blipFill>
          <a:blip r:embed="rId13"/>
          <a:stretch>
            <a:fillRect/>
          </a:stretch>
        </p:blipFill>
        <p:spPr>
          <a:xfrm flipH="1">
            <a:off x="3421749" y="6321405"/>
            <a:ext cx="361654" cy="361654"/>
          </a:xfrm>
          <a:prstGeom prst="rect">
            <a:avLst/>
          </a:prstGeom>
        </p:spPr>
      </p:pic>
      <p:pic>
        <p:nvPicPr>
          <p:cNvPr id="13" name="Afbeelding 12" descr="Afbeelding met tekst, logo, schermopname, ontwerp&#10;&#10;Automatisch gegenereerde beschrijving">
            <a:hlinkClick r:id="rId14" action="ppaction://hlinksldjump"/>
            <a:extLst>
              <a:ext uri="{FF2B5EF4-FFF2-40B4-BE49-F238E27FC236}">
                <a16:creationId xmlns:a16="http://schemas.microsoft.com/office/drawing/2014/main" id="{CB4AB52F-1BF8-3AAC-2DFE-41445B13321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4" name="Afbeelding 13" descr="Afbeelding met tekst, logo, Graphics, Lettertype&#10;&#10;Automatisch gegenereerde beschrijving">
            <a:hlinkClick r:id="rId16" action="ppaction://hlinksldjump"/>
            <a:extLst>
              <a:ext uri="{FF2B5EF4-FFF2-40B4-BE49-F238E27FC236}">
                <a16:creationId xmlns:a16="http://schemas.microsoft.com/office/drawing/2014/main" id="{BD3176E4-A5BC-3EC6-F380-8E9D9C6B97B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3" name="Afbeelding 22">
            <a:hlinkClick r:id="rId18" action="ppaction://hlinksldjump"/>
            <a:extLst>
              <a:ext uri="{FF2B5EF4-FFF2-40B4-BE49-F238E27FC236}">
                <a16:creationId xmlns:a16="http://schemas.microsoft.com/office/drawing/2014/main" id="{E712E7F4-E237-C3E9-3E55-FB0535D7DCBB}"/>
              </a:ext>
            </a:extLst>
          </p:cNvPr>
          <p:cNvPicPr>
            <a:picLocks noChangeAspect="1"/>
          </p:cNvPicPr>
          <p:nvPr/>
        </p:nvPicPr>
        <p:blipFill>
          <a:blip r:embed="rId19"/>
          <a:stretch>
            <a:fillRect/>
          </a:stretch>
        </p:blipFill>
        <p:spPr>
          <a:xfrm>
            <a:off x="1421440" y="6343395"/>
            <a:ext cx="331680" cy="326373"/>
          </a:xfrm>
          <a:prstGeom prst="rect">
            <a:avLst/>
          </a:prstGeom>
        </p:spPr>
      </p:pic>
      <p:pic>
        <p:nvPicPr>
          <p:cNvPr id="24" name="Afbeelding 23">
            <a:hlinkClick r:id="rId20" action="ppaction://hlinksldjump"/>
            <a:extLst>
              <a:ext uri="{FF2B5EF4-FFF2-40B4-BE49-F238E27FC236}">
                <a16:creationId xmlns:a16="http://schemas.microsoft.com/office/drawing/2014/main" id="{59232365-C4A0-66CB-89D6-18B5AA1C9CCF}"/>
              </a:ext>
            </a:extLst>
          </p:cNvPr>
          <p:cNvPicPr>
            <a:picLocks noChangeAspect="1"/>
          </p:cNvPicPr>
          <p:nvPr/>
        </p:nvPicPr>
        <p:blipFill>
          <a:blip r:embed="rId21"/>
          <a:stretch>
            <a:fillRect/>
          </a:stretch>
        </p:blipFill>
        <p:spPr>
          <a:xfrm flipH="1">
            <a:off x="634022" y="6341577"/>
            <a:ext cx="325344" cy="329489"/>
          </a:xfrm>
          <a:prstGeom prst="rect">
            <a:avLst/>
          </a:prstGeom>
        </p:spPr>
      </p:pic>
      <p:pic>
        <p:nvPicPr>
          <p:cNvPr id="22" name="Graphic 21">
            <a:hlinkClick r:id="" action="ppaction://hlinkshowjump?jump=nextslide"/>
            <a:extLst>
              <a:ext uri="{FF2B5EF4-FFF2-40B4-BE49-F238E27FC236}">
                <a16:creationId xmlns:a16="http://schemas.microsoft.com/office/drawing/2014/main" id="{50536B2D-8686-FD62-8179-551ACA2F34A6}"/>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1691416" y="6341585"/>
            <a:ext cx="304800" cy="304800"/>
          </a:xfrm>
          <a:prstGeom prst="rect">
            <a:avLst/>
          </a:prstGeom>
        </p:spPr>
      </p:pic>
    </p:spTree>
    <p:extLst>
      <p:ext uri="{BB962C8B-B14F-4D97-AF65-F5344CB8AC3E}">
        <p14:creationId xmlns:p14="http://schemas.microsoft.com/office/powerpoint/2010/main" val="29322593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2480730-1549-F176-EEDA-89FB9CB2B5A5}"/>
              </a:ext>
            </a:extLst>
          </p:cNvPr>
          <p:cNvPicPr>
            <a:picLocks noChangeAspect="1"/>
          </p:cNvPicPr>
          <p:nvPr/>
        </p:nvPicPr>
        <p:blipFill>
          <a:blip r:embed="rId2"/>
          <a:stretch>
            <a:fillRect/>
          </a:stretch>
        </p:blipFill>
        <p:spPr>
          <a:xfrm flipV="1">
            <a:off x="10902539" y="-278906"/>
            <a:ext cx="490752" cy="557811"/>
          </a:xfrm>
          <a:prstGeom prst="rect">
            <a:avLst/>
          </a:prstGeom>
        </p:spPr>
      </p:pic>
      <p:sp>
        <p:nvSpPr>
          <p:cNvPr id="4" name="Titel 1">
            <a:extLst>
              <a:ext uri="{FF2B5EF4-FFF2-40B4-BE49-F238E27FC236}">
                <a16:creationId xmlns:a16="http://schemas.microsoft.com/office/drawing/2014/main" id="{196FE5A3-0BC8-15F7-A1A6-406B0C5AD891}"/>
              </a:ext>
            </a:extLst>
          </p:cNvPr>
          <p:cNvSpPr>
            <a:spLocks noGrp="1"/>
          </p:cNvSpPr>
          <p:nvPr>
            <p:ph type="title"/>
          </p:nvPr>
        </p:nvSpPr>
        <p:spPr>
          <a:xfrm>
            <a:off x="5444488" y="414621"/>
            <a:ext cx="6321268" cy="717911"/>
          </a:xfrm>
        </p:spPr>
        <p:txBody>
          <a:bodyPr/>
          <a:lstStyle/>
          <a:p>
            <a:r>
              <a:rPr lang="nl-NL" dirty="0">
                <a:latin typeface="Calibri" panose="020F0502020204030204" pitchFamily="34" charset="0"/>
                <a:cs typeface="Calibri" panose="020F0502020204030204" pitchFamily="34" charset="0"/>
              </a:rPr>
              <a:t>Deel ideeën</a:t>
            </a:r>
          </a:p>
        </p:txBody>
      </p:sp>
      <p:sp>
        <p:nvSpPr>
          <p:cNvPr id="11" name="Tekstvak 10">
            <a:extLst>
              <a:ext uri="{FF2B5EF4-FFF2-40B4-BE49-F238E27FC236}">
                <a16:creationId xmlns:a16="http://schemas.microsoft.com/office/drawing/2014/main" id="{15D255F0-5B62-97FA-BBB8-DC76542FC6E2}"/>
              </a:ext>
            </a:extLst>
          </p:cNvPr>
          <p:cNvSpPr txBox="1"/>
          <p:nvPr/>
        </p:nvSpPr>
        <p:spPr>
          <a:xfrm>
            <a:off x="5370148" y="1057454"/>
            <a:ext cx="6321268" cy="3693319"/>
          </a:xfrm>
          <a:prstGeom prst="rect">
            <a:avLst/>
          </a:prstGeom>
          <a:noFill/>
        </p:spPr>
        <p:txBody>
          <a:bodyPr wrap="square" rtlCol="0">
            <a:spAutoFit/>
          </a:bodyPr>
          <a:lstStyle/>
          <a:p>
            <a:r>
              <a:rPr lang="nl-NL" sz="1800" dirty="0">
                <a:effectLst/>
                <a:latin typeface="Calibri" panose="020F0502020204030204" pitchFamily="34" charset="0"/>
                <a:cs typeface="Calibri" panose="020F0502020204030204" pitchFamily="34" charset="0"/>
              </a:rPr>
              <a:t>Leerlingen delen op eigen initiatief hun vragen, </a:t>
            </a:r>
            <a:r>
              <a:rPr lang="nl-NL" sz="1800" dirty="0" err="1">
                <a:effectLst/>
                <a:latin typeface="Calibri" panose="020F0502020204030204" pitchFamily="34" charset="0"/>
                <a:cs typeface="Calibri" panose="020F0502020204030204" pitchFamily="34" charset="0"/>
              </a:rPr>
              <a:t>ideeën</a:t>
            </a:r>
            <a:r>
              <a:rPr lang="nl-NL" sz="1800" dirty="0">
                <a:effectLst/>
                <a:latin typeface="Calibri" panose="020F0502020204030204" pitchFamily="34" charset="0"/>
                <a:cs typeface="Calibri" panose="020F0502020204030204" pitchFamily="34" charset="0"/>
              </a:rPr>
              <a:t> en resultaten op begrijpelijke wijze. Leerlingen vullen elkaar aan om </a:t>
            </a:r>
            <a:r>
              <a:rPr lang="nl-NL" sz="1800" dirty="0" err="1">
                <a:effectLst/>
                <a:latin typeface="Calibri" panose="020F0502020204030204" pitchFamily="34" charset="0"/>
                <a:cs typeface="Calibri" panose="020F0502020204030204" pitchFamily="34" charset="0"/>
              </a:rPr>
              <a:t>ideeën</a:t>
            </a:r>
            <a:r>
              <a:rPr lang="nl-NL" sz="1800" dirty="0">
                <a:effectLst/>
                <a:latin typeface="Calibri" panose="020F0502020204030204" pitchFamily="34" charset="0"/>
                <a:cs typeface="Calibri" panose="020F0502020204030204" pitchFamily="34" charset="0"/>
              </a:rPr>
              <a:t> nog beter te maken, daarbij hebben ze oog voor de praktische toepasbaarheid. </a:t>
            </a:r>
            <a:endParaRPr lang="nl-NL" dirty="0">
              <a:effectLst/>
              <a:latin typeface="Calibri" panose="020F0502020204030204" pitchFamily="34" charset="0"/>
              <a:cs typeface="Calibri" panose="020F0502020204030204" pitchFamily="34" charset="0"/>
            </a:endParaRPr>
          </a:p>
          <a:p>
            <a:pPr marL="177800" indent="-155575">
              <a:buFont typeface="Wingdings" pitchFamily="2" charset="2"/>
              <a:buChar char="§"/>
            </a:pPr>
            <a:r>
              <a:rPr lang="nl-NL" sz="1200" b="1" dirty="0">
                <a:latin typeface="Calibri" panose="020F0502020204030204" pitchFamily="34" charset="0"/>
                <a:cs typeface="Calibri" panose="020F0502020204030204" pitchFamily="34" charset="0"/>
              </a:rPr>
              <a:t>Maak begrijpelijk:</a:t>
            </a:r>
          </a:p>
          <a:p>
            <a:pPr marL="177800"/>
            <a:r>
              <a:rPr lang="nl-NL" sz="1200" dirty="0">
                <a:latin typeface="Calibri" panose="020F0502020204030204" pitchFamily="34" charset="0"/>
                <a:cs typeface="Calibri" panose="020F0502020204030204" pitchFamily="34" charset="0"/>
              </a:rPr>
              <a:t>Maak je </a:t>
            </a:r>
            <a:r>
              <a:rPr lang="nl-NL" sz="1200" dirty="0" err="1">
                <a:latin typeface="Calibri" panose="020F0502020204030204" pitchFamily="34" charset="0"/>
                <a:cs typeface="Calibri" panose="020F0502020204030204" pitchFamily="34" charset="0"/>
              </a:rPr>
              <a:t>ideeën</a:t>
            </a:r>
            <a:r>
              <a:rPr lang="nl-NL" sz="1200" dirty="0">
                <a:latin typeface="Calibri" panose="020F0502020204030204" pitchFamily="34" charset="0"/>
                <a:cs typeface="Calibri" panose="020F0502020204030204" pitchFamily="34" charset="0"/>
              </a:rPr>
              <a:t> en inzichten helder voor anderen. Zorg dat je jouw boodschap aanpast aan de doelgroep. Controleer of anderen jou begrijpen. </a:t>
            </a:r>
          </a:p>
          <a:p>
            <a:pPr marL="177800" indent="-155575">
              <a:buFont typeface="Wingdings" pitchFamily="2" charset="2"/>
              <a:buChar char="§"/>
            </a:pPr>
            <a:r>
              <a:rPr lang="nl-NL" sz="1200" b="1" dirty="0">
                <a:latin typeface="Calibri" panose="020F0502020204030204" pitchFamily="34" charset="0"/>
                <a:cs typeface="Calibri" panose="020F0502020204030204" pitchFamily="34" charset="0"/>
              </a:rPr>
              <a:t>Vul elkaar aan:</a:t>
            </a:r>
          </a:p>
          <a:p>
            <a:pPr marL="177800"/>
            <a:r>
              <a:rPr lang="nl-NL" sz="1200" dirty="0">
                <a:latin typeface="Calibri" panose="020F0502020204030204" pitchFamily="34" charset="0"/>
                <a:cs typeface="Calibri" panose="020F0502020204030204" pitchFamily="34" charset="0"/>
              </a:rPr>
              <a:t>Deel je eigen </a:t>
            </a:r>
            <a:r>
              <a:rPr lang="nl-NL" sz="1200" dirty="0" err="1">
                <a:latin typeface="Calibri" panose="020F0502020204030204" pitchFamily="34" charset="0"/>
                <a:cs typeface="Calibri" panose="020F0502020204030204" pitchFamily="34" charset="0"/>
              </a:rPr>
              <a:t>ideeën</a:t>
            </a:r>
            <a:r>
              <a:rPr lang="nl-NL" sz="1200" dirty="0">
                <a:latin typeface="Calibri" panose="020F0502020204030204" pitchFamily="34" charset="0"/>
                <a:cs typeface="Calibri" panose="020F0502020204030204" pitchFamily="34" charset="0"/>
              </a:rPr>
              <a:t> en sta open voor aanvullingen en kritiek van anderen. Vul de </a:t>
            </a:r>
            <a:r>
              <a:rPr lang="nl-NL" sz="1200" dirty="0" err="1">
                <a:latin typeface="Calibri" panose="020F0502020204030204" pitchFamily="34" charset="0"/>
                <a:cs typeface="Calibri" panose="020F0502020204030204" pitchFamily="34" charset="0"/>
              </a:rPr>
              <a:t>ideeën</a:t>
            </a:r>
            <a:r>
              <a:rPr lang="nl-NL" sz="1200" dirty="0">
                <a:latin typeface="Calibri" panose="020F0502020204030204" pitchFamily="34" charset="0"/>
                <a:cs typeface="Calibri" panose="020F0502020204030204" pitchFamily="34" charset="0"/>
              </a:rPr>
              <a:t> van anderen aan. Maak samen met anderen de </a:t>
            </a:r>
            <a:r>
              <a:rPr lang="nl-NL" sz="1200" dirty="0" err="1">
                <a:latin typeface="Calibri" panose="020F0502020204030204" pitchFamily="34" charset="0"/>
                <a:cs typeface="Calibri" panose="020F0502020204030204" pitchFamily="34" charset="0"/>
              </a:rPr>
              <a:t>ideeën</a:t>
            </a:r>
            <a:r>
              <a:rPr lang="nl-NL" sz="1200" dirty="0">
                <a:latin typeface="Calibri" panose="020F0502020204030204" pitchFamily="34" charset="0"/>
                <a:cs typeface="Calibri" panose="020F0502020204030204" pitchFamily="34" charset="0"/>
              </a:rPr>
              <a:t> nog beter. </a:t>
            </a:r>
          </a:p>
          <a:p>
            <a:pPr marL="177800" indent="-155575">
              <a:buFont typeface="Wingdings" pitchFamily="2" charset="2"/>
              <a:buChar char="§"/>
            </a:pPr>
            <a:r>
              <a:rPr lang="nl-NL" sz="1200" b="1" dirty="0">
                <a:latin typeface="Calibri" panose="020F0502020204030204" pitchFamily="34" charset="0"/>
                <a:cs typeface="Calibri" panose="020F0502020204030204" pitchFamily="34" charset="0"/>
              </a:rPr>
              <a:t>Maak het praktisch:</a:t>
            </a:r>
          </a:p>
          <a:p>
            <a:pPr marL="177800"/>
            <a:r>
              <a:rPr lang="nl-NL" sz="1200" dirty="0">
                <a:latin typeface="Calibri" panose="020F0502020204030204" pitchFamily="34" charset="0"/>
                <a:cs typeface="Calibri" panose="020F0502020204030204" pitchFamily="34" charset="0"/>
              </a:rPr>
              <a:t>Bedenk wat belangrijk is om te onderzoeken voor de samenleving. Beargumenteer welke onderzoeken of inzichten wetenschappelijk, maatschappelijk of praktisch van belang zijn. </a:t>
            </a:r>
          </a:p>
          <a:p>
            <a:endParaRPr lang="nl-NL" spc="10" dirty="0">
              <a:solidFill>
                <a:srgbClr val="000000"/>
              </a:solidFill>
              <a:latin typeface="Arial" panose="020B0604020202020204" pitchFamily="34" charset="0"/>
              <a:ea typeface="Arial" panose="020B0604020202020204" pitchFamily="34" charset="0"/>
              <a:cs typeface="Arial" panose="020B0604020202020204" pitchFamily="34" charset="0"/>
            </a:endParaRPr>
          </a:p>
          <a:p>
            <a:endParaRPr lang="nl-NL" dirty="0"/>
          </a:p>
          <a:p>
            <a:r>
              <a:rPr lang="nl-NL" dirty="0"/>
              <a:t>  </a:t>
            </a:r>
          </a:p>
        </p:txBody>
      </p:sp>
      <p:pic>
        <p:nvPicPr>
          <p:cNvPr id="15" name="Afbeelding 14" descr="Afbeelding met tekst, logo, schermopname, ontwerp&#10;&#10;Automatisch gegenereerde beschrijving">
            <a:extLst>
              <a:ext uri="{FF2B5EF4-FFF2-40B4-BE49-F238E27FC236}">
                <a16:creationId xmlns:a16="http://schemas.microsoft.com/office/drawing/2014/main" id="{F306AD26-9FD3-7A91-4C3F-56A58D2BFF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244" y="414621"/>
            <a:ext cx="3474354" cy="4352790"/>
          </a:xfrm>
          <a:prstGeom prst="rect">
            <a:avLst/>
          </a:prstGeom>
        </p:spPr>
      </p:pic>
      <p:pic>
        <p:nvPicPr>
          <p:cNvPr id="3" name="Afbeelding 2">
            <a:hlinkClick r:id="rId4" action="ppaction://hlinksldjump"/>
            <a:extLst>
              <a:ext uri="{FF2B5EF4-FFF2-40B4-BE49-F238E27FC236}">
                <a16:creationId xmlns:a16="http://schemas.microsoft.com/office/drawing/2014/main" id="{804AC872-9D25-C04E-2A22-1E80F6D2BC13}"/>
              </a:ext>
            </a:extLst>
          </p:cNvPr>
          <p:cNvPicPr>
            <a:picLocks noChangeAspect="1"/>
          </p:cNvPicPr>
          <p:nvPr/>
        </p:nvPicPr>
        <p:blipFill>
          <a:blip r:embed="rId5"/>
          <a:stretch>
            <a:fillRect/>
          </a:stretch>
        </p:blipFill>
        <p:spPr>
          <a:xfrm>
            <a:off x="1814173" y="6336180"/>
            <a:ext cx="331680" cy="331680"/>
          </a:xfrm>
          <a:prstGeom prst="rect">
            <a:avLst/>
          </a:prstGeom>
        </p:spPr>
      </p:pic>
      <p:pic>
        <p:nvPicPr>
          <p:cNvPr id="8" name="Afbeelding 7">
            <a:hlinkClick r:id="rId6" action="ppaction://hlinksldjump"/>
            <a:extLst>
              <a:ext uri="{FF2B5EF4-FFF2-40B4-BE49-F238E27FC236}">
                <a16:creationId xmlns:a16="http://schemas.microsoft.com/office/drawing/2014/main" id="{5CA895B6-137B-A501-FD7D-73EDFB3886CC}"/>
              </a:ext>
            </a:extLst>
          </p:cNvPr>
          <p:cNvPicPr>
            <a:picLocks noChangeAspect="1"/>
          </p:cNvPicPr>
          <p:nvPr/>
        </p:nvPicPr>
        <p:blipFill>
          <a:blip r:embed="rId7"/>
          <a:stretch>
            <a:fillRect/>
          </a:stretch>
        </p:blipFill>
        <p:spPr>
          <a:xfrm>
            <a:off x="2200186" y="6331225"/>
            <a:ext cx="361656" cy="350084"/>
          </a:xfrm>
          <a:prstGeom prst="rect">
            <a:avLst/>
          </a:prstGeom>
        </p:spPr>
      </p:pic>
      <p:pic>
        <p:nvPicPr>
          <p:cNvPr id="9" name="Afbeelding 8">
            <a:hlinkClick r:id="rId8" action="ppaction://hlinksldjump"/>
            <a:extLst>
              <a:ext uri="{FF2B5EF4-FFF2-40B4-BE49-F238E27FC236}">
                <a16:creationId xmlns:a16="http://schemas.microsoft.com/office/drawing/2014/main" id="{E4B7C14F-B580-3249-4ABE-DF40B5585F22}"/>
              </a:ext>
            </a:extLst>
          </p:cNvPr>
          <p:cNvPicPr>
            <a:picLocks noChangeAspect="1"/>
          </p:cNvPicPr>
          <p:nvPr/>
        </p:nvPicPr>
        <p:blipFill>
          <a:blip r:embed="rId9"/>
          <a:stretch>
            <a:fillRect/>
          </a:stretch>
        </p:blipFill>
        <p:spPr>
          <a:xfrm flipH="1">
            <a:off x="2624687" y="6337948"/>
            <a:ext cx="331679" cy="331679"/>
          </a:xfrm>
          <a:prstGeom prst="rect">
            <a:avLst/>
          </a:prstGeom>
        </p:spPr>
      </p:pic>
      <p:pic>
        <p:nvPicPr>
          <p:cNvPr id="10" name="Afbeelding 9">
            <a:hlinkClick r:id="rId10" action="ppaction://hlinksldjump"/>
            <a:extLst>
              <a:ext uri="{FF2B5EF4-FFF2-40B4-BE49-F238E27FC236}">
                <a16:creationId xmlns:a16="http://schemas.microsoft.com/office/drawing/2014/main" id="{0797E080-61F3-DC1E-DC30-F35EFC0E8C08}"/>
              </a:ext>
            </a:extLst>
          </p:cNvPr>
          <p:cNvPicPr>
            <a:picLocks noChangeAspect="1"/>
          </p:cNvPicPr>
          <p:nvPr/>
        </p:nvPicPr>
        <p:blipFill>
          <a:blip r:embed="rId11"/>
          <a:stretch>
            <a:fillRect/>
          </a:stretch>
        </p:blipFill>
        <p:spPr>
          <a:xfrm flipH="1">
            <a:off x="3024195" y="6337948"/>
            <a:ext cx="331679" cy="331679"/>
          </a:xfrm>
          <a:prstGeom prst="rect">
            <a:avLst/>
          </a:prstGeom>
        </p:spPr>
      </p:pic>
      <p:pic>
        <p:nvPicPr>
          <p:cNvPr id="12" name="Afbeelding 11">
            <a:hlinkClick r:id="rId12" action="ppaction://hlinksldjump"/>
            <a:extLst>
              <a:ext uri="{FF2B5EF4-FFF2-40B4-BE49-F238E27FC236}">
                <a16:creationId xmlns:a16="http://schemas.microsoft.com/office/drawing/2014/main" id="{072CFA25-8B07-D2A4-5A42-5ED349A80D84}"/>
              </a:ext>
            </a:extLst>
          </p:cNvPr>
          <p:cNvPicPr>
            <a:picLocks noChangeAspect="1"/>
          </p:cNvPicPr>
          <p:nvPr/>
        </p:nvPicPr>
        <p:blipFill>
          <a:blip r:embed="rId13"/>
          <a:stretch>
            <a:fillRect/>
          </a:stretch>
        </p:blipFill>
        <p:spPr>
          <a:xfrm flipH="1">
            <a:off x="3421749" y="6321405"/>
            <a:ext cx="361654" cy="361654"/>
          </a:xfrm>
          <a:prstGeom prst="rect">
            <a:avLst/>
          </a:prstGeom>
        </p:spPr>
      </p:pic>
      <p:pic>
        <p:nvPicPr>
          <p:cNvPr id="13" name="Afbeelding 12" descr="Afbeelding met tekst, logo, schermopname, ontwerp&#10;&#10;Automatisch gegenereerde beschrijving">
            <a:hlinkClick r:id="rId14" action="ppaction://hlinksldjump"/>
            <a:extLst>
              <a:ext uri="{FF2B5EF4-FFF2-40B4-BE49-F238E27FC236}">
                <a16:creationId xmlns:a16="http://schemas.microsoft.com/office/drawing/2014/main" id="{6AB83205-F5C5-F3F9-7DE6-74120DF9DB4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4" name="Afbeelding 13" descr="Afbeelding met tekst, logo, Graphics, Lettertype&#10;&#10;Automatisch gegenereerde beschrijving">
            <a:hlinkClick r:id="rId16" action="ppaction://hlinksldjump"/>
            <a:extLst>
              <a:ext uri="{FF2B5EF4-FFF2-40B4-BE49-F238E27FC236}">
                <a16:creationId xmlns:a16="http://schemas.microsoft.com/office/drawing/2014/main" id="{9C7E7303-06B2-6522-B323-1F7031A054D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3" name="Afbeelding 22">
            <a:hlinkClick r:id="rId18" action="ppaction://hlinksldjump"/>
            <a:extLst>
              <a:ext uri="{FF2B5EF4-FFF2-40B4-BE49-F238E27FC236}">
                <a16:creationId xmlns:a16="http://schemas.microsoft.com/office/drawing/2014/main" id="{33603302-4A58-1EB0-92A5-F395A87250FA}"/>
              </a:ext>
            </a:extLst>
          </p:cNvPr>
          <p:cNvPicPr>
            <a:picLocks noChangeAspect="1"/>
          </p:cNvPicPr>
          <p:nvPr/>
        </p:nvPicPr>
        <p:blipFill>
          <a:blip r:embed="rId19"/>
          <a:stretch>
            <a:fillRect/>
          </a:stretch>
        </p:blipFill>
        <p:spPr>
          <a:xfrm>
            <a:off x="1421440" y="6343395"/>
            <a:ext cx="331680" cy="326373"/>
          </a:xfrm>
          <a:prstGeom prst="rect">
            <a:avLst/>
          </a:prstGeom>
        </p:spPr>
      </p:pic>
      <p:pic>
        <p:nvPicPr>
          <p:cNvPr id="24" name="Afbeelding 23">
            <a:hlinkClick r:id="rId20" action="ppaction://hlinksldjump"/>
            <a:extLst>
              <a:ext uri="{FF2B5EF4-FFF2-40B4-BE49-F238E27FC236}">
                <a16:creationId xmlns:a16="http://schemas.microsoft.com/office/drawing/2014/main" id="{0863CB1C-F3F4-4EF0-0042-AC6597862219}"/>
              </a:ext>
            </a:extLst>
          </p:cNvPr>
          <p:cNvPicPr>
            <a:picLocks noChangeAspect="1"/>
          </p:cNvPicPr>
          <p:nvPr/>
        </p:nvPicPr>
        <p:blipFill>
          <a:blip r:embed="rId21"/>
          <a:stretch>
            <a:fillRect/>
          </a:stretch>
        </p:blipFill>
        <p:spPr>
          <a:xfrm flipH="1">
            <a:off x="634022" y="6341577"/>
            <a:ext cx="325344" cy="329489"/>
          </a:xfrm>
          <a:prstGeom prst="rect">
            <a:avLst/>
          </a:prstGeom>
        </p:spPr>
      </p:pic>
      <p:pic>
        <p:nvPicPr>
          <p:cNvPr id="22" name="Graphic 21">
            <a:hlinkClick r:id="" action="ppaction://hlinkshowjump?jump=nextslide"/>
            <a:extLst>
              <a:ext uri="{FF2B5EF4-FFF2-40B4-BE49-F238E27FC236}">
                <a16:creationId xmlns:a16="http://schemas.microsoft.com/office/drawing/2014/main" id="{CD130D4A-BF34-F2D3-9B31-2A56FAC5F35D}"/>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1691416" y="6341585"/>
            <a:ext cx="304800" cy="304800"/>
          </a:xfrm>
          <a:prstGeom prst="rect">
            <a:avLst/>
          </a:prstGeom>
        </p:spPr>
      </p:pic>
    </p:spTree>
    <p:extLst>
      <p:ext uri="{BB962C8B-B14F-4D97-AF65-F5344CB8AC3E}">
        <p14:creationId xmlns:p14="http://schemas.microsoft.com/office/powerpoint/2010/main" val="540919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2480730-1549-F176-EEDA-89FB9CB2B5A5}"/>
              </a:ext>
            </a:extLst>
          </p:cNvPr>
          <p:cNvPicPr>
            <a:picLocks noChangeAspect="1"/>
          </p:cNvPicPr>
          <p:nvPr/>
        </p:nvPicPr>
        <p:blipFill>
          <a:blip r:embed="rId2"/>
          <a:stretch>
            <a:fillRect/>
          </a:stretch>
        </p:blipFill>
        <p:spPr>
          <a:xfrm flipV="1">
            <a:off x="10902539" y="-278906"/>
            <a:ext cx="490752" cy="557811"/>
          </a:xfrm>
          <a:prstGeom prst="rect">
            <a:avLst/>
          </a:prstGeom>
        </p:spPr>
      </p:pic>
      <p:sp>
        <p:nvSpPr>
          <p:cNvPr id="4" name="Titel 1">
            <a:extLst>
              <a:ext uri="{FF2B5EF4-FFF2-40B4-BE49-F238E27FC236}">
                <a16:creationId xmlns:a16="http://schemas.microsoft.com/office/drawing/2014/main" id="{196FE5A3-0BC8-15F7-A1A6-406B0C5AD891}"/>
              </a:ext>
            </a:extLst>
          </p:cNvPr>
          <p:cNvSpPr>
            <a:spLocks noGrp="1"/>
          </p:cNvSpPr>
          <p:nvPr>
            <p:ph type="title"/>
          </p:nvPr>
        </p:nvSpPr>
        <p:spPr>
          <a:xfrm>
            <a:off x="5444488" y="414621"/>
            <a:ext cx="6321268" cy="717911"/>
          </a:xfrm>
        </p:spPr>
        <p:txBody>
          <a:bodyPr/>
          <a:lstStyle/>
          <a:p>
            <a:r>
              <a:rPr lang="nl-NL" dirty="0">
                <a:latin typeface="Calibri" panose="020F0502020204030204" pitchFamily="34" charset="0"/>
                <a:cs typeface="Calibri" panose="020F0502020204030204" pitchFamily="34" charset="0"/>
              </a:rPr>
              <a:t>Ontdek de samenhang</a:t>
            </a:r>
          </a:p>
        </p:txBody>
      </p:sp>
      <p:sp>
        <p:nvSpPr>
          <p:cNvPr id="11" name="Tekstvak 10">
            <a:extLst>
              <a:ext uri="{FF2B5EF4-FFF2-40B4-BE49-F238E27FC236}">
                <a16:creationId xmlns:a16="http://schemas.microsoft.com/office/drawing/2014/main" id="{15D255F0-5B62-97FA-BBB8-DC76542FC6E2}"/>
              </a:ext>
            </a:extLst>
          </p:cNvPr>
          <p:cNvSpPr txBox="1"/>
          <p:nvPr/>
        </p:nvSpPr>
        <p:spPr>
          <a:xfrm>
            <a:off x="5388808" y="1057454"/>
            <a:ext cx="6321268" cy="3693319"/>
          </a:xfrm>
          <a:prstGeom prst="rect">
            <a:avLst/>
          </a:prstGeom>
          <a:noFill/>
        </p:spPr>
        <p:txBody>
          <a:bodyPr wrap="square" rtlCol="0">
            <a:spAutoFit/>
          </a:bodyPr>
          <a:lstStyle/>
          <a:p>
            <a:r>
              <a:rPr lang="nl-NL" sz="1800" dirty="0">
                <a:effectLst/>
                <a:latin typeface="Calibri" panose="020F0502020204030204" pitchFamily="34" charset="0"/>
                <a:cs typeface="Calibri" panose="020F0502020204030204" pitchFamily="34" charset="0"/>
              </a:rPr>
              <a:t>Zoek verbanden. Bekijk hoe de gegevens samenhangen en geef dit weer in modellen. Ga op zoek naar passende verklaringen.</a:t>
            </a:r>
            <a:r>
              <a:rPr lang="nl-NL" sz="1800" dirty="0">
                <a:effectLst/>
                <a:latin typeface="MuseoSans"/>
              </a:rPr>
              <a:t> </a:t>
            </a:r>
            <a:endParaRPr lang="nl-NL" dirty="0">
              <a:effectLst/>
              <a:latin typeface="Arial" panose="020B0604020202020204" pitchFamily="34" charset="0"/>
              <a:cs typeface="Arial" panose="020B0604020202020204" pitchFamily="34" charset="0"/>
            </a:endParaRPr>
          </a:p>
          <a:p>
            <a:pPr marL="177800" indent="-155575">
              <a:buFont typeface="Wingdings" pitchFamily="2" charset="2"/>
              <a:buChar char="§"/>
            </a:pPr>
            <a:r>
              <a:rPr lang="nl-NL" sz="1200" b="1" dirty="0">
                <a:latin typeface="Calibri" panose="020F0502020204030204" pitchFamily="34" charset="0"/>
                <a:cs typeface="Calibri" panose="020F0502020204030204" pitchFamily="34" charset="0"/>
              </a:rPr>
              <a:t>Zoek verbanden:</a:t>
            </a:r>
          </a:p>
          <a:p>
            <a:pPr marL="177800"/>
            <a:r>
              <a:rPr lang="nl-NL" sz="1200" dirty="0">
                <a:latin typeface="Calibri" panose="020F0502020204030204" pitchFamily="34" charset="0"/>
                <a:cs typeface="Calibri" panose="020F0502020204030204" pitchFamily="34" charset="0"/>
              </a:rPr>
              <a:t>Zoek verbanden tussen de gegevens. Ontdek hoe zaken invloed op elkaar uitoefenen. Gebruik modellen (bijvoorbeeld schema’s, grafieken en tabellen) om de samenhang weer te geven. Beargumenteer waarom een bepaald verband bestaat of ontbreekt. </a:t>
            </a:r>
          </a:p>
          <a:p>
            <a:pPr marL="177800" indent="-155575">
              <a:buFont typeface="Wingdings" pitchFamily="2" charset="2"/>
              <a:buChar char="§"/>
            </a:pPr>
            <a:r>
              <a:rPr lang="nl-NL" sz="1200" b="1" dirty="0">
                <a:latin typeface="Calibri" panose="020F0502020204030204" pitchFamily="34" charset="0"/>
                <a:cs typeface="Calibri" panose="020F0502020204030204" pitchFamily="34" charset="0"/>
              </a:rPr>
              <a:t>Deel in:</a:t>
            </a:r>
          </a:p>
          <a:p>
            <a:pPr marL="177800"/>
            <a:r>
              <a:rPr lang="nl-NL" sz="1200" dirty="0">
                <a:latin typeface="Calibri" panose="020F0502020204030204" pitchFamily="34" charset="0"/>
                <a:cs typeface="Calibri" panose="020F0502020204030204" pitchFamily="34" charset="0"/>
              </a:rPr>
              <a:t>Maak </a:t>
            </a:r>
            <a:r>
              <a:rPr lang="nl-NL" sz="1200" dirty="0" err="1">
                <a:latin typeface="Calibri" panose="020F0502020204030204" pitchFamily="34" charset="0"/>
                <a:cs typeface="Calibri" panose="020F0502020204030204" pitchFamily="34" charset="0"/>
              </a:rPr>
              <a:t>categorieën</a:t>
            </a:r>
            <a:r>
              <a:rPr lang="nl-NL" sz="1200" dirty="0">
                <a:latin typeface="Calibri" panose="020F0502020204030204" pitchFamily="34" charset="0"/>
                <a:cs typeface="Calibri" panose="020F0502020204030204" pitchFamily="34" charset="0"/>
              </a:rPr>
              <a:t> op basis van kenmerken of variabelen en beargumenteer waarom je kiest voor deze indeling. </a:t>
            </a:r>
          </a:p>
          <a:p>
            <a:pPr marL="177800" indent="-155575">
              <a:buFont typeface="Wingdings" pitchFamily="2" charset="2"/>
              <a:buChar char="§"/>
            </a:pPr>
            <a:r>
              <a:rPr lang="nl-NL" sz="1200" b="1" dirty="0">
                <a:latin typeface="Calibri" panose="020F0502020204030204" pitchFamily="34" charset="0"/>
                <a:cs typeface="Calibri" panose="020F0502020204030204" pitchFamily="34" charset="0"/>
              </a:rPr>
              <a:t>Verklaar:</a:t>
            </a:r>
          </a:p>
          <a:p>
            <a:pPr marL="177800"/>
            <a:r>
              <a:rPr lang="nl-NL" sz="1200" dirty="0">
                <a:latin typeface="Calibri" panose="020F0502020204030204" pitchFamily="34" charset="0"/>
                <a:cs typeface="Calibri" panose="020F0502020204030204" pitchFamily="34" charset="0"/>
              </a:rPr>
              <a:t>Verklaar zorgvuldig de verbanden en de samenhang. Gebruik passende redeneringen, zoals oorzaak-gevolg, doel-middel, kringlopen en systemen. Gebruik waar mogelijk verschillende verklaringen voor de effecten die je ontdekt. Beargumenteer ook waarom samenhang soms ontbreekt. </a:t>
            </a:r>
          </a:p>
          <a:p>
            <a:endParaRPr lang="nl-NL" spc="10" dirty="0">
              <a:solidFill>
                <a:srgbClr val="000000"/>
              </a:solidFill>
              <a:latin typeface="Arial" panose="020B0604020202020204" pitchFamily="34" charset="0"/>
              <a:ea typeface="Arial" panose="020B0604020202020204" pitchFamily="34" charset="0"/>
              <a:cs typeface="Arial" panose="020B0604020202020204" pitchFamily="34" charset="0"/>
            </a:endParaRPr>
          </a:p>
          <a:p>
            <a:endParaRPr lang="nl-NL" dirty="0"/>
          </a:p>
          <a:p>
            <a:r>
              <a:rPr lang="nl-NL" dirty="0"/>
              <a:t>  </a:t>
            </a:r>
          </a:p>
        </p:txBody>
      </p:sp>
      <p:pic>
        <p:nvPicPr>
          <p:cNvPr id="15" name="Afbeelding 14" descr="Afbeelding met tekst, logo, schermopname, ontwerp&#10;&#10;Automatisch gegenereerde beschrijving">
            <a:extLst>
              <a:ext uri="{FF2B5EF4-FFF2-40B4-BE49-F238E27FC236}">
                <a16:creationId xmlns:a16="http://schemas.microsoft.com/office/drawing/2014/main" id="{F306AD26-9FD3-7A91-4C3F-56A58D2BFF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244" y="414621"/>
            <a:ext cx="3474354" cy="4352790"/>
          </a:xfrm>
          <a:prstGeom prst="rect">
            <a:avLst/>
          </a:prstGeom>
        </p:spPr>
      </p:pic>
      <p:pic>
        <p:nvPicPr>
          <p:cNvPr id="3" name="Afbeelding 2">
            <a:hlinkClick r:id="rId4" action="ppaction://hlinksldjump"/>
            <a:extLst>
              <a:ext uri="{FF2B5EF4-FFF2-40B4-BE49-F238E27FC236}">
                <a16:creationId xmlns:a16="http://schemas.microsoft.com/office/drawing/2014/main" id="{0510479A-E0E8-A62A-9D12-905F828BFFC4}"/>
              </a:ext>
            </a:extLst>
          </p:cNvPr>
          <p:cNvPicPr>
            <a:picLocks noChangeAspect="1"/>
          </p:cNvPicPr>
          <p:nvPr/>
        </p:nvPicPr>
        <p:blipFill>
          <a:blip r:embed="rId5"/>
          <a:stretch>
            <a:fillRect/>
          </a:stretch>
        </p:blipFill>
        <p:spPr>
          <a:xfrm>
            <a:off x="1814173" y="6336180"/>
            <a:ext cx="331680" cy="331680"/>
          </a:xfrm>
          <a:prstGeom prst="rect">
            <a:avLst/>
          </a:prstGeom>
        </p:spPr>
      </p:pic>
      <p:pic>
        <p:nvPicPr>
          <p:cNvPr id="8" name="Afbeelding 7">
            <a:hlinkClick r:id="rId6" action="ppaction://hlinksldjump"/>
            <a:extLst>
              <a:ext uri="{FF2B5EF4-FFF2-40B4-BE49-F238E27FC236}">
                <a16:creationId xmlns:a16="http://schemas.microsoft.com/office/drawing/2014/main" id="{B84D39A7-8EBB-BCA1-7323-222941F94F20}"/>
              </a:ext>
            </a:extLst>
          </p:cNvPr>
          <p:cNvPicPr>
            <a:picLocks noChangeAspect="1"/>
          </p:cNvPicPr>
          <p:nvPr/>
        </p:nvPicPr>
        <p:blipFill>
          <a:blip r:embed="rId7"/>
          <a:stretch>
            <a:fillRect/>
          </a:stretch>
        </p:blipFill>
        <p:spPr>
          <a:xfrm>
            <a:off x="2200186" y="6331225"/>
            <a:ext cx="361656" cy="350084"/>
          </a:xfrm>
          <a:prstGeom prst="rect">
            <a:avLst/>
          </a:prstGeom>
        </p:spPr>
      </p:pic>
      <p:pic>
        <p:nvPicPr>
          <p:cNvPr id="9" name="Afbeelding 8">
            <a:hlinkClick r:id="rId8" action="ppaction://hlinksldjump"/>
            <a:extLst>
              <a:ext uri="{FF2B5EF4-FFF2-40B4-BE49-F238E27FC236}">
                <a16:creationId xmlns:a16="http://schemas.microsoft.com/office/drawing/2014/main" id="{9DDE2DC0-F06E-7CA3-F046-5AA67D50F8AC}"/>
              </a:ext>
            </a:extLst>
          </p:cNvPr>
          <p:cNvPicPr>
            <a:picLocks noChangeAspect="1"/>
          </p:cNvPicPr>
          <p:nvPr/>
        </p:nvPicPr>
        <p:blipFill>
          <a:blip r:embed="rId9"/>
          <a:stretch>
            <a:fillRect/>
          </a:stretch>
        </p:blipFill>
        <p:spPr>
          <a:xfrm flipH="1">
            <a:off x="2624687" y="6337948"/>
            <a:ext cx="331679" cy="331679"/>
          </a:xfrm>
          <a:prstGeom prst="rect">
            <a:avLst/>
          </a:prstGeom>
        </p:spPr>
      </p:pic>
      <p:pic>
        <p:nvPicPr>
          <p:cNvPr id="10" name="Afbeelding 9">
            <a:hlinkClick r:id="rId10" action="ppaction://hlinksldjump"/>
            <a:extLst>
              <a:ext uri="{FF2B5EF4-FFF2-40B4-BE49-F238E27FC236}">
                <a16:creationId xmlns:a16="http://schemas.microsoft.com/office/drawing/2014/main" id="{A84F1938-1858-94DE-E5C9-657439D5193E}"/>
              </a:ext>
            </a:extLst>
          </p:cNvPr>
          <p:cNvPicPr>
            <a:picLocks noChangeAspect="1"/>
          </p:cNvPicPr>
          <p:nvPr/>
        </p:nvPicPr>
        <p:blipFill>
          <a:blip r:embed="rId11"/>
          <a:stretch>
            <a:fillRect/>
          </a:stretch>
        </p:blipFill>
        <p:spPr>
          <a:xfrm flipH="1">
            <a:off x="3024195" y="6337948"/>
            <a:ext cx="331679" cy="331679"/>
          </a:xfrm>
          <a:prstGeom prst="rect">
            <a:avLst/>
          </a:prstGeom>
        </p:spPr>
      </p:pic>
      <p:pic>
        <p:nvPicPr>
          <p:cNvPr id="12" name="Afbeelding 11">
            <a:hlinkClick r:id="rId12" action="ppaction://hlinksldjump"/>
            <a:extLst>
              <a:ext uri="{FF2B5EF4-FFF2-40B4-BE49-F238E27FC236}">
                <a16:creationId xmlns:a16="http://schemas.microsoft.com/office/drawing/2014/main" id="{BD773EE0-7082-0843-BA97-F0BA70750BC8}"/>
              </a:ext>
            </a:extLst>
          </p:cNvPr>
          <p:cNvPicPr>
            <a:picLocks noChangeAspect="1"/>
          </p:cNvPicPr>
          <p:nvPr/>
        </p:nvPicPr>
        <p:blipFill>
          <a:blip r:embed="rId13"/>
          <a:stretch>
            <a:fillRect/>
          </a:stretch>
        </p:blipFill>
        <p:spPr>
          <a:xfrm flipH="1">
            <a:off x="3421749" y="6321405"/>
            <a:ext cx="361654" cy="361654"/>
          </a:xfrm>
          <a:prstGeom prst="rect">
            <a:avLst/>
          </a:prstGeom>
        </p:spPr>
      </p:pic>
      <p:pic>
        <p:nvPicPr>
          <p:cNvPr id="13" name="Afbeelding 12" descr="Afbeelding met tekst, logo, schermopname, ontwerp&#10;&#10;Automatisch gegenereerde beschrijving">
            <a:hlinkClick r:id="rId14" action="ppaction://hlinksldjump"/>
            <a:extLst>
              <a:ext uri="{FF2B5EF4-FFF2-40B4-BE49-F238E27FC236}">
                <a16:creationId xmlns:a16="http://schemas.microsoft.com/office/drawing/2014/main" id="{7D3E4CB7-5D5F-BCEA-1464-98B114A5E86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4" name="Afbeelding 13" descr="Afbeelding met tekst, logo, Graphics, Lettertype&#10;&#10;Automatisch gegenereerde beschrijving">
            <a:hlinkClick r:id="rId16" action="ppaction://hlinksldjump"/>
            <a:extLst>
              <a:ext uri="{FF2B5EF4-FFF2-40B4-BE49-F238E27FC236}">
                <a16:creationId xmlns:a16="http://schemas.microsoft.com/office/drawing/2014/main" id="{9C87F5DD-8764-81B7-3487-2D0556A368C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3" name="Afbeelding 22">
            <a:hlinkClick r:id="rId18" action="ppaction://hlinksldjump"/>
            <a:extLst>
              <a:ext uri="{FF2B5EF4-FFF2-40B4-BE49-F238E27FC236}">
                <a16:creationId xmlns:a16="http://schemas.microsoft.com/office/drawing/2014/main" id="{A8BC079D-7455-FA46-FC21-6A328639D63A}"/>
              </a:ext>
            </a:extLst>
          </p:cNvPr>
          <p:cNvPicPr>
            <a:picLocks noChangeAspect="1"/>
          </p:cNvPicPr>
          <p:nvPr/>
        </p:nvPicPr>
        <p:blipFill>
          <a:blip r:embed="rId19"/>
          <a:stretch>
            <a:fillRect/>
          </a:stretch>
        </p:blipFill>
        <p:spPr>
          <a:xfrm>
            <a:off x="1421440" y="6343395"/>
            <a:ext cx="331680" cy="326373"/>
          </a:xfrm>
          <a:prstGeom prst="rect">
            <a:avLst/>
          </a:prstGeom>
        </p:spPr>
      </p:pic>
      <p:pic>
        <p:nvPicPr>
          <p:cNvPr id="24" name="Afbeelding 23">
            <a:hlinkClick r:id="rId20" action="ppaction://hlinksldjump"/>
            <a:extLst>
              <a:ext uri="{FF2B5EF4-FFF2-40B4-BE49-F238E27FC236}">
                <a16:creationId xmlns:a16="http://schemas.microsoft.com/office/drawing/2014/main" id="{D60F25E8-57C9-FD63-2048-0605C7AA74C7}"/>
              </a:ext>
            </a:extLst>
          </p:cNvPr>
          <p:cNvPicPr>
            <a:picLocks noChangeAspect="1"/>
          </p:cNvPicPr>
          <p:nvPr/>
        </p:nvPicPr>
        <p:blipFill>
          <a:blip r:embed="rId21"/>
          <a:stretch>
            <a:fillRect/>
          </a:stretch>
        </p:blipFill>
        <p:spPr>
          <a:xfrm flipH="1">
            <a:off x="634022" y="6341577"/>
            <a:ext cx="325344" cy="329489"/>
          </a:xfrm>
          <a:prstGeom prst="rect">
            <a:avLst/>
          </a:prstGeom>
        </p:spPr>
      </p:pic>
      <p:pic>
        <p:nvPicPr>
          <p:cNvPr id="22" name="Graphic 21">
            <a:hlinkClick r:id="" action="ppaction://hlinkshowjump?jump=nextslide"/>
            <a:extLst>
              <a:ext uri="{FF2B5EF4-FFF2-40B4-BE49-F238E27FC236}">
                <a16:creationId xmlns:a16="http://schemas.microsoft.com/office/drawing/2014/main" id="{16FD4627-BD51-57E3-3051-4BC63C0CE5BA}"/>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11691416" y="6341585"/>
            <a:ext cx="304800" cy="304800"/>
          </a:xfrm>
          <a:prstGeom prst="rect">
            <a:avLst/>
          </a:prstGeom>
        </p:spPr>
      </p:pic>
      <p:pic>
        <p:nvPicPr>
          <p:cNvPr id="33" name="Afbeelding 32" descr="Afbeelding met logo, symbool, Lettertype, ontwerp&#10;&#10;Automatisch gegenereerde beschrijving">
            <a:hlinkClick r:id="rId24" action="ppaction://hlinksldjump"/>
            <a:extLst>
              <a:ext uri="{FF2B5EF4-FFF2-40B4-BE49-F238E27FC236}">
                <a16:creationId xmlns:a16="http://schemas.microsoft.com/office/drawing/2014/main" id="{AF45E989-60F8-0E88-03BE-E937734BD9C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220230" y="6317682"/>
            <a:ext cx="304800" cy="351945"/>
          </a:xfrm>
          <a:prstGeom prst="rect">
            <a:avLst/>
          </a:prstGeom>
        </p:spPr>
      </p:pic>
      <p:pic>
        <p:nvPicPr>
          <p:cNvPr id="34" name="Afbeelding 33" descr="Afbeelding met logo, Lettertype, symbool, wit&#10;&#10;Automatisch gegenereerde beschrijving">
            <a:hlinkClick r:id="rId26" action="ppaction://hlinksldjump"/>
            <a:extLst>
              <a:ext uri="{FF2B5EF4-FFF2-40B4-BE49-F238E27FC236}">
                <a16:creationId xmlns:a16="http://schemas.microsoft.com/office/drawing/2014/main" id="{045DB9D0-88DC-1D8A-DEA6-A02E0C0E84DF}"/>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11355018" y="6315915"/>
            <a:ext cx="284763" cy="328809"/>
          </a:xfrm>
          <a:prstGeom prst="rect">
            <a:avLst/>
          </a:prstGeom>
        </p:spPr>
      </p:pic>
      <p:pic>
        <p:nvPicPr>
          <p:cNvPr id="35" name="Afbeelding 34" descr="Afbeelding met logo, Lettertype, symbool, ontwerp&#10;&#10;Automatisch gegenereerde beschrijving">
            <a:hlinkClick r:id="rId28" action="ppaction://hlinksldjump"/>
            <a:extLst>
              <a:ext uri="{FF2B5EF4-FFF2-40B4-BE49-F238E27FC236}">
                <a16:creationId xmlns:a16="http://schemas.microsoft.com/office/drawing/2014/main" id="{15C5348F-4B37-B3E9-A720-902106268EFA}"/>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9075983" y="6340186"/>
            <a:ext cx="304800" cy="351945"/>
          </a:xfrm>
          <a:prstGeom prst="rect">
            <a:avLst/>
          </a:prstGeom>
        </p:spPr>
      </p:pic>
      <p:pic>
        <p:nvPicPr>
          <p:cNvPr id="36" name="Afbeelding 35" descr="Afbeelding met logo, tekst, symbool, Lettertype&#10;&#10;Automatisch gegenereerde beschrijving">
            <a:hlinkClick r:id="rId30" action="ppaction://hlinksldjump"/>
            <a:extLst>
              <a:ext uri="{FF2B5EF4-FFF2-40B4-BE49-F238E27FC236}">
                <a16:creationId xmlns:a16="http://schemas.microsoft.com/office/drawing/2014/main" id="{C82125D7-2605-082C-AF50-8483393BB1B5}"/>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0609838" y="6310289"/>
            <a:ext cx="304800" cy="351945"/>
          </a:xfrm>
          <a:prstGeom prst="rect">
            <a:avLst/>
          </a:prstGeom>
        </p:spPr>
      </p:pic>
      <p:pic>
        <p:nvPicPr>
          <p:cNvPr id="37" name="Afbeelding 36" descr="Afbeelding met symbool, tekst, logo, Lettertype&#10;&#10;Automatisch gegenereerde beschrijving">
            <a:hlinkClick r:id="rId32" action="ppaction://hlinksldjump"/>
            <a:extLst>
              <a:ext uri="{FF2B5EF4-FFF2-40B4-BE49-F238E27FC236}">
                <a16:creationId xmlns:a16="http://schemas.microsoft.com/office/drawing/2014/main" id="{C24CE878-7B9A-E93B-1907-3D5C71778C0B}"/>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0996625" y="6325540"/>
            <a:ext cx="273585" cy="319184"/>
          </a:xfrm>
          <a:prstGeom prst="rect">
            <a:avLst/>
          </a:prstGeom>
        </p:spPr>
      </p:pic>
      <p:pic>
        <p:nvPicPr>
          <p:cNvPr id="38" name="Afbeelding 37" descr="Afbeelding met logo, Lettertype, symbool, tekst&#10;&#10;Automatisch gegenereerde beschrijving">
            <a:hlinkClick r:id="rId34" action="ppaction://hlinksldjump"/>
            <a:extLst>
              <a:ext uri="{FF2B5EF4-FFF2-40B4-BE49-F238E27FC236}">
                <a16:creationId xmlns:a16="http://schemas.microsoft.com/office/drawing/2014/main" id="{0808E22B-4291-35B1-FA11-4762340092F5}"/>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9454713" y="6336342"/>
            <a:ext cx="289366" cy="334124"/>
          </a:xfrm>
          <a:prstGeom prst="rect">
            <a:avLst/>
          </a:prstGeom>
        </p:spPr>
      </p:pic>
      <p:pic>
        <p:nvPicPr>
          <p:cNvPr id="39" name="Afbeelding 38" descr="Afbeelding met Lettertype, logo, Graphics, symbool&#10;&#10;Automatisch gegenereerde beschrijving">
            <a:hlinkClick r:id="rId36" action="ppaction://hlinksldjump"/>
            <a:extLst>
              <a:ext uri="{FF2B5EF4-FFF2-40B4-BE49-F238E27FC236}">
                <a16:creationId xmlns:a16="http://schemas.microsoft.com/office/drawing/2014/main" id="{B29E13DB-F837-5AC0-E588-5B4A91958D2F}"/>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8697253" y="6336180"/>
            <a:ext cx="304800" cy="351945"/>
          </a:xfrm>
          <a:prstGeom prst="rect">
            <a:avLst/>
          </a:prstGeom>
        </p:spPr>
      </p:pic>
      <p:pic>
        <p:nvPicPr>
          <p:cNvPr id="40" name="Afbeelding 39" descr="Afbeelding met symbool, logo, Lettertype, Graphics&#10;&#10;Automatisch gegenereerde beschrijving">
            <a:hlinkClick r:id="rId38" action="ppaction://hlinksldjump"/>
            <a:extLst>
              <a:ext uri="{FF2B5EF4-FFF2-40B4-BE49-F238E27FC236}">
                <a16:creationId xmlns:a16="http://schemas.microsoft.com/office/drawing/2014/main" id="{B1FB7970-1472-A3F1-6414-7DF1403FEB75}"/>
              </a:ext>
            </a:extLst>
          </p:cNvPr>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9833443" y="6327307"/>
            <a:ext cx="304800" cy="351945"/>
          </a:xfrm>
          <a:prstGeom prst="rect">
            <a:avLst/>
          </a:prstGeom>
        </p:spPr>
      </p:pic>
    </p:spTree>
    <p:extLst>
      <p:ext uri="{BB962C8B-B14F-4D97-AF65-F5344CB8AC3E}">
        <p14:creationId xmlns:p14="http://schemas.microsoft.com/office/powerpoint/2010/main" val="18671129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2480730-1549-F176-EEDA-89FB9CB2B5A5}"/>
              </a:ext>
            </a:extLst>
          </p:cNvPr>
          <p:cNvPicPr>
            <a:picLocks noChangeAspect="1"/>
          </p:cNvPicPr>
          <p:nvPr/>
        </p:nvPicPr>
        <p:blipFill>
          <a:blip r:embed="rId3"/>
          <a:stretch>
            <a:fillRect/>
          </a:stretch>
        </p:blipFill>
        <p:spPr>
          <a:xfrm flipV="1">
            <a:off x="10902539" y="-278906"/>
            <a:ext cx="490752" cy="557811"/>
          </a:xfrm>
          <a:prstGeom prst="rect">
            <a:avLst/>
          </a:prstGeom>
        </p:spPr>
      </p:pic>
      <p:sp>
        <p:nvSpPr>
          <p:cNvPr id="4" name="Titel 1">
            <a:extLst>
              <a:ext uri="{FF2B5EF4-FFF2-40B4-BE49-F238E27FC236}">
                <a16:creationId xmlns:a16="http://schemas.microsoft.com/office/drawing/2014/main" id="{196FE5A3-0BC8-15F7-A1A6-406B0C5AD891}"/>
              </a:ext>
            </a:extLst>
          </p:cNvPr>
          <p:cNvSpPr>
            <a:spLocks noGrp="1"/>
          </p:cNvSpPr>
          <p:nvPr>
            <p:ph type="title"/>
          </p:nvPr>
        </p:nvSpPr>
        <p:spPr>
          <a:xfrm>
            <a:off x="5444488" y="414621"/>
            <a:ext cx="6321268" cy="717911"/>
          </a:xfrm>
        </p:spPr>
        <p:txBody>
          <a:bodyPr/>
          <a:lstStyle/>
          <a:p>
            <a:r>
              <a:rPr lang="nl-NL" dirty="0">
                <a:latin typeface="Calibri" panose="020F0502020204030204" pitchFamily="34" charset="0"/>
                <a:cs typeface="Calibri" panose="020F0502020204030204" pitchFamily="34" charset="0"/>
              </a:rPr>
              <a:t>Hak in stukken</a:t>
            </a:r>
          </a:p>
        </p:txBody>
      </p:sp>
      <p:sp>
        <p:nvSpPr>
          <p:cNvPr id="11" name="Tekstvak 10">
            <a:extLst>
              <a:ext uri="{FF2B5EF4-FFF2-40B4-BE49-F238E27FC236}">
                <a16:creationId xmlns:a16="http://schemas.microsoft.com/office/drawing/2014/main" id="{15D255F0-5B62-97FA-BBB8-DC76542FC6E2}"/>
              </a:ext>
            </a:extLst>
          </p:cNvPr>
          <p:cNvSpPr txBox="1"/>
          <p:nvPr/>
        </p:nvSpPr>
        <p:spPr>
          <a:xfrm>
            <a:off x="5382588" y="1057454"/>
            <a:ext cx="6321268" cy="3600986"/>
          </a:xfrm>
          <a:prstGeom prst="rect">
            <a:avLst/>
          </a:prstGeom>
          <a:noFill/>
        </p:spPr>
        <p:txBody>
          <a:bodyPr wrap="square" rtlCol="0">
            <a:spAutoFit/>
          </a:bodyPr>
          <a:lstStyle/>
          <a:p>
            <a:r>
              <a:rPr lang="nl-NL" sz="1800" dirty="0">
                <a:effectLst/>
                <a:latin typeface="Calibri" panose="020F0502020204030204" pitchFamily="34" charset="0"/>
                <a:cs typeface="Calibri" panose="020F0502020204030204" pitchFamily="34" charset="0"/>
              </a:rPr>
              <a:t>Analyseer de informatie. Deel de informatie op in stukken op basis van kenmerken. Beperk je tot de kenmerken die relevant zijn voor je onderzoek. </a:t>
            </a:r>
            <a:endParaRPr lang="nl-NL" dirty="0">
              <a:effectLst/>
              <a:latin typeface="Calibri" panose="020F0502020204030204" pitchFamily="34" charset="0"/>
              <a:cs typeface="Calibri" panose="020F0502020204030204" pitchFamily="34" charset="0"/>
            </a:endParaRPr>
          </a:p>
          <a:p>
            <a:pPr marL="177800" indent="-155575">
              <a:buFont typeface="Wingdings" pitchFamily="2" charset="2"/>
              <a:buChar char="§"/>
            </a:pPr>
            <a:r>
              <a:rPr lang="nl-NL" sz="1200" b="1" dirty="0">
                <a:latin typeface="Calibri" panose="020F0502020204030204" pitchFamily="34" charset="0"/>
                <a:cs typeface="Calibri" panose="020F0502020204030204" pitchFamily="34" charset="0"/>
              </a:rPr>
              <a:t>Deel op:</a:t>
            </a:r>
          </a:p>
          <a:p>
            <a:pPr marL="177800"/>
            <a:r>
              <a:rPr lang="nl-NL" sz="1200" dirty="0">
                <a:latin typeface="Calibri" panose="020F0502020204030204" pitchFamily="34" charset="0"/>
                <a:cs typeface="Calibri" panose="020F0502020204030204" pitchFamily="34" charset="0"/>
              </a:rPr>
              <a:t>Bekijk uit welke stukken het geheel bestaat. Deel het geheel op in stukken, bijvoorbeeld op basis van de kenmerken of variabelen. </a:t>
            </a:r>
          </a:p>
          <a:p>
            <a:pPr marL="177800" indent="-155575">
              <a:buFont typeface="Wingdings" pitchFamily="2" charset="2"/>
              <a:buChar char="§"/>
            </a:pPr>
            <a:r>
              <a:rPr lang="nl-NL" sz="1200" b="1" dirty="0">
                <a:latin typeface="Calibri" panose="020F0502020204030204" pitchFamily="34" charset="0"/>
                <a:cs typeface="Calibri" panose="020F0502020204030204" pitchFamily="34" charset="0"/>
              </a:rPr>
              <a:t>Denk in kenmerken:</a:t>
            </a:r>
          </a:p>
          <a:p>
            <a:pPr marL="177800"/>
            <a:r>
              <a:rPr lang="nl-NL" sz="1200" dirty="0">
                <a:latin typeface="Calibri" panose="020F0502020204030204" pitchFamily="34" charset="0"/>
                <a:cs typeface="Calibri" panose="020F0502020204030204" pitchFamily="34" charset="0"/>
              </a:rPr>
              <a:t>Bekijk de kenmerken van de afzonderlijke delen. Bedenk of ze overeenkomen of afwijken en of ze veranderen. Geef betekenis aan de gegevens, ga na welke interpretatie het beste past bij de gegevens. </a:t>
            </a:r>
          </a:p>
          <a:p>
            <a:pPr marL="177800" indent="-155575">
              <a:buFont typeface="Wingdings" pitchFamily="2" charset="2"/>
              <a:buChar char="§"/>
            </a:pPr>
            <a:r>
              <a:rPr lang="nl-NL" sz="1200" b="1" dirty="0">
                <a:latin typeface="Calibri" panose="020F0502020204030204" pitchFamily="34" charset="0"/>
                <a:cs typeface="Calibri" panose="020F0502020204030204" pitchFamily="34" charset="0"/>
              </a:rPr>
              <a:t>Laat weg:</a:t>
            </a:r>
          </a:p>
          <a:p>
            <a:pPr marL="177800"/>
            <a:r>
              <a:rPr lang="nl-NL" sz="1200" dirty="0">
                <a:latin typeface="Calibri" panose="020F0502020204030204" pitchFamily="34" charset="0"/>
                <a:cs typeface="Calibri" panose="020F0502020204030204" pitchFamily="34" charset="0"/>
              </a:rPr>
              <a:t>Laat alles wat niet essentieel is weg en kom tot de kern. Richt je op de kenmerken die van belang zijn voor jouw onderzoek. Maak onderscheid tussen hoofd- en bijzaken. </a:t>
            </a:r>
          </a:p>
          <a:p>
            <a:endParaRPr lang="nl-NL" spc="10" dirty="0">
              <a:solidFill>
                <a:srgbClr val="000000"/>
              </a:solidFill>
              <a:latin typeface="Arial" panose="020B0604020202020204" pitchFamily="34" charset="0"/>
              <a:ea typeface="Arial" panose="020B0604020202020204" pitchFamily="34" charset="0"/>
              <a:cs typeface="Arial" panose="020B0604020202020204" pitchFamily="34" charset="0"/>
            </a:endParaRPr>
          </a:p>
          <a:p>
            <a:endParaRPr lang="nl-NL" dirty="0"/>
          </a:p>
          <a:p>
            <a:r>
              <a:rPr lang="nl-NL" dirty="0"/>
              <a:t>  </a:t>
            </a:r>
          </a:p>
        </p:txBody>
      </p:sp>
      <p:pic>
        <p:nvPicPr>
          <p:cNvPr id="15" name="Afbeelding 14" descr="Afbeelding met tekst, logo, schermopname, ontwerp&#10;&#10;Automatisch gegenereerde beschrijving">
            <a:extLst>
              <a:ext uri="{FF2B5EF4-FFF2-40B4-BE49-F238E27FC236}">
                <a16:creationId xmlns:a16="http://schemas.microsoft.com/office/drawing/2014/main" id="{F306AD26-9FD3-7A91-4C3F-56A58D2BFF2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6244" y="414621"/>
            <a:ext cx="3474354" cy="4352790"/>
          </a:xfrm>
          <a:prstGeom prst="rect">
            <a:avLst/>
          </a:prstGeom>
        </p:spPr>
      </p:pic>
      <p:pic>
        <p:nvPicPr>
          <p:cNvPr id="3" name="Afbeelding 2">
            <a:hlinkClick r:id="rId5" action="ppaction://hlinksldjump"/>
            <a:extLst>
              <a:ext uri="{FF2B5EF4-FFF2-40B4-BE49-F238E27FC236}">
                <a16:creationId xmlns:a16="http://schemas.microsoft.com/office/drawing/2014/main" id="{1978134B-99C7-14D0-5524-266184B5828C}"/>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8" name="Afbeelding 7">
            <a:hlinkClick r:id="rId7" action="ppaction://hlinksldjump"/>
            <a:extLst>
              <a:ext uri="{FF2B5EF4-FFF2-40B4-BE49-F238E27FC236}">
                <a16:creationId xmlns:a16="http://schemas.microsoft.com/office/drawing/2014/main" id="{34EF9D38-6DB9-FD6B-AEF1-8462DFA45F80}"/>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9" name="Afbeelding 8">
            <a:hlinkClick r:id="rId9" action="ppaction://hlinksldjump"/>
            <a:extLst>
              <a:ext uri="{FF2B5EF4-FFF2-40B4-BE49-F238E27FC236}">
                <a16:creationId xmlns:a16="http://schemas.microsoft.com/office/drawing/2014/main" id="{D4C15DBB-9BD3-5D4A-BE6A-0977D3A149F5}"/>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0" name="Afbeelding 9">
            <a:hlinkClick r:id="rId11" action="ppaction://hlinksldjump"/>
            <a:extLst>
              <a:ext uri="{FF2B5EF4-FFF2-40B4-BE49-F238E27FC236}">
                <a16:creationId xmlns:a16="http://schemas.microsoft.com/office/drawing/2014/main" id="{42201ABA-A83D-427C-232F-52419B45DA73}"/>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2" name="Afbeelding 11">
            <a:hlinkClick r:id="rId13" action="ppaction://hlinksldjump"/>
            <a:extLst>
              <a:ext uri="{FF2B5EF4-FFF2-40B4-BE49-F238E27FC236}">
                <a16:creationId xmlns:a16="http://schemas.microsoft.com/office/drawing/2014/main" id="{C039D932-409B-0DBE-61DA-025130DCE62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3" name="Afbeelding 12" descr="Afbeelding met tekst, logo, schermopname, ontwerp&#10;&#10;Automatisch gegenereerde beschrijving">
            <a:hlinkClick r:id="rId15" action="ppaction://hlinksldjump"/>
            <a:extLst>
              <a:ext uri="{FF2B5EF4-FFF2-40B4-BE49-F238E27FC236}">
                <a16:creationId xmlns:a16="http://schemas.microsoft.com/office/drawing/2014/main" id="{0A532BBA-52A7-8925-416D-64C5DA53524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4" name="Afbeelding 13" descr="Afbeelding met tekst, logo, Graphics, Lettertype&#10;&#10;Automatisch gegenereerde beschrijving">
            <a:hlinkClick r:id="rId17" action="ppaction://hlinksldjump"/>
            <a:extLst>
              <a:ext uri="{FF2B5EF4-FFF2-40B4-BE49-F238E27FC236}">
                <a16:creationId xmlns:a16="http://schemas.microsoft.com/office/drawing/2014/main" id="{5038541B-0171-9736-3CBD-445D7C128AD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3" name="Afbeelding 22">
            <a:hlinkClick r:id="rId19" action="ppaction://hlinksldjump"/>
            <a:extLst>
              <a:ext uri="{FF2B5EF4-FFF2-40B4-BE49-F238E27FC236}">
                <a16:creationId xmlns:a16="http://schemas.microsoft.com/office/drawing/2014/main" id="{3EA0B1FC-BD1D-8C35-1A22-C36BB65A1659}"/>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FF560336-067D-7BC6-7DFE-50F70ED31845}"/>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22" name="Graphic 21">
            <a:hlinkClick r:id="" action="ppaction://hlinkshowjump?jump=nextslide"/>
            <a:extLst>
              <a:ext uri="{FF2B5EF4-FFF2-40B4-BE49-F238E27FC236}">
                <a16:creationId xmlns:a16="http://schemas.microsoft.com/office/drawing/2014/main" id="{E6EF7D9D-F353-8555-783A-DFD9C84181EF}"/>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1691416" y="6341585"/>
            <a:ext cx="304800" cy="304800"/>
          </a:xfrm>
          <a:prstGeom prst="rect">
            <a:avLst/>
          </a:prstGeom>
        </p:spPr>
      </p:pic>
      <p:pic>
        <p:nvPicPr>
          <p:cNvPr id="33" name="Afbeelding 32" descr="Afbeelding met logo, symbool, Lettertype, ontwerp&#10;&#10;Automatisch gegenereerde beschrijving">
            <a:hlinkClick r:id="rId25" action="ppaction://hlinksldjump"/>
            <a:extLst>
              <a:ext uri="{FF2B5EF4-FFF2-40B4-BE49-F238E27FC236}">
                <a16:creationId xmlns:a16="http://schemas.microsoft.com/office/drawing/2014/main" id="{225B61F4-3976-2279-DA25-12C2A2A910AB}"/>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220230" y="6317682"/>
            <a:ext cx="304800" cy="351945"/>
          </a:xfrm>
          <a:prstGeom prst="rect">
            <a:avLst/>
          </a:prstGeom>
        </p:spPr>
      </p:pic>
      <p:pic>
        <p:nvPicPr>
          <p:cNvPr id="34" name="Afbeelding 33" descr="Afbeelding met logo, Lettertype, symbool, wit&#10;&#10;Automatisch gegenereerde beschrijving">
            <a:hlinkClick r:id="rId27" action="ppaction://hlinksldjump"/>
            <a:extLst>
              <a:ext uri="{FF2B5EF4-FFF2-40B4-BE49-F238E27FC236}">
                <a16:creationId xmlns:a16="http://schemas.microsoft.com/office/drawing/2014/main" id="{9CEFDCFB-D5F2-6AA4-896B-D188D5E86A7E}"/>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1355018" y="6315915"/>
            <a:ext cx="284763" cy="328809"/>
          </a:xfrm>
          <a:prstGeom prst="rect">
            <a:avLst/>
          </a:prstGeom>
        </p:spPr>
      </p:pic>
      <p:pic>
        <p:nvPicPr>
          <p:cNvPr id="35" name="Afbeelding 34" descr="Afbeelding met logo, Lettertype, symbool, ontwerp&#10;&#10;Automatisch gegenereerde beschrijving">
            <a:hlinkClick r:id="rId29" action="ppaction://hlinksldjump"/>
            <a:extLst>
              <a:ext uri="{FF2B5EF4-FFF2-40B4-BE49-F238E27FC236}">
                <a16:creationId xmlns:a16="http://schemas.microsoft.com/office/drawing/2014/main" id="{1DB4FA9F-DBA8-AB35-9E4A-E3AF5E98619F}"/>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9075983" y="6340186"/>
            <a:ext cx="304800" cy="351945"/>
          </a:xfrm>
          <a:prstGeom prst="rect">
            <a:avLst/>
          </a:prstGeom>
        </p:spPr>
      </p:pic>
      <p:pic>
        <p:nvPicPr>
          <p:cNvPr id="36" name="Afbeelding 35" descr="Afbeelding met logo, tekst, symbool, Lettertype&#10;&#10;Automatisch gegenereerde beschrijving">
            <a:hlinkClick r:id="rId31" action="ppaction://hlinksldjump"/>
            <a:extLst>
              <a:ext uri="{FF2B5EF4-FFF2-40B4-BE49-F238E27FC236}">
                <a16:creationId xmlns:a16="http://schemas.microsoft.com/office/drawing/2014/main" id="{23874710-446B-3CAA-DD5A-1FC8FF97500F}"/>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0609838" y="6310289"/>
            <a:ext cx="304800" cy="351945"/>
          </a:xfrm>
          <a:prstGeom prst="rect">
            <a:avLst/>
          </a:prstGeom>
        </p:spPr>
      </p:pic>
      <p:pic>
        <p:nvPicPr>
          <p:cNvPr id="37" name="Afbeelding 36" descr="Afbeelding met symbool, tekst, logo, Lettertype&#10;&#10;Automatisch gegenereerde beschrijving">
            <a:hlinkClick r:id="rId33" action="ppaction://hlinksldjump"/>
            <a:extLst>
              <a:ext uri="{FF2B5EF4-FFF2-40B4-BE49-F238E27FC236}">
                <a16:creationId xmlns:a16="http://schemas.microsoft.com/office/drawing/2014/main" id="{60330949-925E-885A-C573-73FA155DC82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0996625" y="6325540"/>
            <a:ext cx="273585" cy="319184"/>
          </a:xfrm>
          <a:prstGeom prst="rect">
            <a:avLst/>
          </a:prstGeom>
        </p:spPr>
      </p:pic>
      <p:pic>
        <p:nvPicPr>
          <p:cNvPr id="38" name="Afbeelding 37" descr="Afbeelding met logo, Lettertype, symbool, tekst&#10;&#10;Automatisch gegenereerde beschrijving">
            <a:hlinkClick r:id="rId35" action="ppaction://hlinksldjump"/>
            <a:extLst>
              <a:ext uri="{FF2B5EF4-FFF2-40B4-BE49-F238E27FC236}">
                <a16:creationId xmlns:a16="http://schemas.microsoft.com/office/drawing/2014/main" id="{9250F7AE-4D1E-951F-177D-60D29970ED0A}"/>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9454713" y="6336342"/>
            <a:ext cx="289366" cy="334124"/>
          </a:xfrm>
          <a:prstGeom prst="rect">
            <a:avLst/>
          </a:prstGeom>
        </p:spPr>
      </p:pic>
      <p:pic>
        <p:nvPicPr>
          <p:cNvPr id="39" name="Afbeelding 38" descr="Afbeelding met Lettertype, logo, Graphics, symbool&#10;&#10;Automatisch gegenereerde beschrijving">
            <a:hlinkClick r:id="rId37" action="ppaction://hlinksldjump"/>
            <a:extLst>
              <a:ext uri="{FF2B5EF4-FFF2-40B4-BE49-F238E27FC236}">
                <a16:creationId xmlns:a16="http://schemas.microsoft.com/office/drawing/2014/main" id="{94D4C6C7-E483-1C4E-B211-3EEF6B0BFDAA}"/>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8697253" y="6336180"/>
            <a:ext cx="304800" cy="351945"/>
          </a:xfrm>
          <a:prstGeom prst="rect">
            <a:avLst/>
          </a:prstGeom>
        </p:spPr>
      </p:pic>
      <p:pic>
        <p:nvPicPr>
          <p:cNvPr id="40" name="Afbeelding 39" descr="Afbeelding met symbool, logo, Lettertype, Graphics&#10;&#10;Automatisch gegenereerde beschrijving">
            <a:hlinkClick r:id="rId39" action="ppaction://hlinksldjump"/>
            <a:extLst>
              <a:ext uri="{FF2B5EF4-FFF2-40B4-BE49-F238E27FC236}">
                <a16:creationId xmlns:a16="http://schemas.microsoft.com/office/drawing/2014/main" id="{C3F8ED98-8B5F-0F90-3712-53650BB95107}"/>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9833443" y="6327307"/>
            <a:ext cx="304800" cy="351945"/>
          </a:xfrm>
          <a:prstGeom prst="rect">
            <a:avLst/>
          </a:prstGeom>
        </p:spPr>
      </p:pic>
    </p:spTree>
    <p:extLst>
      <p:ext uri="{BB962C8B-B14F-4D97-AF65-F5344CB8AC3E}">
        <p14:creationId xmlns:p14="http://schemas.microsoft.com/office/powerpoint/2010/main" val="7144275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2480730-1549-F176-EEDA-89FB9CB2B5A5}"/>
              </a:ext>
            </a:extLst>
          </p:cNvPr>
          <p:cNvPicPr>
            <a:picLocks noChangeAspect="1"/>
          </p:cNvPicPr>
          <p:nvPr/>
        </p:nvPicPr>
        <p:blipFill>
          <a:blip r:embed="rId3"/>
          <a:stretch>
            <a:fillRect/>
          </a:stretch>
        </p:blipFill>
        <p:spPr>
          <a:xfrm flipV="1">
            <a:off x="10902539" y="-278906"/>
            <a:ext cx="490752" cy="557811"/>
          </a:xfrm>
          <a:prstGeom prst="rect">
            <a:avLst/>
          </a:prstGeom>
        </p:spPr>
      </p:pic>
      <p:sp>
        <p:nvSpPr>
          <p:cNvPr id="4" name="Titel 1">
            <a:extLst>
              <a:ext uri="{FF2B5EF4-FFF2-40B4-BE49-F238E27FC236}">
                <a16:creationId xmlns:a16="http://schemas.microsoft.com/office/drawing/2014/main" id="{196FE5A3-0BC8-15F7-A1A6-406B0C5AD891}"/>
              </a:ext>
            </a:extLst>
          </p:cNvPr>
          <p:cNvSpPr>
            <a:spLocks noGrp="1"/>
          </p:cNvSpPr>
          <p:nvPr>
            <p:ph type="title"/>
          </p:nvPr>
        </p:nvSpPr>
        <p:spPr>
          <a:xfrm>
            <a:off x="5444488" y="414621"/>
            <a:ext cx="6321268" cy="717911"/>
          </a:xfrm>
        </p:spPr>
        <p:txBody>
          <a:bodyPr/>
          <a:lstStyle/>
          <a:p>
            <a:r>
              <a:rPr lang="nl-NL" dirty="0">
                <a:latin typeface="Calibri" panose="020F0502020204030204" pitchFamily="34" charset="0"/>
                <a:cs typeface="Calibri" panose="020F0502020204030204" pitchFamily="34" charset="0"/>
              </a:rPr>
              <a:t>Reflecteer</a:t>
            </a:r>
          </a:p>
        </p:txBody>
      </p:sp>
      <p:sp>
        <p:nvSpPr>
          <p:cNvPr id="11" name="Tekstvak 10">
            <a:extLst>
              <a:ext uri="{FF2B5EF4-FFF2-40B4-BE49-F238E27FC236}">
                <a16:creationId xmlns:a16="http://schemas.microsoft.com/office/drawing/2014/main" id="{15D255F0-5B62-97FA-BBB8-DC76542FC6E2}"/>
              </a:ext>
            </a:extLst>
          </p:cNvPr>
          <p:cNvSpPr txBox="1"/>
          <p:nvPr/>
        </p:nvSpPr>
        <p:spPr>
          <a:xfrm>
            <a:off x="5370148" y="1057454"/>
            <a:ext cx="6321268" cy="3323987"/>
          </a:xfrm>
          <a:prstGeom prst="rect">
            <a:avLst/>
          </a:prstGeom>
          <a:noFill/>
        </p:spPr>
        <p:txBody>
          <a:bodyPr wrap="square" rtlCol="0">
            <a:spAutoFit/>
          </a:bodyPr>
          <a:lstStyle/>
          <a:p>
            <a:r>
              <a:rPr lang="nl-NL" sz="1800" dirty="0">
                <a:effectLst/>
                <a:latin typeface="Calibri" panose="020F0502020204030204" pitchFamily="34" charset="0"/>
                <a:cs typeface="Calibri" panose="020F0502020204030204" pitchFamily="34" charset="0"/>
              </a:rPr>
              <a:t>Blik terug op je werk en evalueer hoe het is gegaan. Maak een plan over je ontwikkeling. </a:t>
            </a:r>
            <a:endParaRPr lang="nl-NL" dirty="0">
              <a:effectLst/>
              <a:latin typeface="Calibri" panose="020F0502020204030204" pitchFamily="34" charset="0"/>
              <a:cs typeface="Calibri" panose="020F0502020204030204" pitchFamily="34" charset="0"/>
            </a:endParaRPr>
          </a:p>
          <a:p>
            <a:pPr marL="177800" indent="-155575">
              <a:buFont typeface="Wingdings" pitchFamily="2" charset="2"/>
              <a:buChar char="§"/>
            </a:pPr>
            <a:r>
              <a:rPr lang="nl-NL" sz="1200" b="1" dirty="0">
                <a:latin typeface="Calibri" panose="020F0502020204030204" pitchFamily="34" charset="0"/>
                <a:cs typeface="Calibri" panose="020F0502020204030204" pitchFamily="34" charset="0"/>
              </a:rPr>
              <a:t>Blik terug:</a:t>
            </a:r>
          </a:p>
          <a:p>
            <a:pPr marL="177800"/>
            <a:r>
              <a:rPr lang="nl-NL" sz="1200" dirty="0">
                <a:latin typeface="Calibri" panose="020F0502020204030204" pitchFamily="34" charset="0"/>
                <a:cs typeface="Calibri" panose="020F0502020204030204" pitchFamily="34" charset="0"/>
              </a:rPr>
              <a:t>Benoem aan welke vaardigheden en onderzoeksfasen je hebt gewerkt. Bevraag jezelf over hoe je het hebt aangepakt en hoe het is gegaan. </a:t>
            </a:r>
          </a:p>
          <a:p>
            <a:pPr marL="177800" indent="-155575">
              <a:buFont typeface="Wingdings" pitchFamily="2" charset="2"/>
              <a:buChar char="§"/>
            </a:pPr>
            <a:r>
              <a:rPr lang="nl-NL" sz="1200" b="1" dirty="0">
                <a:latin typeface="Calibri" panose="020F0502020204030204" pitchFamily="34" charset="0"/>
                <a:cs typeface="Calibri" panose="020F0502020204030204" pitchFamily="34" charset="0"/>
              </a:rPr>
              <a:t>Verbeter jezelf:</a:t>
            </a:r>
          </a:p>
          <a:p>
            <a:pPr marL="177800"/>
            <a:r>
              <a:rPr lang="nl-NL" sz="1200" dirty="0">
                <a:latin typeface="Calibri" panose="020F0502020204030204" pitchFamily="34" charset="0"/>
                <a:cs typeface="Calibri" panose="020F0502020204030204" pitchFamily="34" charset="0"/>
              </a:rPr>
              <a:t>Ontdek en ontwikkel continu je eigen vaardigheden en onderzoeks-aanpak. Weet in welke onderzoekvaardigheden en -fasen je goed bent en waarin je minder goed bent. Maak een plan om jezelf verder te ontwikkelen. </a:t>
            </a:r>
          </a:p>
          <a:p>
            <a:pPr marL="177800" indent="-155575">
              <a:buFont typeface="Wingdings" pitchFamily="2" charset="2"/>
              <a:buChar char="§"/>
            </a:pPr>
            <a:r>
              <a:rPr lang="nl-NL" sz="1200" b="1" dirty="0">
                <a:latin typeface="Calibri" panose="020F0502020204030204" pitchFamily="34" charset="0"/>
                <a:cs typeface="Calibri" panose="020F0502020204030204" pitchFamily="34" charset="0"/>
              </a:rPr>
              <a:t>Ken jezelf:</a:t>
            </a:r>
          </a:p>
          <a:p>
            <a:pPr marL="177800"/>
            <a:r>
              <a:rPr lang="nl-NL" sz="1200" dirty="0">
                <a:latin typeface="Calibri" panose="020F0502020204030204" pitchFamily="34" charset="0"/>
                <a:cs typeface="Calibri" panose="020F0502020204030204" pitchFamily="34" charset="0"/>
              </a:rPr>
              <a:t>Ontdek en ontwikkel je eigen vaardigheden, </a:t>
            </a:r>
            <a:r>
              <a:rPr lang="nl-NL" sz="1200" dirty="0" err="1">
                <a:latin typeface="Calibri" panose="020F0502020204030204" pitchFamily="34" charset="0"/>
                <a:cs typeface="Calibri" panose="020F0502020204030204" pitchFamily="34" charset="0"/>
              </a:rPr>
              <a:t>onderzoeksaanpak</a:t>
            </a:r>
            <a:r>
              <a:rPr lang="nl-NL" sz="1200" dirty="0">
                <a:latin typeface="Calibri" panose="020F0502020204030204" pitchFamily="34" charset="0"/>
                <a:cs typeface="Calibri" panose="020F0502020204030204" pitchFamily="34" charset="0"/>
              </a:rPr>
              <a:t>, voorkeuren en bij jou passende methodes. Ontwikkel zelfkennis. </a:t>
            </a:r>
          </a:p>
          <a:p>
            <a:endParaRPr lang="nl-NL" spc="10" dirty="0">
              <a:solidFill>
                <a:srgbClr val="000000"/>
              </a:solidFill>
              <a:latin typeface="Arial" panose="020B0604020202020204" pitchFamily="34" charset="0"/>
              <a:ea typeface="Arial" panose="020B0604020202020204" pitchFamily="34" charset="0"/>
              <a:cs typeface="Arial" panose="020B0604020202020204" pitchFamily="34" charset="0"/>
            </a:endParaRPr>
          </a:p>
          <a:p>
            <a:endParaRPr lang="nl-NL" dirty="0"/>
          </a:p>
          <a:p>
            <a:r>
              <a:rPr lang="nl-NL" dirty="0"/>
              <a:t>  </a:t>
            </a:r>
          </a:p>
        </p:txBody>
      </p:sp>
      <p:pic>
        <p:nvPicPr>
          <p:cNvPr id="19" name="Graphic 18">
            <a:hlinkClick r:id="" action="ppaction://hlinkshowjump?jump=nextslide"/>
            <a:extLst>
              <a:ext uri="{FF2B5EF4-FFF2-40B4-BE49-F238E27FC236}">
                <a16:creationId xmlns:a16="http://schemas.microsoft.com/office/drawing/2014/main" id="{5E0F0FAB-CDC1-6325-9BDB-9F5D55232C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91416" y="6341585"/>
            <a:ext cx="304800" cy="304800"/>
          </a:xfrm>
          <a:prstGeom prst="rect">
            <a:avLst/>
          </a:prstGeom>
        </p:spPr>
      </p:pic>
      <p:pic>
        <p:nvPicPr>
          <p:cNvPr id="15" name="Afbeelding 14" descr="Afbeelding met tekst, logo, schermopname, ontwerp&#10;&#10;Automatisch gegenereerde beschrijving">
            <a:extLst>
              <a:ext uri="{FF2B5EF4-FFF2-40B4-BE49-F238E27FC236}">
                <a16:creationId xmlns:a16="http://schemas.microsoft.com/office/drawing/2014/main" id="{F306AD26-9FD3-7A91-4C3F-56A58D2BFF2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6244" y="414621"/>
            <a:ext cx="3474354" cy="4352790"/>
          </a:xfrm>
          <a:prstGeom prst="rect">
            <a:avLst/>
          </a:prstGeom>
        </p:spPr>
      </p:pic>
      <p:pic>
        <p:nvPicPr>
          <p:cNvPr id="3" name="Afbeelding 2">
            <a:hlinkClick r:id="rId7" action="ppaction://hlinksldjump"/>
            <a:extLst>
              <a:ext uri="{FF2B5EF4-FFF2-40B4-BE49-F238E27FC236}">
                <a16:creationId xmlns:a16="http://schemas.microsoft.com/office/drawing/2014/main" id="{FA0811F7-C610-15FF-FDDC-EBE29BEA72CA}"/>
              </a:ext>
            </a:extLst>
          </p:cNvPr>
          <p:cNvPicPr>
            <a:picLocks noChangeAspect="1"/>
          </p:cNvPicPr>
          <p:nvPr/>
        </p:nvPicPr>
        <p:blipFill>
          <a:blip r:embed="rId8"/>
          <a:stretch>
            <a:fillRect/>
          </a:stretch>
        </p:blipFill>
        <p:spPr>
          <a:xfrm>
            <a:off x="1814173" y="6336180"/>
            <a:ext cx="331680" cy="331680"/>
          </a:xfrm>
          <a:prstGeom prst="rect">
            <a:avLst/>
          </a:prstGeom>
        </p:spPr>
      </p:pic>
      <p:pic>
        <p:nvPicPr>
          <p:cNvPr id="8" name="Afbeelding 7">
            <a:hlinkClick r:id="rId9" action="ppaction://hlinksldjump"/>
            <a:extLst>
              <a:ext uri="{FF2B5EF4-FFF2-40B4-BE49-F238E27FC236}">
                <a16:creationId xmlns:a16="http://schemas.microsoft.com/office/drawing/2014/main" id="{5FA9DC76-B9E1-0872-A78A-3EB69DC14351}"/>
              </a:ext>
            </a:extLst>
          </p:cNvPr>
          <p:cNvPicPr>
            <a:picLocks noChangeAspect="1"/>
          </p:cNvPicPr>
          <p:nvPr/>
        </p:nvPicPr>
        <p:blipFill>
          <a:blip r:embed="rId10"/>
          <a:stretch>
            <a:fillRect/>
          </a:stretch>
        </p:blipFill>
        <p:spPr>
          <a:xfrm>
            <a:off x="2200186" y="6331225"/>
            <a:ext cx="361656" cy="350084"/>
          </a:xfrm>
          <a:prstGeom prst="rect">
            <a:avLst/>
          </a:prstGeom>
        </p:spPr>
      </p:pic>
      <p:pic>
        <p:nvPicPr>
          <p:cNvPr id="9" name="Afbeelding 8">
            <a:hlinkClick r:id="rId11" action="ppaction://hlinksldjump"/>
            <a:extLst>
              <a:ext uri="{FF2B5EF4-FFF2-40B4-BE49-F238E27FC236}">
                <a16:creationId xmlns:a16="http://schemas.microsoft.com/office/drawing/2014/main" id="{C794BAFA-1F4E-944B-A997-D0BA01A5C271}"/>
              </a:ext>
            </a:extLst>
          </p:cNvPr>
          <p:cNvPicPr>
            <a:picLocks noChangeAspect="1"/>
          </p:cNvPicPr>
          <p:nvPr/>
        </p:nvPicPr>
        <p:blipFill>
          <a:blip r:embed="rId12"/>
          <a:stretch>
            <a:fillRect/>
          </a:stretch>
        </p:blipFill>
        <p:spPr>
          <a:xfrm flipH="1">
            <a:off x="2624687" y="6337948"/>
            <a:ext cx="331679" cy="331679"/>
          </a:xfrm>
          <a:prstGeom prst="rect">
            <a:avLst/>
          </a:prstGeom>
        </p:spPr>
      </p:pic>
      <p:pic>
        <p:nvPicPr>
          <p:cNvPr id="10" name="Afbeelding 9">
            <a:hlinkClick r:id="rId13" action="ppaction://hlinksldjump"/>
            <a:extLst>
              <a:ext uri="{FF2B5EF4-FFF2-40B4-BE49-F238E27FC236}">
                <a16:creationId xmlns:a16="http://schemas.microsoft.com/office/drawing/2014/main" id="{47CDC71A-434E-792E-E0E5-EBD5660BA776}"/>
              </a:ext>
            </a:extLst>
          </p:cNvPr>
          <p:cNvPicPr>
            <a:picLocks noChangeAspect="1"/>
          </p:cNvPicPr>
          <p:nvPr/>
        </p:nvPicPr>
        <p:blipFill>
          <a:blip r:embed="rId14"/>
          <a:stretch>
            <a:fillRect/>
          </a:stretch>
        </p:blipFill>
        <p:spPr>
          <a:xfrm flipH="1">
            <a:off x="3024195" y="6337948"/>
            <a:ext cx="331679" cy="331679"/>
          </a:xfrm>
          <a:prstGeom prst="rect">
            <a:avLst/>
          </a:prstGeom>
        </p:spPr>
      </p:pic>
      <p:pic>
        <p:nvPicPr>
          <p:cNvPr id="12" name="Afbeelding 11">
            <a:hlinkClick r:id="rId15" action="ppaction://hlinksldjump"/>
            <a:extLst>
              <a:ext uri="{FF2B5EF4-FFF2-40B4-BE49-F238E27FC236}">
                <a16:creationId xmlns:a16="http://schemas.microsoft.com/office/drawing/2014/main" id="{EB981B5A-4818-E4FE-9FDC-227A6FD18010}"/>
              </a:ext>
            </a:extLst>
          </p:cNvPr>
          <p:cNvPicPr>
            <a:picLocks noChangeAspect="1"/>
          </p:cNvPicPr>
          <p:nvPr/>
        </p:nvPicPr>
        <p:blipFill>
          <a:blip r:embed="rId16"/>
          <a:stretch>
            <a:fillRect/>
          </a:stretch>
        </p:blipFill>
        <p:spPr>
          <a:xfrm flipH="1">
            <a:off x="3421749" y="6321405"/>
            <a:ext cx="361654" cy="361654"/>
          </a:xfrm>
          <a:prstGeom prst="rect">
            <a:avLst/>
          </a:prstGeom>
        </p:spPr>
      </p:pic>
      <p:pic>
        <p:nvPicPr>
          <p:cNvPr id="13" name="Afbeelding 12" descr="Afbeelding met tekst, logo, schermopname, ontwerp&#10;&#10;Automatisch gegenereerde beschrijving">
            <a:hlinkClick r:id="rId17" action="ppaction://hlinksldjump"/>
            <a:extLst>
              <a:ext uri="{FF2B5EF4-FFF2-40B4-BE49-F238E27FC236}">
                <a16:creationId xmlns:a16="http://schemas.microsoft.com/office/drawing/2014/main" id="{1C068EBB-5C93-9B41-CD04-9CD17BCEC5D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4" name="Afbeelding 13" descr="Afbeelding met tekst, logo, Graphics, Lettertype&#10;&#10;Automatisch gegenereerde beschrijving">
            <a:hlinkClick r:id="rId19" action="ppaction://hlinksldjump"/>
            <a:extLst>
              <a:ext uri="{FF2B5EF4-FFF2-40B4-BE49-F238E27FC236}">
                <a16:creationId xmlns:a16="http://schemas.microsoft.com/office/drawing/2014/main" id="{AA55414E-29DA-DF7C-6D7F-D4DCD139D678}"/>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3" name="Afbeelding 22">
            <a:hlinkClick r:id="rId21" action="ppaction://hlinksldjump"/>
            <a:extLst>
              <a:ext uri="{FF2B5EF4-FFF2-40B4-BE49-F238E27FC236}">
                <a16:creationId xmlns:a16="http://schemas.microsoft.com/office/drawing/2014/main" id="{832DB4E9-18D7-06D9-A8DB-0FB4D4613F3D}"/>
              </a:ext>
            </a:extLst>
          </p:cNvPr>
          <p:cNvPicPr>
            <a:picLocks noChangeAspect="1"/>
          </p:cNvPicPr>
          <p:nvPr/>
        </p:nvPicPr>
        <p:blipFill>
          <a:blip r:embed="rId22"/>
          <a:stretch>
            <a:fillRect/>
          </a:stretch>
        </p:blipFill>
        <p:spPr>
          <a:xfrm>
            <a:off x="1421440" y="6343395"/>
            <a:ext cx="331680" cy="326373"/>
          </a:xfrm>
          <a:prstGeom prst="rect">
            <a:avLst/>
          </a:prstGeom>
        </p:spPr>
      </p:pic>
      <p:pic>
        <p:nvPicPr>
          <p:cNvPr id="24" name="Afbeelding 23">
            <a:hlinkClick r:id="rId23" action="ppaction://hlinksldjump"/>
            <a:extLst>
              <a:ext uri="{FF2B5EF4-FFF2-40B4-BE49-F238E27FC236}">
                <a16:creationId xmlns:a16="http://schemas.microsoft.com/office/drawing/2014/main" id="{83DF977F-949C-BD0F-A5E1-678075B7B4D4}"/>
              </a:ext>
            </a:extLst>
          </p:cNvPr>
          <p:cNvPicPr>
            <a:picLocks noChangeAspect="1"/>
          </p:cNvPicPr>
          <p:nvPr/>
        </p:nvPicPr>
        <p:blipFill>
          <a:blip r:embed="rId24"/>
          <a:stretch>
            <a:fillRect/>
          </a:stretch>
        </p:blipFill>
        <p:spPr>
          <a:xfrm flipH="1">
            <a:off x="634022" y="6341577"/>
            <a:ext cx="325344" cy="329489"/>
          </a:xfrm>
          <a:prstGeom prst="rect">
            <a:avLst/>
          </a:prstGeom>
        </p:spPr>
      </p:pic>
      <p:pic>
        <p:nvPicPr>
          <p:cNvPr id="22" name="Afbeelding 21" descr="Afbeelding met logo, symbool, Lettertype, ontwerp&#10;&#10;Automatisch gegenereerde beschrijving">
            <a:hlinkClick r:id="rId25" action="ppaction://hlinksldjump"/>
            <a:extLst>
              <a:ext uri="{FF2B5EF4-FFF2-40B4-BE49-F238E27FC236}">
                <a16:creationId xmlns:a16="http://schemas.microsoft.com/office/drawing/2014/main" id="{740C1661-E853-341D-FEA3-EA6A45AE337D}"/>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220230" y="6317682"/>
            <a:ext cx="304800" cy="351945"/>
          </a:xfrm>
          <a:prstGeom prst="rect">
            <a:avLst/>
          </a:prstGeom>
        </p:spPr>
      </p:pic>
      <p:pic>
        <p:nvPicPr>
          <p:cNvPr id="25" name="Afbeelding 24" descr="Afbeelding met logo, Lettertype, symbool, wit&#10;&#10;Automatisch gegenereerde beschrijving">
            <a:hlinkClick r:id="rId27" action="ppaction://hlinksldjump"/>
            <a:extLst>
              <a:ext uri="{FF2B5EF4-FFF2-40B4-BE49-F238E27FC236}">
                <a16:creationId xmlns:a16="http://schemas.microsoft.com/office/drawing/2014/main" id="{3DB382B4-9530-E8D8-4A32-C5DC7A79E652}"/>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1355018" y="6315915"/>
            <a:ext cx="284763" cy="328809"/>
          </a:xfrm>
          <a:prstGeom prst="rect">
            <a:avLst/>
          </a:prstGeom>
        </p:spPr>
      </p:pic>
      <p:pic>
        <p:nvPicPr>
          <p:cNvPr id="26" name="Afbeelding 25" descr="Afbeelding met logo, Lettertype, symbool, ontwerp&#10;&#10;Automatisch gegenereerde beschrijving">
            <a:hlinkClick r:id="rId29" action="ppaction://hlinksldjump"/>
            <a:extLst>
              <a:ext uri="{FF2B5EF4-FFF2-40B4-BE49-F238E27FC236}">
                <a16:creationId xmlns:a16="http://schemas.microsoft.com/office/drawing/2014/main" id="{F8FBD72B-023A-7445-19E4-B7F364C96B6A}"/>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9075983" y="6340186"/>
            <a:ext cx="304800" cy="351945"/>
          </a:xfrm>
          <a:prstGeom prst="rect">
            <a:avLst/>
          </a:prstGeom>
        </p:spPr>
      </p:pic>
      <p:pic>
        <p:nvPicPr>
          <p:cNvPr id="27" name="Afbeelding 26" descr="Afbeelding met logo, tekst, symbool, Lettertype&#10;&#10;Automatisch gegenereerde beschrijving">
            <a:hlinkClick r:id="rId31" action="ppaction://hlinksldjump"/>
            <a:extLst>
              <a:ext uri="{FF2B5EF4-FFF2-40B4-BE49-F238E27FC236}">
                <a16:creationId xmlns:a16="http://schemas.microsoft.com/office/drawing/2014/main" id="{9728DD85-21EC-572E-BAEB-6CB9D8E5ED17}"/>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0609838" y="6310289"/>
            <a:ext cx="304800" cy="351945"/>
          </a:xfrm>
          <a:prstGeom prst="rect">
            <a:avLst/>
          </a:prstGeom>
        </p:spPr>
      </p:pic>
      <p:pic>
        <p:nvPicPr>
          <p:cNvPr id="28" name="Afbeelding 27" descr="Afbeelding met symbool, tekst, logo, Lettertype&#10;&#10;Automatisch gegenereerde beschrijving">
            <a:hlinkClick r:id="rId33" action="ppaction://hlinksldjump"/>
            <a:extLst>
              <a:ext uri="{FF2B5EF4-FFF2-40B4-BE49-F238E27FC236}">
                <a16:creationId xmlns:a16="http://schemas.microsoft.com/office/drawing/2014/main" id="{C1553C57-D246-B225-88A3-41737AFF830B}"/>
              </a:ext>
            </a:extLst>
          </p:cNvPr>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0996625" y="6325540"/>
            <a:ext cx="273585" cy="319184"/>
          </a:xfrm>
          <a:prstGeom prst="rect">
            <a:avLst/>
          </a:prstGeom>
        </p:spPr>
      </p:pic>
      <p:pic>
        <p:nvPicPr>
          <p:cNvPr id="29" name="Afbeelding 28" descr="Afbeelding met logo, Lettertype, symbool, tekst&#10;&#10;Automatisch gegenereerde beschrijving">
            <a:hlinkClick r:id="rId35" action="ppaction://hlinksldjump"/>
            <a:extLst>
              <a:ext uri="{FF2B5EF4-FFF2-40B4-BE49-F238E27FC236}">
                <a16:creationId xmlns:a16="http://schemas.microsoft.com/office/drawing/2014/main" id="{49BB3905-11F0-86FC-B614-D3E3C96C93EB}"/>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9454713" y="6336342"/>
            <a:ext cx="289366" cy="334124"/>
          </a:xfrm>
          <a:prstGeom prst="rect">
            <a:avLst/>
          </a:prstGeom>
        </p:spPr>
      </p:pic>
      <p:pic>
        <p:nvPicPr>
          <p:cNvPr id="30" name="Afbeelding 29" descr="Afbeelding met Lettertype, logo, Graphics, symbool&#10;&#10;Automatisch gegenereerde beschrijving">
            <a:hlinkClick r:id="rId37" action="ppaction://hlinksldjump"/>
            <a:extLst>
              <a:ext uri="{FF2B5EF4-FFF2-40B4-BE49-F238E27FC236}">
                <a16:creationId xmlns:a16="http://schemas.microsoft.com/office/drawing/2014/main" id="{54151E22-9C67-26DB-3443-EFA01A32F3E1}"/>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8697253" y="6336180"/>
            <a:ext cx="304800" cy="351945"/>
          </a:xfrm>
          <a:prstGeom prst="rect">
            <a:avLst/>
          </a:prstGeom>
        </p:spPr>
      </p:pic>
      <p:pic>
        <p:nvPicPr>
          <p:cNvPr id="31" name="Afbeelding 30" descr="Afbeelding met symbool, logo, Lettertype, Graphics&#10;&#10;Automatisch gegenereerde beschrijving">
            <a:hlinkClick r:id="rId39" action="ppaction://hlinksldjump"/>
            <a:extLst>
              <a:ext uri="{FF2B5EF4-FFF2-40B4-BE49-F238E27FC236}">
                <a16:creationId xmlns:a16="http://schemas.microsoft.com/office/drawing/2014/main" id="{6C36FC5A-57DF-463F-EDA2-65DF1BFCE0B8}"/>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9833443" y="6327307"/>
            <a:ext cx="304800" cy="351945"/>
          </a:xfrm>
          <a:prstGeom prst="rect">
            <a:avLst/>
          </a:prstGeom>
        </p:spPr>
      </p:pic>
    </p:spTree>
    <p:extLst>
      <p:ext uri="{BB962C8B-B14F-4D97-AF65-F5344CB8AC3E}">
        <p14:creationId xmlns:p14="http://schemas.microsoft.com/office/powerpoint/2010/main" val="2462776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2480730-1549-F176-EEDA-89FB9CB2B5A5}"/>
              </a:ext>
            </a:extLst>
          </p:cNvPr>
          <p:cNvPicPr>
            <a:picLocks noChangeAspect="1"/>
          </p:cNvPicPr>
          <p:nvPr/>
        </p:nvPicPr>
        <p:blipFill>
          <a:blip r:embed="rId2"/>
          <a:stretch>
            <a:fillRect/>
          </a:stretch>
        </p:blipFill>
        <p:spPr>
          <a:xfrm flipV="1">
            <a:off x="10902539" y="-278906"/>
            <a:ext cx="490752" cy="557811"/>
          </a:xfrm>
          <a:prstGeom prst="rect">
            <a:avLst/>
          </a:prstGeom>
        </p:spPr>
      </p:pic>
      <p:sp>
        <p:nvSpPr>
          <p:cNvPr id="4" name="Titel 1">
            <a:extLst>
              <a:ext uri="{FF2B5EF4-FFF2-40B4-BE49-F238E27FC236}">
                <a16:creationId xmlns:a16="http://schemas.microsoft.com/office/drawing/2014/main" id="{196FE5A3-0BC8-15F7-A1A6-406B0C5AD891}"/>
              </a:ext>
            </a:extLst>
          </p:cNvPr>
          <p:cNvSpPr>
            <a:spLocks noGrp="1"/>
          </p:cNvSpPr>
          <p:nvPr>
            <p:ph type="title"/>
          </p:nvPr>
        </p:nvSpPr>
        <p:spPr>
          <a:xfrm>
            <a:off x="4880015" y="164765"/>
            <a:ext cx="4230717" cy="642833"/>
          </a:xfrm>
        </p:spPr>
        <p:txBody>
          <a:bodyPr/>
          <a:lstStyle/>
          <a:p>
            <a:r>
              <a:rPr lang="nl-NL" dirty="0">
                <a:latin typeface="Calibri" panose="020F0502020204030204" pitchFamily="34" charset="0"/>
                <a:cs typeface="Calibri" panose="020F0502020204030204" pitchFamily="34" charset="0"/>
              </a:rPr>
              <a:t>Knoppen/Iconen</a:t>
            </a:r>
          </a:p>
        </p:txBody>
      </p:sp>
      <p:sp>
        <p:nvSpPr>
          <p:cNvPr id="11" name="Tekstvak 10">
            <a:extLst>
              <a:ext uri="{FF2B5EF4-FFF2-40B4-BE49-F238E27FC236}">
                <a16:creationId xmlns:a16="http://schemas.microsoft.com/office/drawing/2014/main" id="{15D255F0-5B62-97FA-BBB8-DC76542FC6E2}"/>
              </a:ext>
            </a:extLst>
          </p:cNvPr>
          <p:cNvSpPr txBox="1"/>
          <p:nvPr/>
        </p:nvSpPr>
        <p:spPr>
          <a:xfrm>
            <a:off x="4824035" y="807598"/>
            <a:ext cx="6864110" cy="3416320"/>
          </a:xfrm>
          <a:prstGeom prst="rect">
            <a:avLst/>
          </a:prstGeom>
          <a:noFill/>
        </p:spPr>
        <p:txBody>
          <a:bodyPr wrap="square" rtlCol="0">
            <a:spAutoFit/>
          </a:bodyPr>
          <a:lstStyle/>
          <a:p>
            <a:r>
              <a:rPr lang="nl-NL" spc="10" dirty="0">
                <a:solidFill>
                  <a:srgbClr val="000000"/>
                </a:solidFill>
                <a:latin typeface="Calibri" panose="020F0502020204030204" pitchFamily="34" charset="0"/>
                <a:ea typeface="Arial" panose="020B0604020202020204" pitchFamily="34" charset="0"/>
                <a:cs typeface="Calibri" panose="020F0502020204030204" pitchFamily="34" charset="0"/>
              </a:rPr>
              <a:t>Deze presentie maakt gebruik van knoppen/iconen waar je op kunt drukken. Hiermee kun je makkelijk naar informatie zoeken. Op de       -pagina en de      -pagina heb je er al een aantal gezien.</a:t>
            </a:r>
          </a:p>
          <a:p>
            <a:endParaRPr lang="nl-NL" spc="10" dirty="0">
              <a:solidFill>
                <a:srgbClr val="000000"/>
              </a:solidFill>
              <a:latin typeface="Calibri" panose="020F0502020204030204" pitchFamily="34" charset="0"/>
              <a:ea typeface="Arial" panose="020B0604020202020204" pitchFamily="34" charset="0"/>
              <a:cs typeface="Calibri" panose="020F0502020204030204" pitchFamily="34" charset="0"/>
            </a:endParaRPr>
          </a:p>
          <a:p>
            <a:r>
              <a:rPr lang="nl-NL" spc="10" dirty="0">
                <a:solidFill>
                  <a:srgbClr val="000000"/>
                </a:solidFill>
                <a:latin typeface="Calibri" panose="020F0502020204030204" pitchFamily="34" charset="0"/>
                <a:ea typeface="Arial" panose="020B0604020202020204" pitchFamily="34" charset="0"/>
                <a:cs typeface="Calibri" panose="020F0502020204030204" pitchFamily="34" charset="0"/>
              </a:rPr>
              <a:t>In deze interactieve presentatie wordt uitgebreid in gegaan op de onderwerpen ‘</a:t>
            </a:r>
            <a:r>
              <a:rPr lang="nl-NL" spc="10" dirty="0" err="1">
                <a:solidFill>
                  <a:srgbClr val="000000"/>
                </a:solidFill>
                <a:latin typeface="Calibri" panose="020F0502020204030204" pitchFamily="34" charset="0"/>
                <a:ea typeface="Arial" panose="020B0604020202020204" pitchFamily="34" charset="0"/>
                <a:cs typeface="Calibri" panose="020F0502020204030204" pitchFamily="34" charset="0"/>
              </a:rPr>
              <a:t>Onderzoekscyclus</a:t>
            </a:r>
            <a:r>
              <a:rPr lang="nl-NL" spc="10" dirty="0">
                <a:solidFill>
                  <a:srgbClr val="000000"/>
                </a:solidFill>
                <a:latin typeface="Calibri" panose="020F0502020204030204" pitchFamily="34" charset="0"/>
                <a:ea typeface="Arial" panose="020B0604020202020204" pitchFamily="34" charset="0"/>
                <a:cs typeface="Calibri" panose="020F0502020204030204" pitchFamily="34" charset="0"/>
              </a:rPr>
              <a:t>’ en ‘Vaardigheden’. De verschillende fasen en vaardigheden binnen deze onderwerpen hebben ieder hun eigen knoppen. Die worden op deze startpagina’s van de onderwerpen toegelicht. Deze startpagina’s zijn te bereiken met de knoppen: </a:t>
            </a:r>
          </a:p>
          <a:p>
            <a:endParaRPr lang="nl-NL" spc="10" dirty="0">
              <a:solidFill>
                <a:srgbClr val="000000"/>
              </a:solidFill>
              <a:latin typeface="Calibri" panose="020F0502020204030204" pitchFamily="34" charset="0"/>
              <a:ea typeface="Arial" panose="020B0604020202020204" pitchFamily="34" charset="0"/>
              <a:cs typeface="Calibri" panose="020F0502020204030204" pitchFamily="34" charset="0"/>
            </a:endParaRPr>
          </a:p>
          <a:p>
            <a:r>
              <a:rPr lang="nl-NL" spc="10" dirty="0">
                <a:solidFill>
                  <a:srgbClr val="000000"/>
                </a:solidFill>
                <a:latin typeface="Calibri" panose="020F0502020204030204" pitchFamily="34" charset="0"/>
                <a:ea typeface="Arial" panose="020B0604020202020204" pitchFamily="34" charset="0"/>
                <a:cs typeface="Calibri" panose="020F0502020204030204" pitchFamily="34" charset="0"/>
              </a:rPr>
              <a:t>Daarnaast wordt in de presentatie gebruik gemaakt van de volgende algemene knoppen.</a:t>
            </a:r>
            <a:r>
              <a:rPr lang="nl-NL" dirty="0"/>
              <a:t>  </a:t>
            </a:r>
          </a:p>
        </p:txBody>
      </p:sp>
      <p:sp>
        <p:nvSpPr>
          <p:cNvPr id="41" name="Tekstvak 40">
            <a:extLst>
              <a:ext uri="{FF2B5EF4-FFF2-40B4-BE49-F238E27FC236}">
                <a16:creationId xmlns:a16="http://schemas.microsoft.com/office/drawing/2014/main" id="{0E5E19D7-6E35-17DC-47CE-F899933C256B}"/>
              </a:ext>
            </a:extLst>
          </p:cNvPr>
          <p:cNvSpPr txBox="1"/>
          <p:nvPr/>
        </p:nvSpPr>
        <p:spPr>
          <a:xfrm>
            <a:off x="5438711" y="4256745"/>
            <a:ext cx="4264818" cy="276999"/>
          </a:xfrm>
          <a:prstGeom prst="rect">
            <a:avLst/>
          </a:prstGeom>
          <a:noFill/>
        </p:spPr>
        <p:txBody>
          <a:bodyPr wrap="square" rtlCol="0">
            <a:spAutoFit/>
          </a:bodyPr>
          <a:lstStyle/>
          <a:p>
            <a:r>
              <a:rPr lang="nl-NL" sz="1200" dirty="0"/>
              <a:t>Ga door naar de volgende pagina</a:t>
            </a:r>
          </a:p>
        </p:txBody>
      </p:sp>
      <p:sp>
        <p:nvSpPr>
          <p:cNvPr id="43" name="Tekstvak 42">
            <a:extLst>
              <a:ext uri="{FF2B5EF4-FFF2-40B4-BE49-F238E27FC236}">
                <a16:creationId xmlns:a16="http://schemas.microsoft.com/office/drawing/2014/main" id="{4EDF065A-F1C6-7DA3-05C6-CC2ED870EA55}"/>
              </a:ext>
            </a:extLst>
          </p:cNvPr>
          <p:cNvSpPr txBox="1"/>
          <p:nvPr/>
        </p:nvSpPr>
        <p:spPr>
          <a:xfrm>
            <a:off x="5441087" y="4673466"/>
            <a:ext cx="4264818" cy="276999"/>
          </a:xfrm>
          <a:prstGeom prst="rect">
            <a:avLst/>
          </a:prstGeom>
          <a:noFill/>
        </p:spPr>
        <p:txBody>
          <a:bodyPr wrap="square" rtlCol="0">
            <a:spAutoFit/>
          </a:bodyPr>
          <a:lstStyle/>
          <a:p>
            <a:r>
              <a:rPr lang="nl-NL" sz="1200" dirty="0"/>
              <a:t>Ga terug naar de vorige pagina</a:t>
            </a:r>
          </a:p>
        </p:txBody>
      </p:sp>
      <p:pic>
        <p:nvPicPr>
          <p:cNvPr id="65" name="Graphic 64">
            <a:hlinkClick r:id="" action="ppaction://hlinkshowjump?jump=nextslide"/>
            <a:extLst>
              <a:ext uri="{FF2B5EF4-FFF2-40B4-BE49-F238E27FC236}">
                <a16:creationId xmlns:a16="http://schemas.microsoft.com/office/drawing/2014/main" id="{BFB681E6-726B-14D8-7B52-9D320E6A39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991672" y="4247663"/>
            <a:ext cx="304800" cy="304800"/>
          </a:xfrm>
          <a:prstGeom prst="rect">
            <a:avLst/>
          </a:prstGeom>
        </p:spPr>
      </p:pic>
      <p:pic>
        <p:nvPicPr>
          <p:cNvPr id="66" name="Graphic 65">
            <a:hlinkClick r:id="" action="ppaction://hlinkshowjump?jump=previousslide"/>
            <a:extLst>
              <a:ext uri="{FF2B5EF4-FFF2-40B4-BE49-F238E27FC236}">
                <a16:creationId xmlns:a16="http://schemas.microsoft.com/office/drawing/2014/main" id="{9257185F-9474-B72E-4D67-E5C158B205B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4998816" y="4659953"/>
            <a:ext cx="304800" cy="304800"/>
          </a:xfrm>
          <a:prstGeom prst="rect">
            <a:avLst/>
          </a:prstGeom>
        </p:spPr>
      </p:pic>
      <p:sp>
        <p:nvSpPr>
          <p:cNvPr id="68" name="Tekstvak 67">
            <a:extLst>
              <a:ext uri="{FF2B5EF4-FFF2-40B4-BE49-F238E27FC236}">
                <a16:creationId xmlns:a16="http://schemas.microsoft.com/office/drawing/2014/main" id="{F6D3B561-7735-FE89-9DDC-4A8C444CC53A}"/>
              </a:ext>
            </a:extLst>
          </p:cNvPr>
          <p:cNvSpPr txBox="1"/>
          <p:nvPr/>
        </p:nvSpPr>
        <p:spPr>
          <a:xfrm>
            <a:off x="5462521" y="5020942"/>
            <a:ext cx="6225623" cy="830997"/>
          </a:xfrm>
          <a:prstGeom prst="rect">
            <a:avLst/>
          </a:prstGeom>
          <a:noFill/>
        </p:spPr>
        <p:txBody>
          <a:bodyPr wrap="square" rtlCol="0">
            <a:spAutoFit/>
          </a:bodyPr>
          <a:lstStyle/>
          <a:p>
            <a:r>
              <a:rPr lang="nl-NL" sz="1200" spc="10" dirty="0">
                <a:solidFill>
                  <a:srgbClr val="000000"/>
                </a:solidFill>
                <a:latin typeface="Arial" panose="020B0604020202020204" pitchFamily="34" charset="0"/>
                <a:ea typeface="Arial" panose="020B0604020202020204" pitchFamily="34" charset="0"/>
                <a:cs typeface="Arial" panose="020B0604020202020204" pitchFamily="34" charset="0"/>
              </a:rPr>
              <a:t>Ook op sommige woorden of teksten kun je drukken om snel naar informatie te springen.</a:t>
            </a:r>
          </a:p>
          <a:p>
            <a:endParaRPr lang="nl-NL" sz="1200" dirty="0"/>
          </a:p>
          <a:p>
            <a:r>
              <a:rPr lang="nl-NL" sz="1200" dirty="0"/>
              <a:t>  </a:t>
            </a:r>
          </a:p>
        </p:txBody>
      </p:sp>
      <p:grpSp>
        <p:nvGrpSpPr>
          <p:cNvPr id="5" name="Groep 4">
            <a:extLst>
              <a:ext uri="{FF2B5EF4-FFF2-40B4-BE49-F238E27FC236}">
                <a16:creationId xmlns:a16="http://schemas.microsoft.com/office/drawing/2014/main" id="{C8206F5E-28DC-A438-C801-73FF0D64F755}"/>
              </a:ext>
            </a:extLst>
          </p:cNvPr>
          <p:cNvGrpSpPr/>
          <p:nvPr/>
        </p:nvGrpSpPr>
        <p:grpSpPr>
          <a:xfrm>
            <a:off x="1" y="1"/>
            <a:ext cx="3251200" cy="3428999"/>
            <a:chOff x="0" y="1"/>
            <a:chExt cx="6736717" cy="6858000"/>
          </a:xfrm>
        </p:grpSpPr>
        <p:grpSp>
          <p:nvGrpSpPr>
            <p:cNvPr id="69" name="Groep 68">
              <a:extLst>
                <a:ext uri="{FF2B5EF4-FFF2-40B4-BE49-F238E27FC236}">
                  <a16:creationId xmlns:a16="http://schemas.microsoft.com/office/drawing/2014/main" id="{F2AB6182-A0EF-C715-5479-208884EB63D5}"/>
                </a:ext>
              </a:extLst>
            </p:cNvPr>
            <p:cNvGrpSpPr/>
            <p:nvPr/>
          </p:nvGrpSpPr>
          <p:grpSpPr>
            <a:xfrm>
              <a:off x="0" y="1"/>
              <a:ext cx="6736717" cy="6858000"/>
              <a:chOff x="0" y="1"/>
              <a:chExt cx="6736717" cy="6858000"/>
            </a:xfrm>
          </p:grpSpPr>
          <p:pic>
            <p:nvPicPr>
              <p:cNvPr id="70" name="Afbeelding 69">
                <a:extLst>
                  <a:ext uri="{FF2B5EF4-FFF2-40B4-BE49-F238E27FC236}">
                    <a16:creationId xmlns:a16="http://schemas.microsoft.com/office/drawing/2014/main" id="{79E1A44C-AC75-8C64-3BD8-0DC186DA3273}"/>
                  </a:ext>
                </a:extLst>
              </p:cNvPr>
              <p:cNvPicPr>
                <a:picLocks noChangeAspect="1"/>
              </p:cNvPicPr>
              <p:nvPr/>
            </p:nvPicPr>
            <p:blipFill>
              <a:blip r:embed="rId5"/>
              <a:stretch>
                <a:fillRect/>
              </a:stretch>
            </p:blipFill>
            <p:spPr>
              <a:xfrm>
                <a:off x="0" y="1"/>
                <a:ext cx="6736717" cy="6858000"/>
              </a:xfrm>
              <a:prstGeom prst="rect">
                <a:avLst/>
              </a:prstGeom>
            </p:spPr>
          </p:pic>
          <p:pic>
            <p:nvPicPr>
              <p:cNvPr id="71" name="Afbeelding 70">
                <a:extLst>
                  <a:ext uri="{FF2B5EF4-FFF2-40B4-BE49-F238E27FC236}">
                    <a16:creationId xmlns:a16="http://schemas.microsoft.com/office/drawing/2014/main" id="{4DAD044B-46C0-C3A2-7685-E2B92FFC7982}"/>
                  </a:ext>
                </a:extLst>
              </p:cNvPr>
              <p:cNvPicPr>
                <a:picLocks noChangeAspect="1"/>
              </p:cNvPicPr>
              <p:nvPr/>
            </p:nvPicPr>
            <p:blipFill>
              <a:blip r:embed="rId6"/>
              <a:stretch>
                <a:fillRect/>
              </a:stretch>
            </p:blipFill>
            <p:spPr>
              <a:xfrm>
                <a:off x="355600" y="5743575"/>
                <a:ext cx="4387850" cy="845584"/>
              </a:xfrm>
              <a:prstGeom prst="rect">
                <a:avLst/>
              </a:prstGeom>
            </p:spPr>
          </p:pic>
        </p:grpSp>
        <p:pic>
          <p:nvPicPr>
            <p:cNvPr id="3" name="Afbeelding 2">
              <a:extLst>
                <a:ext uri="{FF2B5EF4-FFF2-40B4-BE49-F238E27FC236}">
                  <a16:creationId xmlns:a16="http://schemas.microsoft.com/office/drawing/2014/main" id="{B72EDEE8-BB59-A4C9-EA9F-2ECA41C5FC97}"/>
                </a:ext>
              </a:extLst>
            </p:cNvPr>
            <p:cNvPicPr>
              <a:picLocks noChangeAspect="1"/>
            </p:cNvPicPr>
            <p:nvPr/>
          </p:nvPicPr>
          <p:blipFill>
            <a:blip r:embed="rId7"/>
            <a:stretch>
              <a:fillRect/>
            </a:stretch>
          </p:blipFill>
          <p:spPr>
            <a:xfrm>
              <a:off x="850900" y="296833"/>
              <a:ext cx="3390900" cy="510765"/>
            </a:xfrm>
            <a:prstGeom prst="rect">
              <a:avLst/>
            </a:prstGeom>
          </p:spPr>
        </p:pic>
      </p:grpSp>
      <p:pic>
        <p:nvPicPr>
          <p:cNvPr id="6" name="Afbeelding 5" descr="Afbeelding met tekst, logo, schermopname, ontwerp&#10;&#10;Automatisch gegenereerde beschrijving">
            <a:extLst>
              <a:ext uri="{FF2B5EF4-FFF2-40B4-BE49-F238E27FC236}">
                <a16:creationId xmlns:a16="http://schemas.microsoft.com/office/drawing/2014/main" id="{26719131-148B-0ABD-1460-F93C6C78763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522" y="3384550"/>
            <a:ext cx="2772473" cy="3473450"/>
          </a:xfrm>
          <a:prstGeom prst="rect">
            <a:avLst/>
          </a:prstGeom>
        </p:spPr>
      </p:pic>
      <p:sp>
        <p:nvSpPr>
          <p:cNvPr id="8" name="Tekstvak 7">
            <a:extLst>
              <a:ext uri="{FF2B5EF4-FFF2-40B4-BE49-F238E27FC236}">
                <a16:creationId xmlns:a16="http://schemas.microsoft.com/office/drawing/2014/main" id="{1C47EF9A-82A8-7506-E76E-A7458F77D635}"/>
              </a:ext>
            </a:extLst>
          </p:cNvPr>
          <p:cNvSpPr txBox="1"/>
          <p:nvPr/>
        </p:nvSpPr>
        <p:spPr>
          <a:xfrm>
            <a:off x="4885999" y="5113309"/>
            <a:ext cx="579146" cy="276999"/>
          </a:xfrm>
          <a:prstGeom prst="rect">
            <a:avLst/>
          </a:prstGeom>
          <a:noFill/>
        </p:spPr>
        <p:txBody>
          <a:bodyPr wrap="square" rtlCol="0">
            <a:spAutoFit/>
          </a:bodyPr>
          <a:lstStyle/>
          <a:p>
            <a:r>
              <a:rPr lang="nl-NL" sz="1200" u="sng" dirty="0">
                <a:solidFill>
                  <a:srgbClr val="0070C0"/>
                </a:solidFill>
                <a:latin typeface="Arial" panose="020B0604020202020204" pitchFamily="34" charset="0"/>
                <a:cs typeface="Arial" panose="020B0604020202020204" pitchFamily="34" charset="0"/>
              </a:rPr>
              <a:t>Tekst</a:t>
            </a:r>
          </a:p>
        </p:txBody>
      </p:sp>
      <p:pic>
        <p:nvPicPr>
          <p:cNvPr id="22" name="Afbeelding 21" descr="Afbeelding met tekst, cirkel, schermopname, Lettertype&#10;&#10;Automatisch gegenereerde beschrijving">
            <a:hlinkClick r:id="rId9" action="ppaction://hlinksldjump"/>
            <a:extLst>
              <a:ext uri="{FF2B5EF4-FFF2-40B4-BE49-F238E27FC236}">
                <a16:creationId xmlns:a16="http://schemas.microsoft.com/office/drawing/2014/main" id="{69982897-E870-C7CA-0CD8-B43323FE6F8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454503" y="6319326"/>
            <a:ext cx="398127" cy="384239"/>
          </a:xfrm>
          <a:prstGeom prst="rect">
            <a:avLst/>
          </a:prstGeom>
        </p:spPr>
      </p:pic>
      <p:pic>
        <p:nvPicPr>
          <p:cNvPr id="23" name="Afbeelding 22">
            <a:hlinkClick r:id="rId11" action="ppaction://hlinksldjump"/>
            <a:extLst>
              <a:ext uri="{FF2B5EF4-FFF2-40B4-BE49-F238E27FC236}">
                <a16:creationId xmlns:a16="http://schemas.microsoft.com/office/drawing/2014/main" id="{6CE89F34-C5F9-C86B-B74A-6FEFE660784B}"/>
              </a:ext>
            </a:extLst>
          </p:cNvPr>
          <p:cNvPicPr>
            <a:picLocks noChangeAspect="1"/>
          </p:cNvPicPr>
          <p:nvPr/>
        </p:nvPicPr>
        <p:blipFill>
          <a:blip r:embed="rId12"/>
          <a:stretch>
            <a:fillRect/>
          </a:stretch>
        </p:blipFill>
        <p:spPr>
          <a:xfrm>
            <a:off x="9679963" y="6336145"/>
            <a:ext cx="335391" cy="328878"/>
          </a:xfrm>
          <a:prstGeom prst="rect">
            <a:avLst/>
          </a:prstGeom>
        </p:spPr>
      </p:pic>
      <p:pic>
        <p:nvPicPr>
          <p:cNvPr id="24" name="Afbeelding 23">
            <a:hlinkClick r:id="rId13" action="ppaction://hlinksldjump"/>
            <a:extLst>
              <a:ext uri="{FF2B5EF4-FFF2-40B4-BE49-F238E27FC236}">
                <a16:creationId xmlns:a16="http://schemas.microsoft.com/office/drawing/2014/main" id="{2C891F9F-120D-BC6F-4EF1-F91C9E037EE3}"/>
              </a:ext>
            </a:extLst>
          </p:cNvPr>
          <p:cNvPicPr>
            <a:picLocks noChangeAspect="1"/>
          </p:cNvPicPr>
          <p:nvPr/>
        </p:nvPicPr>
        <p:blipFill>
          <a:blip r:embed="rId14"/>
          <a:stretch>
            <a:fillRect/>
          </a:stretch>
        </p:blipFill>
        <p:spPr>
          <a:xfrm>
            <a:off x="10871118" y="6338903"/>
            <a:ext cx="330200" cy="330200"/>
          </a:xfrm>
          <a:prstGeom prst="rect">
            <a:avLst/>
          </a:prstGeom>
        </p:spPr>
      </p:pic>
      <p:pic>
        <p:nvPicPr>
          <p:cNvPr id="28" name="Afbeelding 27">
            <a:hlinkClick r:id="rId15" action="ppaction://hlinksldjump"/>
            <a:extLst>
              <a:ext uri="{FF2B5EF4-FFF2-40B4-BE49-F238E27FC236}">
                <a16:creationId xmlns:a16="http://schemas.microsoft.com/office/drawing/2014/main" id="{4D488755-CC83-BA01-90F7-0D036D46AEC4}"/>
              </a:ext>
            </a:extLst>
          </p:cNvPr>
          <p:cNvPicPr>
            <a:picLocks noChangeAspect="1"/>
          </p:cNvPicPr>
          <p:nvPr/>
        </p:nvPicPr>
        <p:blipFill>
          <a:blip r:embed="rId16"/>
          <a:stretch>
            <a:fillRect/>
          </a:stretch>
        </p:blipFill>
        <p:spPr>
          <a:xfrm>
            <a:off x="8115031" y="6349346"/>
            <a:ext cx="284021" cy="312620"/>
          </a:xfrm>
          <a:prstGeom prst="rect">
            <a:avLst/>
          </a:prstGeom>
        </p:spPr>
      </p:pic>
      <p:pic>
        <p:nvPicPr>
          <p:cNvPr id="29" name="Afbeelding 28">
            <a:hlinkClick r:id="rId17" action="ppaction://hlinksldjump"/>
            <a:extLst>
              <a:ext uri="{FF2B5EF4-FFF2-40B4-BE49-F238E27FC236}">
                <a16:creationId xmlns:a16="http://schemas.microsoft.com/office/drawing/2014/main" id="{5E651B50-3E84-A007-5A26-3E09FB020861}"/>
              </a:ext>
            </a:extLst>
          </p:cNvPr>
          <p:cNvPicPr>
            <a:picLocks noChangeAspect="1"/>
          </p:cNvPicPr>
          <p:nvPr/>
        </p:nvPicPr>
        <p:blipFill>
          <a:blip r:embed="rId18"/>
          <a:stretch>
            <a:fillRect/>
          </a:stretch>
        </p:blipFill>
        <p:spPr>
          <a:xfrm>
            <a:off x="10086352" y="6341042"/>
            <a:ext cx="335281" cy="330201"/>
          </a:xfrm>
          <a:prstGeom prst="rect">
            <a:avLst/>
          </a:prstGeom>
        </p:spPr>
      </p:pic>
      <p:pic>
        <p:nvPicPr>
          <p:cNvPr id="30" name="Afbeelding 29">
            <a:hlinkClick r:id="rId19" action="ppaction://hlinksldjump"/>
            <a:extLst>
              <a:ext uri="{FF2B5EF4-FFF2-40B4-BE49-F238E27FC236}">
                <a16:creationId xmlns:a16="http://schemas.microsoft.com/office/drawing/2014/main" id="{0A6FB7B5-B058-0C8C-1646-18A43179398F}"/>
              </a:ext>
            </a:extLst>
          </p:cNvPr>
          <p:cNvPicPr>
            <a:picLocks noChangeAspect="1"/>
          </p:cNvPicPr>
          <p:nvPr/>
        </p:nvPicPr>
        <p:blipFill>
          <a:blip r:embed="rId20"/>
          <a:stretch>
            <a:fillRect/>
          </a:stretch>
        </p:blipFill>
        <p:spPr>
          <a:xfrm flipH="1">
            <a:off x="8903358" y="6349678"/>
            <a:ext cx="321952" cy="309516"/>
          </a:xfrm>
          <a:prstGeom prst="rect">
            <a:avLst/>
          </a:prstGeom>
        </p:spPr>
      </p:pic>
      <p:pic>
        <p:nvPicPr>
          <p:cNvPr id="31" name="Afbeelding 30">
            <a:hlinkClick r:id="rId21" action="ppaction://hlinksldjump"/>
            <a:extLst>
              <a:ext uri="{FF2B5EF4-FFF2-40B4-BE49-F238E27FC236}">
                <a16:creationId xmlns:a16="http://schemas.microsoft.com/office/drawing/2014/main" id="{88CEAD80-310B-4322-BF67-D6A8AE079C4D}"/>
              </a:ext>
            </a:extLst>
          </p:cNvPr>
          <p:cNvPicPr>
            <a:picLocks noChangeAspect="1"/>
          </p:cNvPicPr>
          <p:nvPr/>
        </p:nvPicPr>
        <p:blipFill>
          <a:blip r:embed="rId22"/>
          <a:stretch>
            <a:fillRect/>
          </a:stretch>
        </p:blipFill>
        <p:spPr>
          <a:xfrm flipH="1">
            <a:off x="7402793" y="6345086"/>
            <a:ext cx="325344" cy="329489"/>
          </a:xfrm>
          <a:prstGeom prst="rect">
            <a:avLst/>
          </a:prstGeom>
        </p:spPr>
      </p:pic>
      <p:pic>
        <p:nvPicPr>
          <p:cNvPr id="33" name="Afbeelding 32" descr="Afbeelding met cirkel, Lettertype, logo, Graphics&#10;&#10;Automatisch gegenereerde beschrijving">
            <a:hlinkClick r:id="rId23" action="ppaction://hlinksldjump"/>
            <a:extLst>
              <a:ext uri="{FF2B5EF4-FFF2-40B4-BE49-F238E27FC236}">
                <a16:creationId xmlns:a16="http://schemas.microsoft.com/office/drawing/2014/main" id="{08E68795-38B1-931D-9CA1-9B5DE8D07571}"/>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291487" y="6344790"/>
            <a:ext cx="319292" cy="319292"/>
          </a:xfrm>
          <a:prstGeom prst="rect">
            <a:avLst/>
          </a:prstGeom>
        </p:spPr>
      </p:pic>
      <p:pic>
        <p:nvPicPr>
          <p:cNvPr id="39" name="Afbeelding 38" descr="Afbeelding met cirkel, diagram, Graphics, Kleurrijkheid&#10;&#10;Automatisch gegenereerde beschrijving">
            <a:hlinkClick r:id="rId25" action="ppaction://hlinksldjump"/>
            <a:extLst>
              <a:ext uri="{FF2B5EF4-FFF2-40B4-BE49-F238E27FC236}">
                <a16:creationId xmlns:a16="http://schemas.microsoft.com/office/drawing/2014/main" id="{9B652018-91B7-4565-6EB7-AA52D51334C4}"/>
              </a:ext>
            </a:extLst>
          </p:cNvPr>
          <p:cNvPicPr>
            <a:picLocks noChangeAspect="1"/>
          </p:cNvPicPr>
          <p:nvPr/>
        </p:nvPicPr>
        <p:blipFill rotWithShape="1">
          <a:blip r:embed="rId26" cstate="print">
            <a:extLst>
              <a:ext uri="{28A0092B-C50C-407E-A947-70E740481C1C}">
                <a14:useLocalDpi xmlns:a14="http://schemas.microsoft.com/office/drawing/2010/main" val="0"/>
              </a:ext>
            </a:extLst>
          </a:blip>
          <a:srcRect l="53487" t="11162" r="6092" b="11613"/>
          <a:stretch/>
        </p:blipFill>
        <p:spPr>
          <a:xfrm>
            <a:off x="10490927" y="6334268"/>
            <a:ext cx="325344" cy="327896"/>
          </a:xfrm>
          <a:prstGeom prst="rect">
            <a:avLst/>
          </a:prstGeom>
        </p:spPr>
      </p:pic>
      <p:pic>
        <p:nvPicPr>
          <p:cNvPr id="42" name="Afbeelding 41" descr="Afbeelding met logo, Graphics, symbool, ontwerp&#10;&#10;Automatisch gegenereerde beschrijving">
            <a:hlinkClick r:id="rId27" action="ppaction://hlinksldjump"/>
            <a:extLst>
              <a:ext uri="{FF2B5EF4-FFF2-40B4-BE49-F238E27FC236}">
                <a16:creationId xmlns:a16="http://schemas.microsoft.com/office/drawing/2014/main" id="{540A0090-FF8A-FC9C-BD1A-D12F2AFDC7F8}"/>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11199909" y="6292311"/>
            <a:ext cx="427662" cy="427662"/>
          </a:xfrm>
          <a:prstGeom prst="rect">
            <a:avLst/>
          </a:prstGeom>
        </p:spPr>
      </p:pic>
      <p:pic>
        <p:nvPicPr>
          <p:cNvPr id="44" name="Afbeelding 43">
            <a:hlinkClick r:id="rId21" action="ppaction://hlinksldjump"/>
            <a:extLst>
              <a:ext uri="{FF2B5EF4-FFF2-40B4-BE49-F238E27FC236}">
                <a16:creationId xmlns:a16="http://schemas.microsoft.com/office/drawing/2014/main" id="{2EF9AD1A-ADF2-EAEE-F4B2-9DCF2727D85E}"/>
              </a:ext>
            </a:extLst>
          </p:cNvPr>
          <p:cNvPicPr>
            <a:picLocks noChangeAspect="1"/>
          </p:cNvPicPr>
          <p:nvPr/>
        </p:nvPicPr>
        <p:blipFill>
          <a:blip r:embed="rId22"/>
          <a:stretch>
            <a:fillRect/>
          </a:stretch>
        </p:blipFill>
        <p:spPr>
          <a:xfrm flipH="1">
            <a:off x="11099958" y="1117578"/>
            <a:ext cx="286948" cy="290604"/>
          </a:xfrm>
          <a:prstGeom prst="rect">
            <a:avLst/>
          </a:prstGeom>
        </p:spPr>
      </p:pic>
      <p:pic>
        <p:nvPicPr>
          <p:cNvPr id="45" name="Afbeelding 44" descr="Afbeelding met schermopname, cirkel, Elektrisch blauw, Graphics&#10;&#10;Automatisch gegenereerde beschrijving">
            <a:hlinkClick r:id="rId29" action="ppaction://hlinksldjump"/>
            <a:extLst>
              <a:ext uri="{FF2B5EF4-FFF2-40B4-BE49-F238E27FC236}">
                <a16:creationId xmlns:a16="http://schemas.microsoft.com/office/drawing/2014/main" id="{FD91E5AC-E3CD-E3A5-C824-9A6470E4FB7D}"/>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6147015" y="1408182"/>
            <a:ext cx="286949" cy="286949"/>
          </a:xfrm>
          <a:prstGeom prst="rect">
            <a:avLst/>
          </a:prstGeom>
        </p:spPr>
      </p:pic>
      <p:pic>
        <p:nvPicPr>
          <p:cNvPr id="46" name="Afbeelding 45" descr="Afbeelding met tekst, logo, Graphics, Lettertype&#10;&#10;Automatisch gegenereerde beschrijving">
            <a:hlinkClick r:id="rId19" action="ppaction://hlinksldjump"/>
            <a:extLst>
              <a:ext uri="{FF2B5EF4-FFF2-40B4-BE49-F238E27FC236}">
                <a16:creationId xmlns:a16="http://schemas.microsoft.com/office/drawing/2014/main" id="{EE437A95-3389-E054-5F1E-B21950A753AD}"/>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0872251" y="3062423"/>
            <a:ext cx="269476" cy="269476"/>
          </a:xfrm>
          <a:prstGeom prst="rect">
            <a:avLst/>
          </a:prstGeom>
        </p:spPr>
      </p:pic>
      <p:pic>
        <p:nvPicPr>
          <p:cNvPr id="47" name="Afbeelding 46" descr="Afbeelding met tekst, logo, schermopname, ontwerp&#10;&#10;Automatisch gegenereerde beschrijving">
            <a:hlinkClick r:id="rId32" action="ppaction://hlinksldjump"/>
            <a:extLst>
              <a:ext uri="{FF2B5EF4-FFF2-40B4-BE49-F238E27FC236}">
                <a16:creationId xmlns:a16="http://schemas.microsoft.com/office/drawing/2014/main" id="{C555EC0E-4F0C-6E74-496B-FBA919A36559}"/>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11165819" y="3060671"/>
            <a:ext cx="216492" cy="271228"/>
          </a:xfrm>
          <a:prstGeom prst="rect">
            <a:avLst/>
          </a:prstGeom>
        </p:spPr>
      </p:pic>
      <p:pic>
        <p:nvPicPr>
          <p:cNvPr id="48" name="Afbeelding 47" descr="Afbeelding met zwart, duisternis&#10;&#10;Automatisch gegenereerde beschrijving">
            <a:hlinkClick r:id="rId34" action="ppaction://hlinksldjump"/>
            <a:extLst>
              <a:ext uri="{FF2B5EF4-FFF2-40B4-BE49-F238E27FC236}">
                <a16:creationId xmlns:a16="http://schemas.microsoft.com/office/drawing/2014/main" id="{3CFC760F-2A2E-8266-8740-798333B2EBF3}"/>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7757404" y="6322409"/>
            <a:ext cx="331617" cy="331617"/>
          </a:xfrm>
          <a:prstGeom prst="rect">
            <a:avLst/>
          </a:prstGeom>
        </p:spPr>
      </p:pic>
    </p:spTree>
    <p:extLst>
      <p:ext uri="{BB962C8B-B14F-4D97-AF65-F5344CB8AC3E}">
        <p14:creationId xmlns:p14="http://schemas.microsoft.com/office/powerpoint/2010/main" val="26428741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Opdracht 1: maak een plan voor een themakeuze</a:t>
            </a:r>
          </a:p>
        </p:txBody>
      </p:sp>
      <p:pic>
        <p:nvPicPr>
          <p:cNvPr id="14" name="Graphic 13">
            <a:hlinkClick r:id="" action="ppaction://hlinkshowjump?jump=nextslide"/>
            <a:extLst>
              <a:ext uri="{FF2B5EF4-FFF2-40B4-BE49-F238E27FC236}">
                <a16:creationId xmlns:a16="http://schemas.microsoft.com/office/drawing/2014/main" id="{2A5143B7-0140-D7C4-7D72-7A2EDEFBF1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84001" y="6364827"/>
            <a:ext cx="304800" cy="304800"/>
          </a:xfrm>
          <a:prstGeom prst="rect">
            <a:avLst/>
          </a:prstGeom>
        </p:spPr>
      </p:pic>
      <p:sp>
        <p:nvSpPr>
          <p:cNvPr id="10" name="Tijdelijke aanduiding voor inhoud 2">
            <a:extLst>
              <a:ext uri="{FF2B5EF4-FFF2-40B4-BE49-F238E27FC236}">
                <a16:creationId xmlns:a16="http://schemas.microsoft.com/office/drawing/2014/main" id="{4CC5520A-9005-0150-769B-4389A3B01F6B}"/>
              </a:ext>
            </a:extLst>
          </p:cNvPr>
          <p:cNvSpPr>
            <a:spLocks noGrp="1"/>
          </p:cNvSpPr>
          <p:nvPr>
            <p:ph idx="1"/>
          </p:nvPr>
        </p:nvSpPr>
        <p:spPr>
          <a:xfrm>
            <a:off x="838200" y="1420755"/>
            <a:ext cx="11015137" cy="3928198"/>
          </a:xfrm>
        </p:spPr>
        <p:txBody>
          <a:bodyPr/>
          <a:lstStyle/>
          <a:p>
            <a:pPr marL="0" indent="0">
              <a:lnSpc>
                <a:spcPct val="100000"/>
              </a:lnSpc>
              <a:buNone/>
            </a:pPr>
            <a:r>
              <a:rPr lang="nl-NL" sz="1800" dirty="0">
                <a:effectLst/>
                <a:latin typeface="Calibri" panose="020F0502020204030204" pitchFamily="34" charset="0"/>
                <a:cs typeface="Calibri" panose="020F0502020204030204" pitchFamily="34" charset="0"/>
              </a:rPr>
              <a:t>Laat je inspireren. Ga op zoek naar interessante onderwerpen. Vink minimaal twee activiteiten aan die jij gaat doen om een interessant onderwerp te vinden. De blauwe links verbinden met dia’s met extra informatie:</a:t>
            </a:r>
            <a:r>
              <a:rPr lang="nl-NL" sz="1800" dirty="0">
                <a:effectLst/>
                <a:latin typeface="Arial" panose="020B0604020202020204" pitchFamily="34" charset="0"/>
                <a:cs typeface="Arial" panose="020B0604020202020204" pitchFamily="34" charset="0"/>
              </a:rPr>
              <a:t> </a:t>
            </a:r>
            <a:endParaRPr lang="nl-NL" dirty="0">
              <a:latin typeface="Arial" panose="020B0604020202020204" pitchFamily="34" charset="0"/>
              <a:cs typeface="Arial" panose="020B0604020202020204" pitchFamily="34" charset="0"/>
            </a:endParaRPr>
          </a:p>
          <a:p>
            <a:pPr>
              <a:buFont typeface="Wingdings" pitchFamily="2" charset="2"/>
              <a:buChar char="q"/>
            </a:pPr>
            <a:r>
              <a:rPr lang="nl-NL" sz="1100" dirty="0">
                <a:effectLst/>
                <a:latin typeface="Calibri" panose="020F0502020204030204" pitchFamily="34" charset="0"/>
                <a:cs typeface="Calibri" panose="020F0502020204030204" pitchFamily="34" charset="0"/>
              </a:rPr>
              <a:t>Ik ga met minimaal twee personen in gesprek die het </a:t>
            </a:r>
            <a:r>
              <a:rPr lang="nl-NL" sz="1100" b="1" dirty="0">
                <a:effectLst/>
                <a:latin typeface="Calibri" panose="020F0502020204030204" pitchFamily="34" charset="0"/>
                <a:cs typeface="Calibri" panose="020F0502020204030204" pitchFamily="34" charset="0"/>
              </a:rPr>
              <a:t>beroep</a:t>
            </a:r>
            <a:r>
              <a:rPr lang="nl-NL" sz="1100" dirty="0">
                <a:effectLst/>
                <a:latin typeface="Calibri" panose="020F0502020204030204" pitchFamily="34" charset="0"/>
                <a:cs typeface="Calibri" panose="020F0502020204030204" pitchFamily="34" charset="0"/>
              </a:rPr>
              <a:t> uitoefenen dat mij leuk lijkt. Ik stel hen vragen over wat ze precies doen en ik vraag hen wat hen enthousiast en nieuwsgierig maakt in hun werk.</a:t>
            </a:r>
          </a:p>
          <a:p>
            <a:pPr>
              <a:buFont typeface="Wingdings" pitchFamily="2" charset="2"/>
              <a:buChar char="q"/>
            </a:pPr>
            <a:r>
              <a:rPr lang="nl-NL" sz="1100" dirty="0">
                <a:effectLst/>
                <a:latin typeface="Calibri" panose="020F0502020204030204" pitchFamily="34" charset="0"/>
                <a:cs typeface="Calibri" panose="020F0502020204030204" pitchFamily="34" charset="0"/>
              </a:rPr>
              <a:t>Ik ga met minimaal twee studenten in gesprek die een </a:t>
            </a:r>
            <a:r>
              <a:rPr lang="nl-NL" sz="1100" b="1" dirty="0">
                <a:effectLst/>
                <a:latin typeface="Calibri" panose="020F0502020204030204" pitchFamily="34" charset="0"/>
                <a:cs typeface="Calibri" panose="020F0502020204030204" pitchFamily="34" charset="0"/>
              </a:rPr>
              <a:t>studie</a:t>
            </a:r>
            <a:r>
              <a:rPr lang="nl-NL" sz="1100" dirty="0">
                <a:effectLst/>
                <a:latin typeface="Calibri" panose="020F0502020204030204" pitchFamily="34" charset="0"/>
                <a:cs typeface="Calibri" panose="020F0502020204030204" pitchFamily="34" charset="0"/>
              </a:rPr>
              <a:t> doen op de universiteit die mij leuk lijkt. Ik stel hen vragen over wat ze precies studeren en ik vraag hen wat hen enthousiast en nieuwsgierig maakt in hun vakgebied. </a:t>
            </a:r>
            <a:endParaRPr lang="nl-NL" sz="1100" dirty="0">
              <a:latin typeface="Calibri" panose="020F0502020204030204" pitchFamily="34" charset="0"/>
              <a:cs typeface="Calibri" panose="020F0502020204030204" pitchFamily="34" charset="0"/>
            </a:endParaRPr>
          </a:p>
          <a:p>
            <a:pPr>
              <a:buFont typeface="Wingdings" pitchFamily="2" charset="2"/>
              <a:buChar char="q"/>
            </a:pPr>
            <a:r>
              <a:rPr lang="nl-NL" sz="1100" dirty="0">
                <a:effectLst/>
                <a:latin typeface="Calibri" panose="020F0502020204030204" pitchFamily="34" charset="0"/>
                <a:cs typeface="Calibri" panose="020F0502020204030204" pitchFamily="34" charset="0"/>
              </a:rPr>
              <a:t>Ik verken de </a:t>
            </a:r>
            <a:r>
              <a:rPr lang="nl-NL" sz="1100" dirty="0">
                <a:solidFill>
                  <a:srgbClr val="0070C0"/>
                </a:solidFill>
                <a:effectLst/>
                <a:latin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sites van hoger onderwijsinstellingen </a:t>
            </a:r>
            <a:r>
              <a:rPr lang="nl-NL" sz="1100" dirty="0">
                <a:effectLst/>
                <a:latin typeface="Calibri" panose="020F0502020204030204" pitchFamily="34" charset="0"/>
                <a:cs typeface="Calibri" panose="020F0502020204030204" pitchFamily="34" charset="0"/>
              </a:rPr>
              <a:t>die me op weg kunnen helpen voor een onderwerp.</a:t>
            </a:r>
          </a:p>
          <a:p>
            <a:pPr>
              <a:buFont typeface="Wingdings" pitchFamily="2" charset="2"/>
              <a:buChar char="q"/>
            </a:pPr>
            <a:r>
              <a:rPr lang="nl-NL" sz="1100" dirty="0">
                <a:effectLst/>
                <a:latin typeface="Calibri" panose="020F0502020204030204" pitchFamily="34" charset="0"/>
                <a:cs typeface="Calibri" panose="020F0502020204030204" pitchFamily="34" charset="0"/>
              </a:rPr>
              <a:t>Ik kijk een </a:t>
            </a:r>
            <a:r>
              <a:rPr lang="nl-NL" sz="1100" b="1" dirty="0">
                <a:effectLst/>
                <a:latin typeface="Calibri" panose="020F0502020204030204" pitchFamily="34" charset="0"/>
                <a:cs typeface="Calibri" panose="020F0502020204030204" pitchFamily="34" charset="0"/>
              </a:rPr>
              <a:t>documentaire</a:t>
            </a:r>
            <a:r>
              <a:rPr lang="nl-NL" sz="1100" dirty="0">
                <a:effectLst/>
                <a:latin typeface="Calibri" panose="020F0502020204030204" pitchFamily="34" charset="0"/>
                <a:cs typeface="Calibri" panose="020F0502020204030204" pitchFamily="34" charset="0"/>
              </a:rPr>
              <a:t> over een onderwerp dat me interessant lijkt of ik zoek minimaal twee </a:t>
            </a:r>
            <a:r>
              <a:rPr lang="nl-NL" sz="1100" b="1" dirty="0">
                <a:effectLst/>
                <a:latin typeface="Calibri" panose="020F0502020204030204" pitchFamily="34" charset="0"/>
                <a:cs typeface="Calibri" panose="020F0502020204030204" pitchFamily="34" charset="0"/>
              </a:rPr>
              <a:t>educatieve filmpjes </a:t>
            </a:r>
            <a:r>
              <a:rPr lang="nl-NL" sz="1100" dirty="0">
                <a:effectLst/>
                <a:latin typeface="Calibri" panose="020F0502020204030204" pitchFamily="34" charset="0"/>
                <a:cs typeface="Calibri" panose="020F0502020204030204" pitchFamily="34" charset="0"/>
              </a:rPr>
              <a:t>op over het onderwerp.</a:t>
            </a:r>
            <a:endParaRPr lang="nl-NL" sz="1100" dirty="0">
              <a:latin typeface="Calibri" panose="020F0502020204030204" pitchFamily="34" charset="0"/>
              <a:cs typeface="Calibri" panose="020F0502020204030204" pitchFamily="34" charset="0"/>
            </a:endParaRPr>
          </a:p>
          <a:p>
            <a:pPr>
              <a:buFont typeface="Wingdings" pitchFamily="2" charset="2"/>
              <a:buChar char="q"/>
            </a:pPr>
            <a:r>
              <a:rPr lang="nl-NL" sz="1100" dirty="0">
                <a:effectLst/>
                <a:latin typeface="Calibri" panose="020F0502020204030204" pitchFamily="34" charset="0"/>
                <a:cs typeface="Calibri" panose="020F0502020204030204" pitchFamily="34" charset="0"/>
              </a:rPr>
              <a:t>Ik ga naar een </a:t>
            </a:r>
            <a:r>
              <a:rPr lang="nl-NL" sz="1100" b="1" dirty="0">
                <a:effectLst/>
                <a:latin typeface="Calibri" panose="020F0502020204030204" pitchFamily="34" charset="0"/>
                <a:cs typeface="Calibri" panose="020F0502020204030204" pitchFamily="34" charset="0"/>
              </a:rPr>
              <a:t>museum</a:t>
            </a:r>
            <a:r>
              <a:rPr lang="nl-NL" sz="1100" dirty="0">
                <a:effectLst/>
                <a:latin typeface="Calibri" panose="020F0502020204030204" pitchFamily="34" charset="0"/>
                <a:cs typeface="Calibri" panose="020F0502020204030204" pitchFamily="34" charset="0"/>
              </a:rPr>
              <a:t> dat me leuk lijkt.</a:t>
            </a:r>
          </a:p>
          <a:p>
            <a:pPr>
              <a:buFont typeface="Wingdings" pitchFamily="2" charset="2"/>
              <a:buChar char="q"/>
            </a:pPr>
            <a:r>
              <a:rPr lang="nl-NL" sz="1100" dirty="0">
                <a:effectLst/>
                <a:latin typeface="Calibri" panose="020F0502020204030204" pitchFamily="34" charset="0"/>
                <a:cs typeface="Calibri" panose="020F0502020204030204" pitchFamily="34" charset="0"/>
              </a:rPr>
              <a:t>Ik ga met minimaal vijf mensen in gesprek (</a:t>
            </a:r>
            <a:r>
              <a:rPr lang="nl-NL" sz="1100" b="1" dirty="0">
                <a:effectLst/>
                <a:latin typeface="Calibri" panose="020F0502020204030204" pitchFamily="34" charset="0"/>
                <a:cs typeface="Calibri" panose="020F0502020204030204" pitchFamily="34" charset="0"/>
              </a:rPr>
              <a:t>familie, vrienden, kennis</a:t>
            </a:r>
            <a:r>
              <a:rPr lang="nl-NL" sz="1100" dirty="0">
                <a:effectLst/>
                <a:latin typeface="Calibri" panose="020F0502020204030204" pitchFamily="34" charset="0"/>
                <a:cs typeface="Calibri" panose="020F0502020204030204" pitchFamily="34" charset="0"/>
              </a:rPr>
              <a:t>) om hen te vragen naar wat hen intrigeert of nieuwsgierig maakt. Ik vraag hen om advies over een leuk onderwerp voor mijn PWS.</a:t>
            </a:r>
          </a:p>
          <a:p>
            <a:pPr>
              <a:buFont typeface="Wingdings" pitchFamily="2" charset="2"/>
              <a:buChar char="q"/>
            </a:pPr>
            <a:r>
              <a:rPr lang="nl-NL" sz="1100" dirty="0">
                <a:effectLst/>
                <a:latin typeface="Calibri" panose="020F0502020204030204" pitchFamily="34" charset="0"/>
                <a:cs typeface="Calibri" panose="020F0502020204030204" pitchFamily="34" charset="0"/>
              </a:rPr>
              <a:t>Ik ga </a:t>
            </a:r>
            <a:r>
              <a:rPr lang="nl-NL" sz="1100" dirty="0">
                <a:latin typeface="Calibri" panose="020F0502020204030204" pitchFamily="34" charset="0"/>
                <a:cs typeface="Calibri" panose="020F0502020204030204" pitchFamily="34" charset="0"/>
              </a:rPr>
              <a:t>minimaal twee </a:t>
            </a:r>
            <a:r>
              <a:rPr lang="nl-NL" sz="1100" dirty="0">
                <a:solidFill>
                  <a:srgbClr val="0070C0"/>
                </a:solidFill>
                <a:latin typeface="Calibri" panose="020F0502020204030204" pitchFamily="34" charset="0"/>
                <a:cs typeface="Calibri" panose="020F0502020204030204" pitchFamily="34" charset="0"/>
                <a:hlinkClick r:id="rId6" action="ppaction://hlinksldjump">
                  <a:extLst>
                    <a:ext uri="{A12FA001-AC4F-418D-AE19-62706E023703}">
                      <ahyp:hlinkClr xmlns:ahyp="http://schemas.microsoft.com/office/drawing/2018/hyperlinkcolor" val="tx"/>
                    </a:ext>
                  </a:extLst>
                </a:hlinkClick>
              </a:rPr>
              <a:t>populair wetenschappelijke tijdschriften </a:t>
            </a:r>
            <a:r>
              <a:rPr lang="nl-NL" sz="1100" dirty="0">
                <a:latin typeface="Calibri" panose="020F0502020204030204" pitchFamily="34" charset="0"/>
                <a:cs typeface="Calibri" panose="020F0502020204030204" pitchFamily="34" charset="0"/>
              </a:rPr>
              <a:t>lezen, bijvoorbeeld in de bibliotheek</a:t>
            </a:r>
            <a:endParaRPr lang="nl-NL" sz="1100" dirty="0">
              <a:effectLst/>
              <a:latin typeface="Calibri" panose="020F0502020204030204" pitchFamily="34" charset="0"/>
              <a:cs typeface="Calibri" panose="020F0502020204030204" pitchFamily="34" charset="0"/>
            </a:endParaRPr>
          </a:p>
          <a:p>
            <a:pPr>
              <a:buFont typeface="Wingdings" pitchFamily="2" charset="2"/>
              <a:buChar char="q"/>
            </a:pPr>
            <a:r>
              <a:rPr lang="nl-NL" sz="1100" dirty="0">
                <a:effectLst/>
                <a:latin typeface="Calibri" panose="020F0502020204030204" pitchFamily="34" charset="0"/>
                <a:cs typeface="Calibri" panose="020F0502020204030204" pitchFamily="34" charset="0"/>
              </a:rPr>
              <a:t>Ik besluit een nieuwsgierige houding aan te nemen voor alles om mij heen. Een week lang kijk ik anders naar de omgeving waar ik mij begeef en stel continu </a:t>
            </a:r>
            <a:r>
              <a:rPr lang="nl-NL" sz="1100" dirty="0">
                <a:solidFill>
                  <a:srgbClr val="0070C0"/>
                </a:solidFill>
                <a:effectLst/>
                <a:latin typeface="Calibri" panose="020F0502020204030204" pitchFamily="34" charset="0"/>
                <a:cs typeface="Calibri" panose="020F0502020204030204" pitchFamily="34" charset="0"/>
                <a:hlinkClick r:id="rId7" action="ppaction://hlinksldjump">
                  <a:extLst>
                    <a:ext uri="{A12FA001-AC4F-418D-AE19-62706E023703}">
                      <ahyp:hlinkClr xmlns:ahyp="http://schemas.microsoft.com/office/drawing/2018/hyperlinkcolor" val="tx"/>
                    </a:ext>
                  </a:extLst>
                </a:hlinkClick>
              </a:rPr>
              <a:t>nieuwsgierige vragen</a:t>
            </a:r>
            <a:r>
              <a:rPr lang="nl-NL" sz="1100" dirty="0">
                <a:effectLst/>
                <a:latin typeface="Calibri" panose="020F0502020204030204" pitchFamily="34" charset="0"/>
                <a:cs typeface="Calibri" panose="020F0502020204030204" pitchFamily="34" charset="0"/>
              </a:rPr>
              <a:t> over het nieuws, sociale processen, personen en andere dingen om mij heen.</a:t>
            </a:r>
          </a:p>
          <a:p>
            <a:pPr>
              <a:buFont typeface="Wingdings" pitchFamily="2" charset="2"/>
              <a:buChar char="q"/>
            </a:pPr>
            <a:r>
              <a:rPr lang="nl-NL" sz="1100" dirty="0">
                <a:effectLst/>
                <a:latin typeface="Calibri" panose="020F0502020204030204" pitchFamily="34" charset="0"/>
                <a:cs typeface="Calibri" panose="020F0502020204030204" pitchFamily="34" charset="0"/>
              </a:rPr>
              <a:t>Ik ga een </a:t>
            </a:r>
            <a:r>
              <a:rPr lang="nl-NL" sz="1100" b="1" dirty="0" err="1">
                <a:effectLst/>
                <a:latin typeface="Calibri" panose="020F0502020204030204" pitchFamily="34" charset="0"/>
                <a:cs typeface="Calibri" panose="020F0502020204030204" pitchFamily="34" charset="0"/>
              </a:rPr>
              <a:t>mindmap</a:t>
            </a:r>
            <a:r>
              <a:rPr lang="nl-NL" sz="1100" dirty="0">
                <a:effectLst/>
                <a:latin typeface="Calibri" panose="020F0502020204030204" pitchFamily="34" charset="0"/>
                <a:cs typeface="Calibri" panose="020F0502020204030204" pitchFamily="34" charset="0"/>
              </a:rPr>
              <a:t> maken.</a:t>
            </a:r>
          </a:p>
          <a:p>
            <a:pPr>
              <a:buFont typeface="Wingdings" pitchFamily="2" charset="2"/>
              <a:buChar char="q"/>
            </a:pPr>
            <a:r>
              <a:rPr lang="nl-NL" sz="1100" dirty="0">
                <a:effectLst/>
                <a:latin typeface="Calibri" panose="020F0502020204030204" pitchFamily="34" charset="0"/>
                <a:cs typeface="Calibri" panose="020F0502020204030204" pitchFamily="34" charset="0"/>
              </a:rPr>
              <a:t>Ik ga </a:t>
            </a:r>
            <a:r>
              <a:rPr lang="nl-NL" sz="1100" dirty="0">
                <a:solidFill>
                  <a:srgbClr val="0070C0"/>
                </a:solidFill>
                <a:effectLst/>
                <a:latin typeface="Calibri" panose="020F0502020204030204" pitchFamily="34" charset="0"/>
                <a:cs typeface="Calibri" panose="020F0502020204030204" pitchFamily="34" charset="0"/>
                <a:hlinkClick r:id="rId8" action="ppaction://hlinksldjump">
                  <a:extLst>
                    <a:ext uri="{A12FA001-AC4F-418D-AE19-62706E023703}">
                      <ahyp:hlinkClr xmlns:ahyp="http://schemas.microsoft.com/office/drawing/2018/hyperlinkcolor" val="tx"/>
                    </a:ext>
                  </a:extLst>
                </a:hlinkClick>
              </a:rPr>
              <a:t>brainstormen</a:t>
            </a:r>
            <a:r>
              <a:rPr lang="nl-NL" sz="1100" dirty="0">
                <a:effectLst/>
                <a:latin typeface="Calibri" panose="020F0502020204030204" pitchFamily="34" charset="0"/>
                <a:cs typeface="Calibri" panose="020F0502020204030204" pitchFamily="34" charset="0"/>
              </a:rPr>
              <a:t> met mijn team.</a:t>
            </a:r>
          </a:p>
          <a:p>
            <a:pPr>
              <a:buFont typeface="Wingdings" pitchFamily="2" charset="2"/>
              <a:buChar char="q"/>
            </a:pPr>
            <a:r>
              <a:rPr lang="nl-NL" sz="1100" dirty="0">
                <a:latin typeface="Calibri" panose="020F0502020204030204" pitchFamily="34" charset="0"/>
                <a:cs typeface="Calibri" panose="020F0502020204030204" pitchFamily="34" charset="0"/>
              </a:rPr>
              <a:t>Ik laat mij inspireren door </a:t>
            </a:r>
            <a:r>
              <a:rPr lang="nl-NL" sz="1100" dirty="0">
                <a:solidFill>
                  <a:srgbClr val="0070C0"/>
                </a:solidFill>
                <a:latin typeface="Calibri" panose="020F0502020204030204" pitchFamily="34" charset="0"/>
                <a:cs typeface="Calibri" panose="020F0502020204030204" pitchFamily="34" charset="0"/>
                <a:hlinkClick r:id="rId9" action="ppaction://hlinksldjump">
                  <a:extLst>
                    <a:ext uri="{A12FA001-AC4F-418D-AE19-62706E023703}">
                      <ahyp:hlinkClr xmlns:ahyp="http://schemas.microsoft.com/office/drawing/2018/hyperlinkcolor" val="tx"/>
                    </a:ext>
                  </a:extLst>
                </a:hlinkClick>
              </a:rPr>
              <a:t>vakken van school</a:t>
            </a:r>
            <a:r>
              <a:rPr lang="nl-NL" sz="1100" dirty="0">
                <a:solidFill>
                  <a:srgbClr val="0070C0"/>
                </a:solidFill>
                <a:latin typeface="Calibri" panose="020F0502020204030204" pitchFamily="34" charset="0"/>
                <a:cs typeface="Calibri" panose="020F0502020204030204" pitchFamily="34" charset="0"/>
              </a:rPr>
              <a:t>. </a:t>
            </a:r>
            <a:r>
              <a:rPr lang="nl-NL" sz="11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Denk echter niet alleen binnen de kaders van de vakken die je op de middelbare school volgt. Onderwerpen als privacy en reclame vallen niet binnen één schoolvak, maar het zijn wel goede onderwerpen voor een profielwerkstuk.</a:t>
            </a:r>
            <a:endParaRPr lang="nl-NL" sz="1100" dirty="0">
              <a:solidFill>
                <a:srgbClr val="0070C0"/>
              </a:solidFill>
              <a:latin typeface="Calibri" panose="020F0502020204030204" pitchFamily="34" charset="0"/>
              <a:cs typeface="Calibri" panose="020F0502020204030204" pitchFamily="34" charset="0"/>
            </a:endParaRPr>
          </a:p>
          <a:p>
            <a:pPr marL="0" indent="0">
              <a:buNone/>
            </a:pPr>
            <a:endParaRPr lang="nl-NL" sz="1100" dirty="0">
              <a:solidFill>
                <a:srgbClr val="0070C0"/>
              </a:solidFill>
              <a:effectLst/>
              <a:latin typeface="Arial" panose="020B0604020202020204" pitchFamily="34" charset="0"/>
              <a:cs typeface="Arial" panose="020B0604020202020204" pitchFamily="34" charset="0"/>
            </a:endParaRPr>
          </a:p>
        </p:txBody>
      </p:sp>
      <p:pic>
        <p:nvPicPr>
          <p:cNvPr id="19" name="Afbeelding 18">
            <a:extLst>
              <a:ext uri="{FF2B5EF4-FFF2-40B4-BE49-F238E27FC236}">
                <a16:creationId xmlns:a16="http://schemas.microsoft.com/office/drawing/2014/main" id="{A1EE519A-ED3A-F115-3EAB-4A04341DB8DE}"/>
              </a:ext>
            </a:extLst>
          </p:cNvPr>
          <p:cNvPicPr>
            <a:picLocks noChangeAspect="1"/>
          </p:cNvPicPr>
          <p:nvPr/>
        </p:nvPicPr>
        <p:blipFill>
          <a:blip r:embed="rId10"/>
          <a:stretch>
            <a:fillRect/>
          </a:stretch>
        </p:blipFill>
        <p:spPr>
          <a:xfrm>
            <a:off x="838199" y="10791"/>
            <a:ext cx="1168400" cy="1201231"/>
          </a:xfrm>
          <a:prstGeom prst="rect">
            <a:avLst/>
          </a:prstGeom>
        </p:spPr>
      </p:pic>
      <p:pic>
        <p:nvPicPr>
          <p:cNvPr id="6" name="Afbeelding 5">
            <a:hlinkClick r:id="rId11" action="ppaction://hlinksldjump"/>
            <a:extLst>
              <a:ext uri="{FF2B5EF4-FFF2-40B4-BE49-F238E27FC236}">
                <a16:creationId xmlns:a16="http://schemas.microsoft.com/office/drawing/2014/main" id="{E16DF666-A1EC-07AC-A50E-09B192836AC8}"/>
              </a:ext>
            </a:extLst>
          </p:cNvPr>
          <p:cNvPicPr>
            <a:picLocks noChangeAspect="1"/>
          </p:cNvPicPr>
          <p:nvPr/>
        </p:nvPicPr>
        <p:blipFill>
          <a:blip r:embed="rId12"/>
          <a:stretch>
            <a:fillRect/>
          </a:stretch>
        </p:blipFill>
        <p:spPr>
          <a:xfrm>
            <a:off x="1814173" y="6336180"/>
            <a:ext cx="331680" cy="331680"/>
          </a:xfrm>
          <a:prstGeom prst="rect">
            <a:avLst/>
          </a:prstGeom>
        </p:spPr>
      </p:pic>
      <p:pic>
        <p:nvPicPr>
          <p:cNvPr id="7" name="Afbeelding 6">
            <a:hlinkClick r:id="rId13" action="ppaction://hlinksldjump"/>
            <a:extLst>
              <a:ext uri="{FF2B5EF4-FFF2-40B4-BE49-F238E27FC236}">
                <a16:creationId xmlns:a16="http://schemas.microsoft.com/office/drawing/2014/main" id="{3AF2B471-0E4B-0FA6-86EE-4DDC008D38CA}"/>
              </a:ext>
            </a:extLst>
          </p:cNvPr>
          <p:cNvPicPr>
            <a:picLocks noChangeAspect="1"/>
          </p:cNvPicPr>
          <p:nvPr/>
        </p:nvPicPr>
        <p:blipFill>
          <a:blip r:embed="rId14"/>
          <a:stretch>
            <a:fillRect/>
          </a:stretch>
        </p:blipFill>
        <p:spPr>
          <a:xfrm>
            <a:off x="2200186" y="6331225"/>
            <a:ext cx="361656" cy="350084"/>
          </a:xfrm>
          <a:prstGeom prst="rect">
            <a:avLst/>
          </a:prstGeom>
        </p:spPr>
      </p:pic>
      <p:pic>
        <p:nvPicPr>
          <p:cNvPr id="8" name="Afbeelding 7">
            <a:hlinkClick r:id="rId15" action="ppaction://hlinksldjump"/>
            <a:extLst>
              <a:ext uri="{FF2B5EF4-FFF2-40B4-BE49-F238E27FC236}">
                <a16:creationId xmlns:a16="http://schemas.microsoft.com/office/drawing/2014/main" id="{BFCC26E0-838E-2040-5B6A-DE7B8D4A0EB0}"/>
              </a:ext>
            </a:extLst>
          </p:cNvPr>
          <p:cNvPicPr>
            <a:picLocks noChangeAspect="1"/>
          </p:cNvPicPr>
          <p:nvPr/>
        </p:nvPicPr>
        <p:blipFill>
          <a:blip r:embed="rId16"/>
          <a:stretch>
            <a:fillRect/>
          </a:stretch>
        </p:blipFill>
        <p:spPr>
          <a:xfrm flipH="1">
            <a:off x="2624687" y="6337948"/>
            <a:ext cx="331679" cy="331679"/>
          </a:xfrm>
          <a:prstGeom prst="rect">
            <a:avLst/>
          </a:prstGeom>
        </p:spPr>
      </p:pic>
      <p:pic>
        <p:nvPicPr>
          <p:cNvPr id="9" name="Afbeelding 8">
            <a:hlinkClick r:id="rId17" action="ppaction://hlinksldjump"/>
            <a:extLst>
              <a:ext uri="{FF2B5EF4-FFF2-40B4-BE49-F238E27FC236}">
                <a16:creationId xmlns:a16="http://schemas.microsoft.com/office/drawing/2014/main" id="{A8B58043-7ECC-ED7E-F757-29E7200423E4}"/>
              </a:ext>
            </a:extLst>
          </p:cNvPr>
          <p:cNvPicPr>
            <a:picLocks noChangeAspect="1"/>
          </p:cNvPicPr>
          <p:nvPr/>
        </p:nvPicPr>
        <p:blipFill>
          <a:blip r:embed="rId18"/>
          <a:stretch>
            <a:fillRect/>
          </a:stretch>
        </p:blipFill>
        <p:spPr>
          <a:xfrm flipH="1">
            <a:off x="3024195" y="6337948"/>
            <a:ext cx="331679" cy="331679"/>
          </a:xfrm>
          <a:prstGeom prst="rect">
            <a:avLst/>
          </a:prstGeom>
        </p:spPr>
      </p:pic>
      <p:pic>
        <p:nvPicPr>
          <p:cNvPr id="12" name="Afbeelding 11">
            <a:hlinkClick r:id="rId19" action="ppaction://hlinksldjump"/>
            <a:extLst>
              <a:ext uri="{FF2B5EF4-FFF2-40B4-BE49-F238E27FC236}">
                <a16:creationId xmlns:a16="http://schemas.microsoft.com/office/drawing/2014/main" id="{88557C1E-A45D-7FBF-DAAE-C6DDF951E3C2}"/>
              </a:ext>
            </a:extLst>
          </p:cNvPr>
          <p:cNvPicPr>
            <a:picLocks noChangeAspect="1"/>
          </p:cNvPicPr>
          <p:nvPr/>
        </p:nvPicPr>
        <p:blipFill>
          <a:blip r:embed="rId20"/>
          <a:stretch>
            <a:fillRect/>
          </a:stretch>
        </p:blipFill>
        <p:spPr>
          <a:xfrm flipH="1">
            <a:off x="3421749" y="6321405"/>
            <a:ext cx="361654" cy="361654"/>
          </a:xfrm>
          <a:prstGeom prst="rect">
            <a:avLst/>
          </a:prstGeom>
        </p:spPr>
      </p:pic>
      <p:pic>
        <p:nvPicPr>
          <p:cNvPr id="20" name="Afbeelding 19" descr="Afbeelding met tekst, logo, schermopname, ontwerp&#10;&#10;Automatisch gegenereerde beschrijving">
            <a:hlinkClick r:id="rId21" action="ppaction://hlinksldjump"/>
            <a:extLst>
              <a:ext uri="{FF2B5EF4-FFF2-40B4-BE49-F238E27FC236}">
                <a16:creationId xmlns:a16="http://schemas.microsoft.com/office/drawing/2014/main" id="{69AB2B26-B4AC-BDCC-FDF2-6A4B5FE72C5E}"/>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21" name="Afbeelding 20" descr="Afbeelding met tekst, logo, Graphics, Lettertype&#10;&#10;Automatisch gegenereerde beschrijving">
            <a:hlinkClick r:id="rId23" action="ppaction://hlinksldjump"/>
            <a:extLst>
              <a:ext uri="{FF2B5EF4-FFF2-40B4-BE49-F238E27FC236}">
                <a16:creationId xmlns:a16="http://schemas.microsoft.com/office/drawing/2014/main" id="{A3AB6117-C301-7516-9FA5-0B66FBE8D8DB}"/>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2" name="Afbeelding 21">
            <a:hlinkClick r:id="rId25" action="ppaction://hlinksldjump"/>
            <a:extLst>
              <a:ext uri="{FF2B5EF4-FFF2-40B4-BE49-F238E27FC236}">
                <a16:creationId xmlns:a16="http://schemas.microsoft.com/office/drawing/2014/main" id="{7014CDCD-0401-6753-1E97-E8E2B4F088DE}"/>
              </a:ext>
            </a:extLst>
          </p:cNvPr>
          <p:cNvPicPr>
            <a:picLocks noChangeAspect="1"/>
          </p:cNvPicPr>
          <p:nvPr/>
        </p:nvPicPr>
        <p:blipFill>
          <a:blip r:embed="rId26"/>
          <a:stretch>
            <a:fillRect/>
          </a:stretch>
        </p:blipFill>
        <p:spPr>
          <a:xfrm>
            <a:off x="1421440" y="6343395"/>
            <a:ext cx="331680" cy="326373"/>
          </a:xfrm>
          <a:prstGeom prst="rect">
            <a:avLst/>
          </a:prstGeom>
        </p:spPr>
      </p:pic>
      <p:pic>
        <p:nvPicPr>
          <p:cNvPr id="23" name="Afbeelding 22">
            <a:hlinkClick r:id="rId27" action="ppaction://hlinksldjump"/>
            <a:extLst>
              <a:ext uri="{FF2B5EF4-FFF2-40B4-BE49-F238E27FC236}">
                <a16:creationId xmlns:a16="http://schemas.microsoft.com/office/drawing/2014/main" id="{FA240A4A-DD86-5076-A441-B9FEA9B03500}"/>
              </a:ext>
            </a:extLst>
          </p:cNvPr>
          <p:cNvPicPr>
            <a:picLocks noChangeAspect="1"/>
          </p:cNvPicPr>
          <p:nvPr/>
        </p:nvPicPr>
        <p:blipFill>
          <a:blip r:embed="rId28"/>
          <a:stretch>
            <a:fillRect/>
          </a:stretch>
        </p:blipFill>
        <p:spPr>
          <a:xfrm flipH="1">
            <a:off x="634022" y="6341577"/>
            <a:ext cx="325344" cy="329489"/>
          </a:xfrm>
          <a:prstGeom prst="rect">
            <a:avLst/>
          </a:prstGeom>
        </p:spPr>
      </p:pic>
      <p:sp>
        <p:nvSpPr>
          <p:cNvPr id="25" name="Tekstvak 24">
            <a:extLst>
              <a:ext uri="{FF2B5EF4-FFF2-40B4-BE49-F238E27FC236}">
                <a16:creationId xmlns:a16="http://schemas.microsoft.com/office/drawing/2014/main" id="{13B43C09-E2F1-715A-2F8E-1DDEBF64EF51}"/>
              </a:ext>
            </a:extLst>
          </p:cNvPr>
          <p:cNvSpPr txBox="1"/>
          <p:nvPr/>
        </p:nvSpPr>
        <p:spPr>
          <a:xfrm>
            <a:off x="9161733" y="6300125"/>
            <a:ext cx="2556588"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25" action="ppaction://hlinksldjump">
                  <a:extLst>
                    <a:ext uri="{A12FA001-AC4F-418D-AE19-62706E023703}">
                      <ahyp:hlinkClr xmlns:ahyp="http://schemas.microsoft.com/office/drawing/2018/hyperlinkcolor" val="tx"/>
                    </a:ext>
                  </a:extLst>
                </a:hlinkClick>
              </a:rPr>
              <a:t>Terug naar Verwonderen</a:t>
            </a:r>
            <a:endParaRPr lang="nl-NL" dirty="0">
              <a:solidFill>
                <a:srgbClr val="0070C0"/>
              </a:solidFill>
              <a:latin typeface="MuseoSans"/>
            </a:endParaRPr>
          </a:p>
        </p:txBody>
      </p:sp>
      <p:pic>
        <p:nvPicPr>
          <p:cNvPr id="3" name="Afbeelding 2">
            <a:extLst>
              <a:ext uri="{FF2B5EF4-FFF2-40B4-BE49-F238E27FC236}">
                <a16:creationId xmlns:a16="http://schemas.microsoft.com/office/drawing/2014/main" id="{AD0D4AD1-344A-AC37-ACC0-7C24406850B4}"/>
              </a:ext>
            </a:extLst>
          </p:cNvPr>
          <p:cNvPicPr>
            <a:picLocks noChangeAspect="1"/>
          </p:cNvPicPr>
          <p:nvPr/>
        </p:nvPicPr>
        <p:blipFill>
          <a:blip r:embed="rId29"/>
          <a:stretch>
            <a:fillRect/>
          </a:stretch>
        </p:blipFill>
        <p:spPr>
          <a:xfrm>
            <a:off x="796694" y="5782875"/>
            <a:ext cx="385630" cy="346455"/>
          </a:xfrm>
          <a:prstGeom prst="rect">
            <a:avLst/>
          </a:prstGeom>
        </p:spPr>
      </p:pic>
      <p:sp>
        <p:nvSpPr>
          <p:cNvPr id="4" name="Tekstvak 3">
            <a:extLst>
              <a:ext uri="{FF2B5EF4-FFF2-40B4-BE49-F238E27FC236}">
                <a16:creationId xmlns:a16="http://schemas.microsoft.com/office/drawing/2014/main" id="{4D1CDF91-9A54-3DE4-C526-9C96CE8C5467}"/>
              </a:ext>
            </a:extLst>
          </p:cNvPr>
          <p:cNvSpPr txBox="1"/>
          <p:nvPr/>
        </p:nvSpPr>
        <p:spPr>
          <a:xfrm>
            <a:off x="1117600" y="5759998"/>
            <a:ext cx="7416800" cy="369332"/>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Plan voor themakeuze - </a:t>
            </a:r>
            <a:r>
              <a:rPr lang="nl-NL" dirty="0" err="1">
                <a:solidFill>
                  <a:srgbClr val="007250"/>
                </a:solidFill>
                <a:latin typeface="Calibri" panose="020F0502020204030204" pitchFamily="34" charset="0"/>
                <a:cs typeface="Calibri" panose="020F0502020204030204" pitchFamily="34" charset="0"/>
              </a:rPr>
              <a:t>Formulier.docx</a:t>
            </a:r>
            <a:endParaRPr lang="nl-NL" dirty="0"/>
          </a:p>
        </p:txBody>
      </p:sp>
    </p:spTree>
    <p:extLst>
      <p:ext uri="{BB962C8B-B14F-4D97-AF65-F5344CB8AC3E}">
        <p14:creationId xmlns:p14="http://schemas.microsoft.com/office/powerpoint/2010/main" val="29415181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1891747" y="349117"/>
            <a:ext cx="9420227" cy="507560"/>
          </a:xfrm>
        </p:spPr>
        <p:txBody>
          <a:bodyPr/>
          <a:lstStyle/>
          <a:p>
            <a:r>
              <a:rPr lang="nl-NL" dirty="0">
                <a:latin typeface="Calibri" panose="020F0502020204030204" pitchFamily="34" charset="0"/>
                <a:cs typeface="Calibri" panose="020F0502020204030204" pitchFamily="34" charset="0"/>
              </a:rPr>
              <a:t>Opdracht 2: maak een top 6-10</a:t>
            </a:r>
          </a:p>
        </p:txBody>
      </p:sp>
      <p:pic>
        <p:nvPicPr>
          <p:cNvPr id="8" name="Graphic 7">
            <a:hlinkClick r:id="" action="ppaction://hlinkshowjump?jump=previousslide"/>
            <a:extLst>
              <a:ext uri="{FF2B5EF4-FFF2-40B4-BE49-F238E27FC236}">
                <a16:creationId xmlns:a16="http://schemas.microsoft.com/office/drawing/2014/main" id="{5EE2382D-A3FF-0D2A-E3C0-3305EFB0BF1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97330" y="6349628"/>
            <a:ext cx="304800" cy="304800"/>
          </a:xfrm>
          <a:prstGeom prst="rect">
            <a:avLst/>
          </a:prstGeom>
        </p:spPr>
      </p:pic>
      <p:sp>
        <p:nvSpPr>
          <p:cNvPr id="12" name="Tijdelijke aanduiding voor inhoud 2">
            <a:extLst>
              <a:ext uri="{FF2B5EF4-FFF2-40B4-BE49-F238E27FC236}">
                <a16:creationId xmlns:a16="http://schemas.microsoft.com/office/drawing/2014/main" id="{2ACFF057-3321-E302-9ED0-7F92539489CD}"/>
              </a:ext>
            </a:extLst>
          </p:cNvPr>
          <p:cNvSpPr>
            <a:spLocks noGrp="1"/>
          </p:cNvSpPr>
          <p:nvPr>
            <p:ph idx="1"/>
          </p:nvPr>
        </p:nvSpPr>
        <p:spPr>
          <a:xfrm>
            <a:off x="838200" y="1409582"/>
            <a:ext cx="11015137" cy="3928198"/>
          </a:xfrm>
        </p:spPr>
        <p:txBody>
          <a:bodyPr/>
          <a:lstStyle/>
          <a:p>
            <a:pPr marL="0" indent="0">
              <a:lnSpc>
                <a:spcPct val="100000"/>
              </a:lnSpc>
              <a:buNone/>
            </a:pPr>
            <a:r>
              <a:rPr lang="nl-NL" sz="1800" dirty="0">
                <a:effectLst/>
                <a:latin typeface="Calibri" panose="020F0502020204030204" pitchFamily="34" charset="0"/>
                <a:cs typeface="Calibri" panose="020F0502020204030204" pitchFamily="34" charset="0"/>
              </a:rPr>
              <a:t>Maak een overzicht en maak daaruit een selectie:</a:t>
            </a:r>
            <a:endParaRPr lang="nl-NL" dirty="0">
              <a:latin typeface="Calibri" panose="020F0502020204030204" pitchFamily="34" charset="0"/>
              <a:cs typeface="Calibri" panose="020F0502020204030204" pitchFamily="34" charset="0"/>
            </a:endParaRPr>
          </a:p>
          <a:p>
            <a:pPr>
              <a:buFont typeface="Wingdings" pitchFamily="2" charset="2"/>
              <a:buChar char="q"/>
            </a:pPr>
            <a:r>
              <a:rPr lang="nl-NL" sz="1100" dirty="0">
                <a:latin typeface="Calibri" panose="020F0502020204030204" pitchFamily="34" charset="0"/>
                <a:cs typeface="Calibri" panose="020F0502020204030204" pitchFamily="34" charset="0"/>
              </a:rPr>
              <a:t>Maak een lijstje van alle dingen die jij interessant vindt, waar je meer over wil weten, of waar je sowieso al van alles van af weet. Denk aan: natuur, eten, auto’s, robots, relaties, dansen, Los Angeles, programmeren, 5G-netwerken, dromen, virussen, WO1 of WO2, hardlopen, design, EU, ondernemerschap, dromen, </a:t>
            </a:r>
            <a:r>
              <a:rPr lang="nl-NL" sz="1100" dirty="0" err="1">
                <a:latin typeface="Calibri" panose="020F0502020204030204" pitchFamily="34" charset="0"/>
                <a:cs typeface="Calibri" panose="020F0502020204030204" pitchFamily="34" charset="0"/>
              </a:rPr>
              <a:t>quantum</a:t>
            </a:r>
            <a:r>
              <a:rPr lang="nl-NL" sz="1100" dirty="0">
                <a:latin typeface="Calibri" panose="020F0502020204030204" pitchFamily="34" charset="0"/>
                <a:cs typeface="Calibri" panose="020F0502020204030204" pitchFamily="34" charset="0"/>
              </a:rPr>
              <a:t> computers, katten, Cambodja. Brand maar los en maak je eigen lijst. </a:t>
            </a:r>
          </a:p>
          <a:p>
            <a:pPr>
              <a:buFont typeface="Wingdings" pitchFamily="2" charset="2"/>
              <a:buChar char="q"/>
            </a:pPr>
            <a:r>
              <a:rPr lang="nl-NL" sz="1100" dirty="0">
                <a:latin typeface="Calibri" panose="020F0502020204030204" pitchFamily="34" charset="0"/>
                <a:cs typeface="Calibri" panose="020F0502020204030204" pitchFamily="34" charset="0"/>
              </a:rPr>
              <a:t>Kies nu daaruit 6-10 onderwerpen die jou nu het meest inspirerend lijken voor een profielwerkstuk. Omcirkel die onderwerpen of markeer ze met een stift.</a:t>
            </a:r>
            <a:r>
              <a:rPr lang="nl-NL" sz="1100" dirty="0">
                <a:latin typeface="Arial" panose="020B0604020202020204" pitchFamily="34" charset="0"/>
                <a:cs typeface="Arial" panose="020B0604020202020204" pitchFamily="34" charset="0"/>
              </a:rPr>
              <a:t> </a:t>
            </a:r>
          </a:p>
          <a:p>
            <a:pPr>
              <a:buFont typeface="Wingdings" pitchFamily="2" charset="2"/>
              <a:buChar char="q"/>
            </a:pPr>
            <a:endParaRPr lang="nl-NL" sz="1100" dirty="0">
              <a:effectLst/>
              <a:latin typeface="Arial" panose="020B0604020202020204" pitchFamily="34" charset="0"/>
              <a:cs typeface="Arial" panose="020B0604020202020204" pitchFamily="34" charset="0"/>
            </a:endParaRPr>
          </a:p>
        </p:txBody>
      </p:sp>
      <p:pic>
        <p:nvPicPr>
          <p:cNvPr id="19" name="Afbeelding 18">
            <a:extLst>
              <a:ext uri="{FF2B5EF4-FFF2-40B4-BE49-F238E27FC236}">
                <a16:creationId xmlns:a16="http://schemas.microsoft.com/office/drawing/2014/main" id="{989220A4-1F36-48B5-288B-8EAD2A0BE1AA}"/>
              </a:ext>
            </a:extLst>
          </p:cNvPr>
          <p:cNvPicPr>
            <a:picLocks noChangeAspect="1"/>
          </p:cNvPicPr>
          <p:nvPr/>
        </p:nvPicPr>
        <p:blipFill>
          <a:blip r:embed="rId5"/>
          <a:stretch>
            <a:fillRect/>
          </a:stretch>
        </p:blipFill>
        <p:spPr>
          <a:xfrm>
            <a:off x="672360" y="6626"/>
            <a:ext cx="1168400" cy="1201231"/>
          </a:xfrm>
          <a:prstGeom prst="rect">
            <a:avLst/>
          </a:prstGeom>
        </p:spPr>
      </p:pic>
      <p:pic>
        <p:nvPicPr>
          <p:cNvPr id="6" name="Afbeelding 5">
            <a:hlinkClick r:id="rId6" action="ppaction://hlinksldjump"/>
            <a:extLst>
              <a:ext uri="{FF2B5EF4-FFF2-40B4-BE49-F238E27FC236}">
                <a16:creationId xmlns:a16="http://schemas.microsoft.com/office/drawing/2014/main" id="{0A2B50B1-E6D4-B00C-F283-643A25FC8F8A}"/>
              </a:ext>
            </a:extLst>
          </p:cNvPr>
          <p:cNvPicPr>
            <a:picLocks noChangeAspect="1"/>
          </p:cNvPicPr>
          <p:nvPr/>
        </p:nvPicPr>
        <p:blipFill>
          <a:blip r:embed="rId7"/>
          <a:stretch>
            <a:fillRect/>
          </a:stretch>
        </p:blipFill>
        <p:spPr>
          <a:xfrm>
            <a:off x="1814173" y="6336180"/>
            <a:ext cx="331680" cy="331680"/>
          </a:xfrm>
          <a:prstGeom prst="rect">
            <a:avLst/>
          </a:prstGeom>
        </p:spPr>
      </p:pic>
      <p:pic>
        <p:nvPicPr>
          <p:cNvPr id="7" name="Afbeelding 6">
            <a:hlinkClick r:id="rId8" action="ppaction://hlinksldjump"/>
            <a:extLst>
              <a:ext uri="{FF2B5EF4-FFF2-40B4-BE49-F238E27FC236}">
                <a16:creationId xmlns:a16="http://schemas.microsoft.com/office/drawing/2014/main" id="{C48DBBA5-E12A-2356-D0BF-AACA21EE0045}"/>
              </a:ext>
            </a:extLst>
          </p:cNvPr>
          <p:cNvPicPr>
            <a:picLocks noChangeAspect="1"/>
          </p:cNvPicPr>
          <p:nvPr/>
        </p:nvPicPr>
        <p:blipFill>
          <a:blip r:embed="rId9"/>
          <a:stretch>
            <a:fillRect/>
          </a:stretch>
        </p:blipFill>
        <p:spPr>
          <a:xfrm>
            <a:off x="2200186" y="6331225"/>
            <a:ext cx="361656" cy="350084"/>
          </a:xfrm>
          <a:prstGeom prst="rect">
            <a:avLst/>
          </a:prstGeom>
        </p:spPr>
      </p:pic>
      <p:pic>
        <p:nvPicPr>
          <p:cNvPr id="10" name="Afbeelding 9">
            <a:hlinkClick r:id="rId10" action="ppaction://hlinksldjump"/>
            <a:extLst>
              <a:ext uri="{FF2B5EF4-FFF2-40B4-BE49-F238E27FC236}">
                <a16:creationId xmlns:a16="http://schemas.microsoft.com/office/drawing/2014/main" id="{6AF0EC05-BEEB-88B8-2297-91F3D0F71FB8}"/>
              </a:ext>
            </a:extLst>
          </p:cNvPr>
          <p:cNvPicPr>
            <a:picLocks noChangeAspect="1"/>
          </p:cNvPicPr>
          <p:nvPr/>
        </p:nvPicPr>
        <p:blipFill>
          <a:blip r:embed="rId11"/>
          <a:stretch>
            <a:fillRect/>
          </a:stretch>
        </p:blipFill>
        <p:spPr>
          <a:xfrm flipH="1">
            <a:off x="2624687" y="6337948"/>
            <a:ext cx="331679" cy="331679"/>
          </a:xfrm>
          <a:prstGeom prst="rect">
            <a:avLst/>
          </a:prstGeom>
        </p:spPr>
      </p:pic>
      <p:pic>
        <p:nvPicPr>
          <p:cNvPr id="14" name="Afbeelding 13">
            <a:hlinkClick r:id="rId12" action="ppaction://hlinksldjump"/>
            <a:extLst>
              <a:ext uri="{FF2B5EF4-FFF2-40B4-BE49-F238E27FC236}">
                <a16:creationId xmlns:a16="http://schemas.microsoft.com/office/drawing/2014/main" id="{29204815-2250-76A4-64C6-AD91F421FB5E}"/>
              </a:ext>
            </a:extLst>
          </p:cNvPr>
          <p:cNvPicPr>
            <a:picLocks noChangeAspect="1"/>
          </p:cNvPicPr>
          <p:nvPr/>
        </p:nvPicPr>
        <p:blipFill>
          <a:blip r:embed="rId13"/>
          <a:stretch>
            <a:fillRect/>
          </a:stretch>
        </p:blipFill>
        <p:spPr>
          <a:xfrm flipH="1">
            <a:off x="3024195" y="6337948"/>
            <a:ext cx="331679" cy="331679"/>
          </a:xfrm>
          <a:prstGeom prst="rect">
            <a:avLst/>
          </a:prstGeom>
        </p:spPr>
      </p:pic>
      <p:pic>
        <p:nvPicPr>
          <p:cNvPr id="20" name="Afbeelding 19">
            <a:hlinkClick r:id="rId14" action="ppaction://hlinksldjump"/>
            <a:extLst>
              <a:ext uri="{FF2B5EF4-FFF2-40B4-BE49-F238E27FC236}">
                <a16:creationId xmlns:a16="http://schemas.microsoft.com/office/drawing/2014/main" id="{DF7EC64D-D748-6ACF-0CE0-2300079E1224}"/>
              </a:ext>
            </a:extLst>
          </p:cNvPr>
          <p:cNvPicPr>
            <a:picLocks noChangeAspect="1"/>
          </p:cNvPicPr>
          <p:nvPr/>
        </p:nvPicPr>
        <p:blipFill>
          <a:blip r:embed="rId15"/>
          <a:stretch>
            <a:fillRect/>
          </a:stretch>
        </p:blipFill>
        <p:spPr>
          <a:xfrm flipH="1">
            <a:off x="3421749" y="6321405"/>
            <a:ext cx="361654" cy="361654"/>
          </a:xfrm>
          <a:prstGeom prst="rect">
            <a:avLst/>
          </a:prstGeom>
        </p:spPr>
      </p:pic>
      <p:pic>
        <p:nvPicPr>
          <p:cNvPr id="21" name="Afbeelding 20" descr="Afbeelding met tekst, logo, schermopname, ontwerp&#10;&#10;Automatisch gegenereerde beschrijving">
            <a:hlinkClick r:id="rId16" action="ppaction://hlinksldjump"/>
            <a:extLst>
              <a:ext uri="{FF2B5EF4-FFF2-40B4-BE49-F238E27FC236}">
                <a16:creationId xmlns:a16="http://schemas.microsoft.com/office/drawing/2014/main" id="{5EC903A1-1580-B834-CE2A-69148BE43FE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3" name="Afbeelding 2" descr="Afbeelding met tekst, logo, Graphics, Lettertype&#10;&#10;Automatisch gegenereerde beschrijving">
            <a:hlinkClick r:id="rId18" action="ppaction://hlinksldjump"/>
            <a:extLst>
              <a:ext uri="{FF2B5EF4-FFF2-40B4-BE49-F238E27FC236}">
                <a16:creationId xmlns:a16="http://schemas.microsoft.com/office/drawing/2014/main" id="{458C6680-5754-427D-6808-03C6A555B95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9" name="Afbeelding 8">
            <a:hlinkClick r:id="rId20" action="ppaction://hlinksldjump"/>
            <a:extLst>
              <a:ext uri="{FF2B5EF4-FFF2-40B4-BE49-F238E27FC236}">
                <a16:creationId xmlns:a16="http://schemas.microsoft.com/office/drawing/2014/main" id="{991786F0-DD2D-50DD-157D-BDA66D42D4D9}"/>
              </a:ext>
            </a:extLst>
          </p:cNvPr>
          <p:cNvPicPr>
            <a:picLocks noChangeAspect="1"/>
          </p:cNvPicPr>
          <p:nvPr/>
        </p:nvPicPr>
        <p:blipFill>
          <a:blip r:embed="rId21"/>
          <a:stretch>
            <a:fillRect/>
          </a:stretch>
        </p:blipFill>
        <p:spPr>
          <a:xfrm>
            <a:off x="1421440" y="6343395"/>
            <a:ext cx="331680" cy="326373"/>
          </a:xfrm>
          <a:prstGeom prst="rect">
            <a:avLst/>
          </a:prstGeom>
        </p:spPr>
      </p:pic>
      <p:sp>
        <p:nvSpPr>
          <p:cNvPr id="13" name="Tekstvak 12">
            <a:extLst>
              <a:ext uri="{FF2B5EF4-FFF2-40B4-BE49-F238E27FC236}">
                <a16:creationId xmlns:a16="http://schemas.microsoft.com/office/drawing/2014/main" id="{9593A42A-46E0-581C-5C88-97E09C029CC7}"/>
              </a:ext>
            </a:extLst>
          </p:cNvPr>
          <p:cNvSpPr txBox="1"/>
          <p:nvPr/>
        </p:nvSpPr>
        <p:spPr>
          <a:xfrm>
            <a:off x="796694" y="3244334"/>
            <a:ext cx="7416800" cy="369332"/>
          </a:xfrm>
          <a:prstGeom prst="rect">
            <a:avLst/>
          </a:prstGeom>
          <a:noFill/>
        </p:spPr>
        <p:txBody>
          <a:bodyPr wrap="square">
            <a:spAutoFit/>
          </a:bodyPr>
          <a:lstStyle/>
          <a:p>
            <a:pPr marL="711200" indent="-711200"/>
            <a:r>
              <a:rPr lang="nl-NL" dirty="0">
                <a:solidFill>
                  <a:srgbClr val="0070C0"/>
                </a:solidFill>
                <a:latin typeface="Calibri" panose="020F0502020204030204" pitchFamily="34" charset="0"/>
                <a:cs typeface="Calibri" panose="020F0502020204030204" pitchFamily="34" charset="0"/>
                <a:hlinkClick r:id="rId6" action="ppaction://hlinksldjump">
                  <a:extLst>
                    <a:ext uri="{A12FA001-AC4F-418D-AE19-62706E023703}">
                      <ahyp:hlinkClr xmlns:ahyp="http://schemas.microsoft.com/office/drawing/2018/hyperlinkcolor" val="tx"/>
                    </a:ext>
                  </a:extLst>
                </a:hlinkClick>
              </a:rPr>
              <a:t>Ga door naar de volgende fase: Verkennen</a:t>
            </a:r>
            <a:endParaRPr lang="nl-NL" dirty="0">
              <a:solidFill>
                <a:srgbClr val="0070C0"/>
              </a:solidFill>
              <a:latin typeface="Calibri" panose="020F0502020204030204" pitchFamily="34" charset="0"/>
              <a:cs typeface="Calibri" panose="020F0502020204030204" pitchFamily="34" charset="0"/>
            </a:endParaRPr>
          </a:p>
        </p:txBody>
      </p:sp>
      <p:pic>
        <p:nvPicPr>
          <p:cNvPr id="4" name="Afbeelding 3">
            <a:hlinkClick r:id="rId22" action="ppaction://hlinksldjump"/>
            <a:extLst>
              <a:ext uri="{FF2B5EF4-FFF2-40B4-BE49-F238E27FC236}">
                <a16:creationId xmlns:a16="http://schemas.microsoft.com/office/drawing/2014/main" id="{27FD6677-E188-1B40-A594-01C5C1598A13}"/>
              </a:ext>
            </a:extLst>
          </p:cNvPr>
          <p:cNvPicPr>
            <a:picLocks noChangeAspect="1"/>
          </p:cNvPicPr>
          <p:nvPr/>
        </p:nvPicPr>
        <p:blipFill>
          <a:blip r:embed="rId23"/>
          <a:stretch>
            <a:fillRect/>
          </a:stretch>
        </p:blipFill>
        <p:spPr>
          <a:xfrm flipH="1">
            <a:off x="634022" y="6341577"/>
            <a:ext cx="325344" cy="329489"/>
          </a:xfrm>
          <a:prstGeom prst="rect">
            <a:avLst/>
          </a:prstGeom>
        </p:spPr>
      </p:pic>
      <p:sp>
        <p:nvSpPr>
          <p:cNvPr id="11" name="Tekstvak 10">
            <a:extLst>
              <a:ext uri="{FF2B5EF4-FFF2-40B4-BE49-F238E27FC236}">
                <a16:creationId xmlns:a16="http://schemas.microsoft.com/office/drawing/2014/main" id="{25C0B6EA-D80D-197D-97D5-5E94A3237279}"/>
              </a:ext>
            </a:extLst>
          </p:cNvPr>
          <p:cNvSpPr txBox="1"/>
          <p:nvPr/>
        </p:nvSpPr>
        <p:spPr>
          <a:xfrm>
            <a:off x="9161733" y="6300125"/>
            <a:ext cx="2556588"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20" action="ppaction://hlinksldjump">
                  <a:extLst>
                    <a:ext uri="{A12FA001-AC4F-418D-AE19-62706E023703}">
                      <ahyp:hlinkClr xmlns:ahyp="http://schemas.microsoft.com/office/drawing/2018/hyperlinkcolor" val="tx"/>
                    </a:ext>
                  </a:extLst>
                </a:hlinkClick>
              </a:rPr>
              <a:t>Terug naar Verwonderen</a:t>
            </a:r>
            <a:endParaRPr lang="nl-NL" dirty="0">
              <a:solidFill>
                <a:srgbClr val="0070C0"/>
              </a:solidFill>
              <a:latin typeface="MuseoSans"/>
            </a:endParaRPr>
          </a:p>
        </p:txBody>
      </p:sp>
    </p:spTree>
    <p:extLst>
      <p:ext uri="{BB962C8B-B14F-4D97-AF65-F5344CB8AC3E}">
        <p14:creationId xmlns:p14="http://schemas.microsoft.com/office/powerpoint/2010/main" val="2279965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67706" y="344552"/>
            <a:ext cx="9420227" cy="507560"/>
          </a:xfrm>
        </p:spPr>
        <p:txBody>
          <a:bodyPr/>
          <a:lstStyle/>
          <a:p>
            <a:r>
              <a:rPr lang="nl-NL" dirty="0">
                <a:latin typeface="Calibri" panose="020F0502020204030204" pitchFamily="34" charset="0"/>
                <a:cs typeface="Calibri" panose="020F0502020204030204" pitchFamily="34" charset="0"/>
              </a:rPr>
              <a:t>Hoger onderwijsinstellingen</a:t>
            </a:r>
          </a:p>
        </p:txBody>
      </p:sp>
      <p:sp>
        <p:nvSpPr>
          <p:cNvPr id="10" name="Tijdelijke aanduiding voor inhoud 2">
            <a:extLst>
              <a:ext uri="{FF2B5EF4-FFF2-40B4-BE49-F238E27FC236}">
                <a16:creationId xmlns:a16="http://schemas.microsoft.com/office/drawing/2014/main" id="{4CC5520A-9005-0150-769B-4389A3B01F6B}"/>
              </a:ext>
            </a:extLst>
          </p:cNvPr>
          <p:cNvSpPr>
            <a:spLocks noGrp="1"/>
          </p:cNvSpPr>
          <p:nvPr>
            <p:ph idx="1"/>
          </p:nvPr>
        </p:nvSpPr>
        <p:spPr>
          <a:xfrm>
            <a:off x="838200" y="1442705"/>
            <a:ext cx="11015137" cy="3928198"/>
          </a:xfrm>
        </p:spPr>
        <p:txBody>
          <a:bodyPr/>
          <a:lstStyle/>
          <a:p>
            <a:pPr marL="36095" marR="252095" indent="0">
              <a:lnSpc>
                <a:spcPct val="100000"/>
              </a:lnSpc>
              <a:buNone/>
            </a:pPr>
            <a:r>
              <a:rPr lang="nl-NL" dirty="0">
                <a:latin typeface="Calibri" panose="020F0502020204030204" pitchFamily="34" charset="0"/>
                <a:cs typeface="Calibri" panose="020F0502020204030204" pitchFamily="34" charset="0"/>
              </a:rPr>
              <a:t>Veel </a:t>
            </a:r>
            <a:r>
              <a:rPr lang="nl-NL" dirty="0" err="1">
                <a:latin typeface="Calibri" panose="020F0502020204030204" pitchFamily="34" charset="0"/>
                <a:cs typeface="Calibri" panose="020F0502020204030204" pitchFamily="34" charset="0"/>
              </a:rPr>
              <a:t>hbo’s</a:t>
            </a:r>
            <a:r>
              <a:rPr lang="nl-NL" dirty="0">
                <a:latin typeface="Calibri" panose="020F0502020204030204" pitchFamily="34" charset="0"/>
                <a:cs typeface="Calibri" panose="020F0502020204030204" pitchFamily="34" charset="0"/>
              </a:rPr>
              <a:t> en universiteiten hebben op hun website informatie over het kiezen van een onderwerp voor het profielwerkstuk. Soms zie je ook welke vervolgopleidingen gerelateerd zijn aan een onderwerp. Zoek eventueel online verder naar inspiratie. </a:t>
            </a:r>
          </a:p>
          <a:p>
            <a:pPr marL="36095" marR="252095" indent="0">
              <a:lnSpc>
                <a:spcPct val="100000"/>
              </a:lnSpc>
              <a:buNone/>
            </a:pPr>
            <a:endParaRPr lang="nl-NL" b="1" dirty="0">
              <a:solidFill>
                <a:srgbClr val="262626"/>
              </a:solidFill>
              <a:latin typeface="Calibri" panose="020F0502020204030204" pitchFamily="34" charset="0"/>
              <a:ea typeface="Calibri" panose="020F0502020204030204" pitchFamily="34" charset="0"/>
              <a:cs typeface="Calibri" panose="020F0502020204030204" pitchFamily="34" charset="0"/>
            </a:endParaRPr>
          </a:p>
          <a:p>
            <a:pPr marL="36095" marR="252095" indent="0">
              <a:lnSpc>
                <a:spcPct val="100000"/>
              </a:lnSpc>
              <a:buNone/>
            </a:pPr>
            <a:r>
              <a:rPr lang="nl-NL" sz="1800" b="1" dirty="0">
                <a:solidFill>
                  <a:srgbClr val="262626"/>
                </a:solidFill>
                <a:effectLst/>
                <a:latin typeface="Calibri" panose="020F0502020204030204" pitchFamily="34" charset="0"/>
                <a:ea typeface="Calibri" panose="020F0502020204030204" pitchFamily="34" charset="0"/>
                <a:cs typeface="Calibri" panose="020F0502020204030204" pitchFamily="34" charset="0"/>
              </a:rPr>
              <a:t>Hbo</a:t>
            </a:r>
          </a:p>
          <a:p>
            <a:pPr marL="321845" marR="252095" indent="-285750">
              <a:lnSpc>
                <a:spcPct val="100000"/>
              </a:lnSpc>
              <a:buFont typeface="Wingdings" pitchFamily="2" charset="2"/>
              <a:buChar char="§"/>
            </a:pPr>
            <a:r>
              <a:rPr lang="nl-NL" sz="18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Hogeschool Rotterdam</a:t>
            </a:r>
            <a:endParaRPr lang="nl-NL" u="sng"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321845" marR="252095" indent="-285750">
              <a:lnSpc>
                <a:spcPct val="100000"/>
              </a:lnSpc>
              <a:buFont typeface="Wingdings" pitchFamily="2" charset="2"/>
              <a:buChar char="§"/>
            </a:pPr>
            <a:r>
              <a:rPr lang="nl-NL" sz="18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Hogeschool Zuyd</a:t>
            </a:r>
            <a:endParaRPr lang="nl-NL" u="sng"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321845" marR="252095" indent="-285750">
              <a:lnSpc>
                <a:spcPct val="100000"/>
              </a:lnSpc>
              <a:buFont typeface="Wingdings" pitchFamily="2" charset="2"/>
              <a:buChar char="§"/>
            </a:pPr>
            <a:r>
              <a:rPr lang="nl-NL" sz="18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NHL Stenden</a:t>
            </a:r>
            <a:endParaRPr lang="nl-NL" u="sng"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321845" marR="252095" indent="-285750">
              <a:lnSpc>
                <a:spcPct val="100000"/>
              </a:lnSpc>
              <a:buFont typeface="Wingdings" pitchFamily="2" charset="2"/>
              <a:buChar char="§"/>
            </a:pPr>
            <a:r>
              <a:rPr lang="nl-NL" sz="18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Van Hall Larenstein</a:t>
            </a:r>
            <a:endParaRPr lang="nl-NL" sz="1800" dirty="0">
              <a:solidFill>
                <a:srgbClr val="0070C0"/>
              </a:solidFill>
              <a:effectLst/>
              <a:latin typeface="Calibri" panose="020F0502020204030204" pitchFamily="34" charset="0"/>
              <a:ea typeface="Calibri" panose="020F0502020204030204" pitchFamily="34" charset="0"/>
              <a:cs typeface="Calibri" panose="020F0502020204030204" pitchFamily="34" charset="0"/>
            </a:endParaRPr>
          </a:p>
          <a:p>
            <a:pPr marL="36095" marR="252095" indent="0">
              <a:lnSpc>
                <a:spcPct val="100000"/>
              </a:lnSpc>
              <a:buNone/>
            </a:pPr>
            <a:endParaRPr lang="nl-NL"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36095" marR="252095" indent="0">
              <a:lnSpc>
                <a:spcPct val="100000"/>
              </a:lnSpc>
              <a:buNone/>
            </a:pPr>
            <a:r>
              <a:rPr lang="nl-NL"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Universiteit</a:t>
            </a:r>
          </a:p>
          <a:p>
            <a:pPr marL="321845" marR="252095" indent="-285750">
              <a:lnSpc>
                <a:spcPct val="100000"/>
              </a:lnSpc>
              <a:buFont typeface="Wingdings" pitchFamily="2" charset="2"/>
              <a:buChar char="§"/>
            </a:pPr>
            <a:r>
              <a:rPr lang="nl-NL" sz="18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Erasmus Universiteit Rotterdam</a:t>
            </a:r>
            <a:endParaRPr lang="nl-NL" u="sng"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321845" marR="252095" indent="-285750">
              <a:lnSpc>
                <a:spcPct val="100000"/>
              </a:lnSpc>
              <a:buFont typeface="Wingdings" pitchFamily="2" charset="2"/>
              <a:buChar char="§"/>
            </a:pPr>
            <a:r>
              <a:rPr lang="nl-NL" sz="18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Tilburg University</a:t>
            </a:r>
            <a:endParaRPr lang="nl-NL" u="sng"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321845" marR="252095" indent="-285750">
              <a:lnSpc>
                <a:spcPct val="100000"/>
              </a:lnSpc>
              <a:buFont typeface="Wingdings" pitchFamily="2" charset="2"/>
              <a:buChar char="§"/>
            </a:pPr>
            <a:r>
              <a:rPr lang="nl-NL" sz="18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Radboud Universiteit</a:t>
            </a:r>
            <a:endParaRPr lang="nl-NL" u="sng"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321845" marR="252095" indent="-285750">
              <a:lnSpc>
                <a:spcPct val="100000"/>
              </a:lnSpc>
              <a:buFont typeface="Wingdings" pitchFamily="2" charset="2"/>
              <a:buChar char="§"/>
            </a:pPr>
            <a:r>
              <a:rPr lang="nl-NL" sz="18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10">
                  <a:extLst>
                    <a:ext uri="{A12FA001-AC4F-418D-AE19-62706E023703}">
                      <ahyp:hlinkClr xmlns:ahyp="http://schemas.microsoft.com/office/drawing/2018/hyperlinkcolor" val="tx"/>
                    </a:ext>
                  </a:extLst>
                </a:hlinkClick>
              </a:rPr>
              <a:t>Universiteit Leiden</a:t>
            </a:r>
            <a:endParaRPr lang="nl-NL" u="sng" dirty="0">
              <a:solidFill>
                <a:srgbClr val="0070C0"/>
              </a:solidFill>
              <a:latin typeface="Calibri" panose="020F0502020204030204" pitchFamily="34" charset="0"/>
              <a:ea typeface="Calibri" panose="020F0502020204030204" pitchFamily="34" charset="0"/>
              <a:cs typeface="Calibri" panose="020F0502020204030204" pitchFamily="34" charset="0"/>
            </a:endParaRPr>
          </a:p>
          <a:p>
            <a:pPr marL="321845" marR="252095" indent="-285750">
              <a:lnSpc>
                <a:spcPct val="100000"/>
              </a:lnSpc>
              <a:buFont typeface="Wingdings" pitchFamily="2" charset="2"/>
              <a:buChar char="§"/>
            </a:pPr>
            <a:r>
              <a:rPr lang="nl-NL" sz="1800" u="sng"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11">
                  <a:extLst>
                    <a:ext uri="{A12FA001-AC4F-418D-AE19-62706E023703}">
                      <ahyp:hlinkClr xmlns:ahyp="http://schemas.microsoft.com/office/drawing/2018/hyperlinkcolor" val="tx"/>
                    </a:ext>
                  </a:extLst>
                </a:hlinkClick>
              </a:rPr>
              <a:t>Wageningen Universiteit</a:t>
            </a:r>
            <a:endParaRPr lang="nl-NL" sz="1800" kern="150" dirty="0">
              <a:solidFill>
                <a:srgbClr val="0070C0"/>
              </a:solidFill>
              <a:effectLst/>
              <a:latin typeface="Calibri" panose="020F0502020204030204" pitchFamily="34" charset="0"/>
              <a:ea typeface="SimSun" panose="02010600030101010101" pitchFamily="2" charset="-122"/>
              <a:cs typeface="Calibri" panose="020F0502020204030204" pitchFamily="34" charset="0"/>
            </a:endParaRPr>
          </a:p>
          <a:p>
            <a:pPr marL="0" indent="0">
              <a:buNone/>
            </a:pPr>
            <a:endParaRPr lang="nl-NL" sz="1100" dirty="0">
              <a:effectLst/>
              <a:latin typeface="MuseoSans"/>
            </a:endParaRPr>
          </a:p>
        </p:txBody>
      </p:sp>
      <p:pic>
        <p:nvPicPr>
          <p:cNvPr id="3" name="Afbeelding 2">
            <a:extLst>
              <a:ext uri="{FF2B5EF4-FFF2-40B4-BE49-F238E27FC236}">
                <a16:creationId xmlns:a16="http://schemas.microsoft.com/office/drawing/2014/main" id="{F731CE9C-3447-26A3-020D-650E25CF70FA}"/>
              </a:ext>
            </a:extLst>
          </p:cNvPr>
          <p:cNvPicPr>
            <a:picLocks noChangeAspect="1"/>
          </p:cNvPicPr>
          <p:nvPr/>
        </p:nvPicPr>
        <p:blipFill>
          <a:blip r:embed="rId12"/>
          <a:stretch>
            <a:fillRect/>
          </a:stretch>
        </p:blipFill>
        <p:spPr>
          <a:xfrm>
            <a:off x="855131" y="2845"/>
            <a:ext cx="1168400" cy="1201231"/>
          </a:xfrm>
          <a:prstGeom prst="rect">
            <a:avLst/>
          </a:prstGeom>
        </p:spPr>
      </p:pic>
      <p:pic>
        <p:nvPicPr>
          <p:cNvPr id="4" name="Afbeelding 3">
            <a:hlinkClick r:id="rId13" action="ppaction://hlinksldjump"/>
            <a:extLst>
              <a:ext uri="{FF2B5EF4-FFF2-40B4-BE49-F238E27FC236}">
                <a16:creationId xmlns:a16="http://schemas.microsoft.com/office/drawing/2014/main" id="{5D50737B-FBA7-A7C3-CA9F-6F2E08B52BAA}"/>
              </a:ext>
            </a:extLst>
          </p:cNvPr>
          <p:cNvPicPr>
            <a:picLocks noChangeAspect="1"/>
          </p:cNvPicPr>
          <p:nvPr/>
        </p:nvPicPr>
        <p:blipFill>
          <a:blip r:embed="rId14"/>
          <a:stretch>
            <a:fillRect/>
          </a:stretch>
        </p:blipFill>
        <p:spPr>
          <a:xfrm>
            <a:off x="1814173" y="6336180"/>
            <a:ext cx="331680" cy="331680"/>
          </a:xfrm>
          <a:prstGeom prst="rect">
            <a:avLst/>
          </a:prstGeom>
        </p:spPr>
      </p:pic>
      <p:pic>
        <p:nvPicPr>
          <p:cNvPr id="5" name="Afbeelding 4">
            <a:hlinkClick r:id="rId15" action="ppaction://hlinksldjump"/>
            <a:extLst>
              <a:ext uri="{FF2B5EF4-FFF2-40B4-BE49-F238E27FC236}">
                <a16:creationId xmlns:a16="http://schemas.microsoft.com/office/drawing/2014/main" id="{B03FD993-FE29-E7A7-54C1-620B1CC09375}"/>
              </a:ext>
            </a:extLst>
          </p:cNvPr>
          <p:cNvPicPr>
            <a:picLocks noChangeAspect="1"/>
          </p:cNvPicPr>
          <p:nvPr/>
        </p:nvPicPr>
        <p:blipFill>
          <a:blip r:embed="rId16"/>
          <a:stretch>
            <a:fillRect/>
          </a:stretch>
        </p:blipFill>
        <p:spPr>
          <a:xfrm>
            <a:off x="2200186" y="6331225"/>
            <a:ext cx="361656" cy="350084"/>
          </a:xfrm>
          <a:prstGeom prst="rect">
            <a:avLst/>
          </a:prstGeom>
        </p:spPr>
      </p:pic>
      <p:pic>
        <p:nvPicPr>
          <p:cNvPr id="13" name="Afbeelding 12">
            <a:hlinkClick r:id="rId17" action="ppaction://hlinksldjump"/>
            <a:extLst>
              <a:ext uri="{FF2B5EF4-FFF2-40B4-BE49-F238E27FC236}">
                <a16:creationId xmlns:a16="http://schemas.microsoft.com/office/drawing/2014/main" id="{AF030DF9-B9D3-6244-D928-447B3296EB4F}"/>
              </a:ext>
            </a:extLst>
          </p:cNvPr>
          <p:cNvPicPr>
            <a:picLocks noChangeAspect="1"/>
          </p:cNvPicPr>
          <p:nvPr/>
        </p:nvPicPr>
        <p:blipFill>
          <a:blip r:embed="rId18"/>
          <a:stretch>
            <a:fillRect/>
          </a:stretch>
        </p:blipFill>
        <p:spPr>
          <a:xfrm flipH="1">
            <a:off x="2624687" y="6337948"/>
            <a:ext cx="331679" cy="331679"/>
          </a:xfrm>
          <a:prstGeom prst="rect">
            <a:avLst/>
          </a:prstGeom>
        </p:spPr>
      </p:pic>
      <p:pic>
        <p:nvPicPr>
          <p:cNvPr id="15" name="Afbeelding 14">
            <a:hlinkClick r:id="rId19" action="ppaction://hlinksldjump"/>
            <a:extLst>
              <a:ext uri="{FF2B5EF4-FFF2-40B4-BE49-F238E27FC236}">
                <a16:creationId xmlns:a16="http://schemas.microsoft.com/office/drawing/2014/main" id="{33E40521-3CFE-FC7D-53DC-AECAE3D6C11D}"/>
              </a:ext>
            </a:extLst>
          </p:cNvPr>
          <p:cNvPicPr>
            <a:picLocks noChangeAspect="1"/>
          </p:cNvPicPr>
          <p:nvPr/>
        </p:nvPicPr>
        <p:blipFill>
          <a:blip r:embed="rId20"/>
          <a:stretch>
            <a:fillRect/>
          </a:stretch>
        </p:blipFill>
        <p:spPr>
          <a:xfrm flipH="1">
            <a:off x="3024195" y="6337948"/>
            <a:ext cx="331679" cy="331679"/>
          </a:xfrm>
          <a:prstGeom prst="rect">
            <a:avLst/>
          </a:prstGeom>
        </p:spPr>
      </p:pic>
      <p:pic>
        <p:nvPicPr>
          <p:cNvPr id="16" name="Afbeelding 15">
            <a:hlinkClick r:id="rId21" action="ppaction://hlinksldjump"/>
            <a:extLst>
              <a:ext uri="{FF2B5EF4-FFF2-40B4-BE49-F238E27FC236}">
                <a16:creationId xmlns:a16="http://schemas.microsoft.com/office/drawing/2014/main" id="{AE6D51A7-3C78-1E7C-4857-9A712D616ADC}"/>
              </a:ext>
            </a:extLst>
          </p:cNvPr>
          <p:cNvPicPr>
            <a:picLocks noChangeAspect="1"/>
          </p:cNvPicPr>
          <p:nvPr/>
        </p:nvPicPr>
        <p:blipFill>
          <a:blip r:embed="rId22"/>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23" action="ppaction://hlinksldjump"/>
            <a:extLst>
              <a:ext uri="{FF2B5EF4-FFF2-40B4-BE49-F238E27FC236}">
                <a16:creationId xmlns:a16="http://schemas.microsoft.com/office/drawing/2014/main" id="{8A671315-A483-A317-1F4C-7295678D43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25" action="ppaction://hlinksldjump"/>
            <a:extLst>
              <a:ext uri="{FF2B5EF4-FFF2-40B4-BE49-F238E27FC236}">
                <a16:creationId xmlns:a16="http://schemas.microsoft.com/office/drawing/2014/main" id="{6C99FAC3-CC1C-395D-0C79-F5D084DB4E6B}"/>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27" action="ppaction://hlinksldjump"/>
            <a:extLst>
              <a:ext uri="{FF2B5EF4-FFF2-40B4-BE49-F238E27FC236}">
                <a16:creationId xmlns:a16="http://schemas.microsoft.com/office/drawing/2014/main" id="{5A06E8B6-88BF-3002-D385-F7259BE512AA}"/>
              </a:ext>
            </a:extLst>
          </p:cNvPr>
          <p:cNvPicPr>
            <a:picLocks noChangeAspect="1"/>
          </p:cNvPicPr>
          <p:nvPr/>
        </p:nvPicPr>
        <p:blipFill>
          <a:blip r:embed="rId28"/>
          <a:stretch>
            <a:fillRect/>
          </a:stretch>
        </p:blipFill>
        <p:spPr>
          <a:xfrm>
            <a:off x="1421440" y="6343395"/>
            <a:ext cx="331680" cy="326373"/>
          </a:xfrm>
          <a:prstGeom prst="rect">
            <a:avLst/>
          </a:prstGeom>
        </p:spPr>
      </p:pic>
      <p:pic>
        <p:nvPicPr>
          <p:cNvPr id="21" name="Afbeelding 20">
            <a:hlinkClick r:id="rId29" action="ppaction://hlinksldjump"/>
            <a:extLst>
              <a:ext uri="{FF2B5EF4-FFF2-40B4-BE49-F238E27FC236}">
                <a16:creationId xmlns:a16="http://schemas.microsoft.com/office/drawing/2014/main" id="{CA0EF2F7-58EC-96A5-BFDD-DBF7FFDA8B49}"/>
              </a:ext>
            </a:extLst>
          </p:cNvPr>
          <p:cNvPicPr>
            <a:picLocks noChangeAspect="1"/>
          </p:cNvPicPr>
          <p:nvPr/>
        </p:nvPicPr>
        <p:blipFill>
          <a:blip r:embed="rId30"/>
          <a:stretch>
            <a:fillRect/>
          </a:stretch>
        </p:blipFill>
        <p:spPr>
          <a:xfrm flipH="1">
            <a:off x="634022" y="6341577"/>
            <a:ext cx="325344" cy="329489"/>
          </a:xfrm>
          <a:prstGeom prst="rect">
            <a:avLst/>
          </a:prstGeom>
        </p:spPr>
      </p:pic>
    </p:spTree>
    <p:extLst>
      <p:ext uri="{BB962C8B-B14F-4D97-AF65-F5344CB8AC3E}">
        <p14:creationId xmlns:p14="http://schemas.microsoft.com/office/powerpoint/2010/main" val="430579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67706" y="344552"/>
            <a:ext cx="9420227" cy="507560"/>
          </a:xfrm>
        </p:spPr>
        <p:txBody>
          <a:bodyPr/>
          <a:lstStyle/>
          <a:p>
            <a:r>
              <a:rPr lang="nl-NL" dirty="0">
                <a:latin typeface="Calibri" panose="020F0502020204030204" pitchFamily="34" charset="0"/>
                <a:cs typeface="Calibri" panose="020F0502020204030204" pitchFamily="34" charset="0"/>
              </a:rPr>
              <a:t>Populair wetenschappelijke </a:t>
            </a:r>
            <a:r>
              <a:rPr lang="nl-NL" dirty="0" err="1">
                <a:latin typeface="Calibri" panose="020F0502020204030204" pitchFamily="34" charset="0"/>
                <a:cs typeface="Calibri" panose="020F0502020204030204" pitchFamily="34" charset="0"/>
              </a:rPr>
              <a:t>tijdschrijften</a:t>
            </a:r>
            <a:endParaRPr lang="nl-NL" dirty="0">
              <a:latin typeface="Calibri" panose="020F0502020204030204" pitchFamily="34" charset="0"/>
              <a:cs typeface="Calibri" panose="020F0502020204030204" pitchFamily="34" charset="0"/>
            </a:endParaRPr>
          </a:p>
        </p:txBody>
      </p:sp>
      <p:sp>
        <p:nvSpPr>
          <p:cNvPr id="10" name="Tijdelijke aanduiding voor inhoud 2">
            <a:extLst>
              <a:ext uri="{FF2B5EF4-FFF2-40B4-BE49-F238E27FC236}">
                <a16:creationId xmlns:a16="http://schemas.microsoft.com/office/drawing/2014/main" id="{4CC5520A-9005-0150-769B-4389A3B01F6B}"/>
              </a:ext>
            </a:extLst>
          </p:cNvPr>
          <p:cNvSpPr>
            <a:spLocks noGrp="1"/>
          </p:cNvSpPr>
          <p:nvPr>
            <p:ph idx="1"/>
          </p:nvPr>
        </p:nvSpPr>
        <p:spPr>
          <a:xfrm>
            <a:off x="838200" y="1442705"/>
            <a:ext cx="11015137" cy="3928198"/>
          </a:xfrm>
        </p:spPr>
        <p:txBody>
          <a:bodyPr/>
          <a:lstStyle/>
          <a:p>
            <a:pPr marL="36095" marR="252095" indent="0">
              <a:lnSpc>
                <a:spcPct val="100000"/>
              </a:lnSpc>
              <a:buNone/>
            </a:pPr>
            <a:r>
              <a:rPr lang="nl-NL" dirty="0">
                <a:latin typeface="Calibri" panose="020F0502020204030204" pitchFamily="34" charset="0"/>
                <a:cs typeface="Calibri" panose="020F0502020204030204" pitchFamily="34" charset="0"/>
              </a:rPr>
              <a:t>Zoek tijdschriften op waarin populairwetenschappelijk onderzoek voorkomt, bijvoorbeeld in de bibliotheek. Voor veel vakgebieden zijn er aparte tijdschriften. Laat je inspireren door de artikelen en probeer er vervolgonderzoek bij te bedenken.</a:t>
            </a:r>
          </a:p>
          <a:p>
            <a:pPr marL="36095" marR="252095" indent="0">
              <a:lnSpc>
                <a:spcPct val="100000"/>
              </a:lnSpc>
              <a:buNone/>
            </a:pP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marL="222250" marR="252095" indent="-222250">
              <a:lnSpc>
                <a:spcPct val="100000"/>
              </a:lnSpc>
              <a:buFont typeface="Wingdings" pitchFamily="2"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National </a:t>
            </a:r>
            <a:r>
              <a:rPr lang="nl-NL" sz="1800" dirty="0" err="1">
                <a:effectLst/>
                <a:latin typeface="Calibri" panose="020F0502020204030204" pitchFamily="34" charset="0"/>
                <a:ea typeface="Calibri" panose="020F0502020204030204" pitchFamily="34" charset="0"/>
                <a:cs typeface="Calibri" panose="020F0502020204030204" pitchFamily="34" charset="0"/>
              </a:rPr>
              <a:t>Geographic</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marL="222250" marR="252095" indent="-222250">
              <a:lnSpc>
                <a:spcPct val="100000"/>
              </a:lnSpc>
              <a:buFont typeface="Wingdings" pitchFamily="2" charset="2"/>
              <a:buChar char="§"/>
            </a:pPr>
            <a:r>
              <a:rPr lang="nl-NL" dirty="0">
                <a:latin typeface="Calibri" panose="020F0502020204030204" pitchFamily="34" charset="0"/>
                <a:ea typeface="Calibri" panose="020F0502020204030204" pitchFamily="34" charset="0"/>
                <a:cs typeface="Calibri" panose="020F0502020204030204" pitchFamily="34" charset="0"/>
              </a:rPr>
              <a:t>Eos</a:t>
            </a:r>
          </a:p>
          <a:p>
            <a:pPr marL="222250" marR="252095" indent="-222250">
              <a:lnSpc>
                <a:spcPct val="100000"/>
              </a:lnSpc>
              <a:buFont typeface="Wingdings" pitchFamily="2" charset="2"/>
              <a:buChar char="§"/>
            </a:pPr>
            <a:r>
              <a:rPr lang="nl-NL" sz="1800" dirty="0" err="1">
                <a:effectLst/>
                <a:latin typeface="Calibri" panose="020F0502020204030204" pitchFamily="34" charset="0"/>
                <a:ea typeface="Calibri" panose="020F0502020204030204" pitchFamily="34" charset="0"/>
                <a:cs typeface="Calibri" panose="020F0502020204030204" pitchFamily="34" charset="0"/>
              </a:rPr>
              <a:t>Quest</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marL="222250" marR="252095" indent="-222250">
              <a:lnSpc>
                <a:spcPct val="100000"/>
              </a:lnSpc>
              <a:buFont typeface="Wingdings" pitchFamily="2" charset="2"/>
              <a:buChar char="§"/>
            </a:pPr>
            <a:r>
              <a:rPr lang="nl-NL" dirty="0">
                <a:latin typeface="Calibri" panose="020F0502020204030204" pitchFamily="34" charset="0"/>
                <a:ea typeface="Calibri" panose="020F0502020204030204" pitchFamily="34" charset="0"/>
                <a:cs typeface="Calibri" panose="020F0502020204030204" pitchFamily="34" charset="0"/>
              </a:rPr>
              <a:t>Psychologie Magazine</a:t>
            </a:r>
            <a:endParaRPr lang="nl-NL" sz="1800" dirty="0">
              <a:effectLst/>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nl-NL" sz="1100" dirty="0">
              <a:effectLst/>
              <a:latin typeface="MuseoSans"/>
            </a:endParaRPr>
          </a:p>
        </p:txBody>
      </p:sp>
      <p:pic>
        <p:nvPicPr>
          <p:cNvPr id="3" name="Afbeelding 2">
            <a:extLst>
              <a:ext uri="{FF2B5EF4-FFF2-40B4-BE49-F238E27FC236}">
                <a16:creationId xmlns:a16="http://schemas.microsoft.com/office/drawing/2014/main" id="{F731CE9C-3447-26A3-020D-650E25CF70FA}"/>
              </a:ext>
            </a:extLst>
          </p:cNvPr>
          <p:cNvPicPr>
            <a:picLocks noChangeAspect="1"/>
          </p:cNvPicPr>
          <p:nvPr/>
        </p:nvPicPr>
        <p:blipFill>
          <a:blip r:embed="rId3"/>
          <a:stretch>
            <a:fillRect/>
          </a:stretch>
        </p:blipFill>
        <p:spPr>
          <a:xfrm>
            <a:off x="855131" y="2845"/>
            <a:ext cx="1168400" cy="1201231"/>
          </a:xfrm>
          <a:prstGeom prst="rect">
            <a:avLst/>
          </a:prstGeom>
        </p:spPr>
      </p:pic>
      <p:pic>
        <p:nvPicPr>
          <p:cNvPr id="4" name="Afbeelding 3">
            <a:hlinkClick r:id="rId4" action="ppaction://hlinksldjump"/>
            <a:extLst>
              <a:ext uri="{FF2B5EF4-FFF2-40B4-BE49-F238E27FC236}">
                <a16:creationId xmlns:a16="http://schemas.microsoft.com/office/drawing/2014/main" id="{F7B00ADE-0C28-85FB-7507-F8199D2A83CE}"/>
              </a:ext>
            </a:extLst>
          </p:cNvPr>
          <p:cNvPicPr>
            <a:picLocks noChangeAspect="1"/>
          </p:cNvPicPr>
          <p:nvPr/>
        </p:nvPicPr>
        <p:blipFill>
          <a:blip r:embed="rId5"/>
          <a:stretch>
            <a:fillRect/>
          </a:stretch>
        </p:blipFill>
        <p:spPr>
          <a:xfrm>
            <a:off x="1814173" y="6336180"/>
            <a:ext cx="331680" cy="331680"/>
          </a:xfrm>
          <a:prstGeom prst="rect">
            <a:avLst/>
          </a:prstGeom>
        </p:spPr>
      </p:pic>
      <p:pic>
        <p:nvPicPr>
          <p:cNvPr id="5" name="Afbeelding 4">
            <a:hlinkClick r:id="rId6" action="ppaction://hlinksldjump"/>
            <a:extLst>
              <a:ext uri="{FF2B5EF4-FFF2-40B4-BE49-F238E27FC236}">
                <a16:creationId xmlns:a16="http://schemas.microsoft.com/office/drawing/2014/main" id="{B6BF430E-B13F-1AE1-5123-8214B94D4AE2}"/>
              </a:ext>
            </a:extLst>
          </p:cNvPr>
          <p:cNvPicPr>
            <a:picLocks noChangeAspect="1"/>
          </p:cNvPicPr>
          <p:nvPr/>
        </p:nvPicPr>
        <p:blipFill>
          <a:blip r:embed="rId7"/>
          <a:stretch>
            <a:fillRect/>
          </a:stretch>
        </p:blipFill>
        <p:spPr>
          <a:xfrm>
            <a:off x="2200186" y="6331225"/>
            <a:ext cx="361656" cy="350084"/>
          </a:xfrm>
          <a:prstGeom prst="rect">
            <a:avLst/>
          </a:prstGeom>
        </p:spPr>
      </p:pic>
      <p:pic>
        <p:nvPicPr>
          <p:cNvPr id="13" name="Afbeelding 12">
            <a:hlinkClick r:id="rId8" action="ppaction://hlinksldjump"/>
            <a:extLst>
              <a:ext uri="{FF2B5EF4-FFF2-40B4-BE49-F238E27FC236}">
                <a16:creationId xmlns:a16="http://schemas.microsoft.com/office/drawing/2014/main" id="{B844D9F0-0897-B5C4-E3B4-5EDBBB0A9049}"/>
              </a:ext>
            </a:extLst>
          </p:cNvPr>
          <p:cNvPicPr>
            <a:picLocks noChangeAspect="1"/>
          </p:cNvPicPr>
          <p:nvPr/>
        </p:nvPicPr>
        <p:blipFill>
          <a:blip r:embed="rId9"/>
          <a:stretch>
            <a:fillRect/>
          </a:stretch>
        </p:blipFill>
        <p:spPr>
          <a:xfrm flipH="1">
            <a:off x="2624687" y="6337948"/>
            <a:ext cx="331679" cy="331679"/>
          </a:xfrm>
          <a:prstGeom prst="rect">
            <a:avLst/>
          </a:prstGeom>
        </p:spPr>
      </p:pic>
      <p:pic>
        <p:nvPicPr>
          <p:cNvPr id="15" name="Afbeelding 14">
            <a:hlinkClick r:id="rId10" action="ppaction://hlinksldjump"/>
            <a:extLst>
              <a:ext uri="{FF2B5EF4-FFF2-40B4-BE49-F238E27FC236}">
                <a16:creationId xmlns:a16="http://schemas.microsoft.com/office/drawing/2014/main" id="{82479017-B55E-9699-2D95-9761E7E347A3}"/>
              </a:ext>
            </a:extLst>
          </p:cNvPr>
          <p:cNvPicPr>
            <a:picLocks noChangeAspect="1"/>
          </p:cNvPicPr>
          <p:nvPr/>
        </p:nvPicPr>
        <p:blipFill>
          <a:blip r:embed="rId11"/>
          <a:stretch>
            <a:fillRect/>
          </a:stretch>
        </p:blipFill>
        <p:spPr>
          <a:xfrm flipH="1">
            <a:off x="3024195" y="6337948"/>
            <a:ext cx="331679" cy="331679"/>
          </a:xfrm>
          <a:prstGeom prst="rect">
            <a:avLst/>
          </a:prstGeom>
        </p:spPr>
      </p:pic>
      <p:pic>
        <p:nvPicPr>
          <p:cNvPr id="16" name="Afbeelding 15">
            <a:hlinkClick r:id="rId12" action="ppaction://hlinksldjump"/>
            <a:extLst>
              <a:ext uri="{FF2B5EF4-FFF2-40B4-BE49-F238E27FC236}">
                <a16:creationId xmlns:a16="http://schemas.microsoft.com/office/drawing/2014/main" id="{100A8E5C-7833-EC1C-349E-0082E1B79918}"/>
              </a:ext>
            </a:extLst>
          </p:cNvPr>
          <p:cNvPicPr>
            <a:picLocks noChangeAspect="1"/>
          </p:cNvPicPr>
          <p:nvPr/>
        </p:nvPicPr>
        <p:blipFill>
          <a:blip r:embed="rId13"/>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4" action="ppaction://hlinksldjump"/>
            <a:extLst>
              <a:ext uri="{FF2B5EF4-FFF2-40B4-BE49-F238E27FC236}">
                <a16:creationId xmlns:a16="http://schemas.microsoft.com/office/drawing/2014/main" id="{5FCA9950-17F6-0778-CBEE-56EB687CFF1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6" action="ppaction://hlinksldjump"/>
            <a:extLst>
              <a:ext uri="{FF2B5EF4-FFF2-40B4-BE49-F238E27FC236}">
                <a16:creationId xmlns:a16="http://schemas.microsoft.com/office/drawing/2014/main" id="{8BB94123-3B69-D552-422F-3AA0E239E5D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8" action="ppaction://hlinksldjump"/>
            <a:extLst>
              <a:ext uri="{FF2B5EF4-FFF2-40B4-BE49-F238E27FC236}">
                <a16:creationId xmlns:a16="http://schemas.microsoft.com/office/drawing/2014/main" id="{321F2926-5FE8-31A9-B08A-58B1BEDE3CF4}"/>
              </a:ext>
            </a:extLst>
          </p:cNvPr>
          <p:cNvPicPr>
            <a:picLocks noChangeAspect="1"/>
          </p:cNvPicPr>
          <p:nvPr/>
        </p:nvPicPr>
        <p:blipFill>
          <a:blip r:embed="rId19"/>
          <a:stretch>
            <a:fillRect/>
          </a:stretch>
        </p:blipFill>
        <p:spPr>
          <a:xfrm>
            <a:off x="1421440" y="6343395"/>
            <a:ext cx="331680" cy="326373"/>
          </a:xfrm>
          <a:prstGeom prst="rect">
            <a:avLst/>
          </a:prstGeom>
        </p:spPr>
      </p:pic>
      <p:pic>
        <p:nvPicPr>
          <p:cNvPr id="21" name="Afbeelding 20">
            <a:hlinkClick r:id="rId20" action="ppaction://hlinksldjump"/>
            <a:extLst>
              <a:ext uri="{FF2B5EF4-FFF2-40B4-BE49-F238E27FC236}">
                <a16:creationId xmlns:a16="http://schemas.microsoft.com/office/drawing/2014/main" id="{790D7B72-86C0-7A51-B219-5A3E0B16FF6D}"/>
              </a:ext>
            </a:extLst>
          </p:cNvPr>
          <p:cNvPicPr>
            <a:picLocks noChangeAspect="1"/>
          </p:cNvPicPr>
          <p:nvPr/>
        </p:nvPicPr>
        <p:blipFill>
          <a:blip r:embed="rId21"/>
          <a:stretch>
            <a:fillRect/>
          </a:stretch>
        </p:blipFill>
        <p:spPr>
          <a:xfrm flipH="1">
            <a:off x="634022" y="6341577"/>
            <a:ext cx="325344" cy="329489"/>
          </a:xfrm>
          <a:prstGeom prst="rect">
            <a:avLst/>
          </a:prstGeom>
        </p:spPr>
      </p:pic>
    </p:spTree>
    <p:extLst>
      <p:ext uri="{BB962C8B-B14F-4D97-AF65-F5344CB8AC3E}">
        <p14:creationId xmlns:p14="http://schemas.microsoft.com/office/powerpoint/2010/main" val="24755549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1984512" y="351194"/>
            <a:ext cx="9420227" cy="507560"/>
          </a:xfrm>
        </p:spPr>
        <p:txBody>
          <a:bodyPr/>
          <a:lstStyle/>
          <a:p>
            <a:r>
              <a:rPr lang="nl-NL" dirty="0">
                <a:latin typeface="Calibri" panose="020F0502020204030204" pitchFamily="34" charset="0"/>
                <a:cs typeface="Calibri" panose="020F0502020204030204" pitchFamily="34" charset="0"/>
              </a:rPr>
              <a:t>Nieuwsgierige vragen</a:t>
            </a:r>
          </a:p>
        </p:txBody>
      </p:sp>
      <p:sp>
        <p:nvSpPr>
          <p:cNvPr id="10" name="Tijdelijke aanduiding voor inhoud 2">
            <a:extLst>
              <a:ext uri="{FF2B5EF4-FFF2-40B4-BE49-F238E27FC236}">
                <a16:creationId xmlns:a16="http://schemas.microsoft.com/office/drawing/2014/main" id="{4CC5520A-9005-0150-769B-4389A3B01F6B}"/>
              </a:ext>
            </a:extLst>
          </p:cNvPr>
          <p:cNvSpPr>
            <a:spLocks noGrp="1"/>
          </p:cNvSpPr>
          <p:nvPr>
            <p:ph idx="1"/>
          </p:nvPr>
        </p:nvSpPr>
        <p:spPr>
          <a:xfrm>
            <a:off x="838200" y="1433141"/>
            <a:ext cx="11015137" cy="3928198"/>
          </a:xfrm>
        </p:spPr>
        <p:txBody>
          <a:bodyPr/>
          <a:lstStyle/>
          <a:p>
            <a:pPr marL="36095" marR="252095" indent="0">
              <a:lnSpc>
                <a:spcPct val="100000"/>
              </a:lnSpc>
              <a:buNone/>
            </a:pPr>
            <a:r>
              <a:rPr lang="nl-NL" dirty="0">
                <a:latin typeface="Calibri" panose="020F0502020204030204" pitchFamily="34" charset="0"/>
                <a:cs typeface="Calibri" panose="020F0502020204030204" pitchFamily="34" charset="0"/>
              </a:rPr>
              <a:t>Bekijk het thema eens vanuit een ander perspectief en stel daar nieuwsgierige vragen bij. Een ander perspectief kan bijvoorbeeld zijn: een bepaald beroep of een bepaalde persoon, cultuur, periode of plaats. Wat voor nieuwsgierige vragen kan je stellen vanuit dat perspectief? </a:t>
            </a:r>
          </a:p>
          <a:p>
            <a:pPr marL="36095" marR="252095" indent="0">
              <a:lnSpc>
                <a:spcPct val="100000"/>
              </a:lnSpc>
              <a:buNone/>
            </a:pPr>
            <a:r>
              <a:rPr lang="nl-NL" dirty="0">
                <a:latin typeface="Calibri" panose="020F0502020204030204" pitchFamily="34" charset="0"/>
                <a:cs typeface="Calibri" panose="020F0502020204030204" pitchFamily="34" charset="0"/>
              </a:rPr>
              <a:t> </a:t>
            </a:r>
          </a:p>
          <a:p>
            <a:pPr marL="36095" marR="252095" indent="0">
              <a:lnSpc>
                <a:spcPct val="100000"/>
              </a:lnSpc>
              <a:buNone/>
            </a:pPr>
            <a:r>
              <a:rPr lang="nl-NL" dirty="0">
                <a:latin typeface="Calibri" panose="020F0502020204030204" pitchFamily="34" charset="0"/>
                <a:cs typeface="Calibri" panose="020F0502020204030204" pitchFamily="34" charset="0"/>
              </a:rPr>
              <a:t>Je gaat zo veel mogelijk nieuwsgierige vragen verzamelen. Je ontdekt gewone en ongewone dingen, doordat je een thema steeds vanuit een ander perspectief bekijkt. </a:t>
            </a:r>
          </a:p>
          <a:p>
            <a:pPr marL="36095" marR="252095" indent="0">
              <a:lnSpc>
                <a:spcPct val="100000"/>
              </a:lnSpc>
              <a:buNone/>
            </a:pPr>
            <a:endParaRPr lang="nl-NL" dirty="0">
              <a:solidFill>
                <a:srgbClr val="0070C0"/>
              </a:solidFill>
              <a:latin typeface="Arial" panose="020B0604020202020204" pitchFamily="34" charset="0"/>
              <a:cs typeface="Arial" panose="020B0604020202020204" pitchFamily="34" charset="0"/>
            </a:endParaRPr>
          </a:p>
          <a:p>
            <a:pPr marL="0" indent="0">
              <a:lnSpc>
                <a:spcPct val="100000"/>
              </a:lnSpc>
              <a:buNone/>
            </a:pPr>
            <a:endParaRPr lang="nl-NL" sz="1100" dirty="0">
              <a:latin typeface="Arial" panose="020B0604020202020204" pitchFamily="34" charset="0"/>
              <a:cs typeface="Arial" panose="020B0604020202020204" pitchFamily="34" charset="0"/>
            </a:endParaRPr>
          </a:p>
          <a:p>
            <a:pPr marL="0" indent="0">
              <a:lnSpc>
                <a:spcPct val="100000"/>
              </a:lnSpc>
              <a:buNone/>
            </a:pPr>
            <a:endParaRPr lang="nl-NL" dirty="0">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CBE4ED9E-A8EF-77CF-5543-64CD8F3691CB}"/>
              </a:ext>
            </a:extLst>
          </p:cNvPr>
          <p:cNvPicPr>
            <a:picLocks noChangeAspect="1"/>
          </p:cNvPicPr>
          <p:nvPr/>
        </p:nvPicPr>
        <p:blipFill>
          <a:blip r:embed="rId3"/>
          <a:stretch>
            <a:fillRect/>
          </a:stretch>
        </p:blipFill>
        <p:spPr>
          <a:xfrm>
            <a:off x="765173" y="-6626"/>
            <a:ext cx="1168400" cy="1201231"/>
          </a:xfrm>
          <a:prstGeom prst="rect">
            <a:avLst/>
          </a:prstGeom>
        </p:spPr>
      </p:pic>
      <p:pic>
        <p:nvPicPr>
          <p:cNvPr id="7" name="Graphic 6">
            <a:hlinkClick r:id="" action="ppaction://hlinkshowjump?jump=nextslide"/>
            <a:extLst>
              <a:ext uri="{FF2B5EF4-FFF2-40B4-BE49-F238E27FC236}">
                <a16:creationId xmlns:a16="http://schemas.microsoft.com/office/drawing/2014/main" id="{9BC9A819-6570-338A-2CA4-F2F6D62FC95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84001" y="6364827"/>
            <a:ext cx="304800" cy="304800"/>
          </a:xfrm>
          <a:prstGeom prst="rect">
            <a:avLst/>
          </a:prstGeom>
        </p:spPr>
      </p:pic>
      <p:pic>
        <p:nvPicPr>
          <p:cNvPr id="3" name="Afbeelding 2">
            <a:hlinkClick r:id="rId6" action="ppaction://hlinksldjump"/>
            <a:extLst>
              <a:ext uri="{FF2B5EF4-FFF2-40B4-BE49-F238E27FC236}">
                <a16:creationId xmlns:a16="http://schemas.microsoft.com/office/drawing/2014/main" id="{462C8006-4AA2-B8CB-8C60-E324C3EC54AE}"/>
              </a:ext>
            </a:extLst>
          </p:cNvPr>
          <p:cNvPicPr>
            <a:picLocks noChangeAspect="1"/>
          </p:cNvPicPr>
          <p:nvPr/>
        </p:nvPicPr>
        <p:blipFill>
          <a:blip r:embed="rId7"/>
          <a:stretch>
            <a:fillRect/>
          </a:stretch>
        </p:blipFill>
        <p:spPr>
          <a:xfrm>
            <a:off x="1814173" y="6336180"/>
            <a:ext cx="331680" cy="331680"/>
          </a:xfrm>
          <a:prstGeom prst="rect">
            <a:avLst/>
          </a:prstGeom>
        </p:spPr>
      </p:pic>
      <p:pic>
        <p:nvPicPr>
          <p:cNvPr id="5" name="Afbeelding 4">
            <a:hlinkClick r:id="rId8" action="ppaction://hlinksldjump"/>
            <a:extLst>
              <a:ext uri="{FF2B5EF4-FFF2-40B4-BE49-F238E27FC236}">
                <a16:creationId xmlns:a16="http://schemas.microsoft.com/office/drawing/2014/main" id="{47FEBDDF-7F24-B029-7C63-DD56D5C06FA5}"/>
              </a:ext>
            </a:extLst>
          </p:cNvPr>
          <p:cNvPicPr>
            <a:picLocks noChangeAspect="1"/>
          </p:cNvPicPr>
          <p:nvPr/>
        </p:nvPicPr>
        <p:blipFill>
          <a:blip r:embed="rId9"/>
          <a:stretch>
            <a:fillRect/>
          </a:stretch>
        </p:blipFill>
        <p:spPr>
          <a:xfrm>
            <a:off x="2200186" y="6331225"/>
            <a:ext cx="361656" cy="350084"/>
          </a:xfrm>
          <a:prstGeom prst="rect">
            <a:avLst/>
          </a:prstGeom>
        </p:spPr>
      </p:pic>
      <p:pic>
        <p:nvPicPr>
          <p:cNvPr id="13" name="Afbeelding 12">
            <a:hlinkClick r:id="rId10" action="ppaction://hlinksldjump"/>
            <a:extLst>
              <a:ext uri="{FF2B5EF4-FFF2-40B4-BE49-F238E27FC236}">
                <a16:creationId xmlns:a16="http://schemas.microsoft.com/office/drawing/2014/main" id="{ADEF5AA4-268A-3EE5-13AC-3FD6A786C279}"/>
              </a:ext>
            </a:extLst>
          </p:cNvPr>
          <p:cNvPicPr>
            <a:picLocks noChangeAspect="1"/>
          </p:cNvPicPr>
          <p:nvPr/>
        </p:nvPicPr>
        <p:blipFill>
          <a:blip r:embed="rId11"/>
          <a:stretch>
            <a:fillRect/>
          </a:stretch>
        </p:blipFill>
        <p:spPr>
          <a:xfrm flipH="1">
            <a:off x="2624687" y="6337948"/>
            <a:ext cx="331679" cy="331679"/>
          </a:xfrm>
          <a:prstGeom prst="rect">
            <a:avLst/>
          </a:prstGeom>
        </p:spPr>
      </p:pic>
      <p:pic>
        <p:nvPicPr>
          <p:cNvPr id="15" name="Afbeelding 14">
            <a:hlinkClick r:id="rId12" action="ppaction://hlinksldjump"/>
            <a:extLst>
              <a:ext uri="{FF2B5EF4-FFF2-40B4-BE49-F238E27FC236}">
                <a16:creationId xmlns:a16="http://schemas.microsoft.com/office/drawing/2014/main" id="{17017F55-43D1-BBDE-42C0-F922CF466933}"/>
              </a:ext>
            </a:extLst>
          </p:cNvPr>
          <p:cNvPicPr>
            <a:picLocks noChangeAspect="1"/>
          </p:cNvPicPr>
          <p:nvPr/>
        </p:nvPicPr>
        <p:blipFill>
          <a:blip r:embed="rId13"/>
          <a:stretch>
            <a:fillRect/>
          </a:stretch>
        </p:blipFill>
        <p:spPr>
          <a:xfrm flipH="1">
            <a:off x="3024195" y="6337948"/>
            <a:ext cx="331679" cy="331679"/>
          </a:xfrm>
          <a:prstGeom prst="rect">
            <a:avLst/>
          </a:prstGeom>
        </p:spPr>
      </p:pic>
      <p:pic>
        <p:nvPicPr>
          <p:cNvPr id="16" name="Afbeelding 15">
            <a:hlinkClick r:id="rId14" action="ppaction://hlinksldjump"/>
            <a:extLst>
              <a:ext uri="{FF2B5EF4-FFF2-40B4-BE49-F238E27FC236}">
                <a16:creationId xmlns:a16="http://schemas.microsoft.com/office/drawing/2014/main" id="{58389174-498F-EE12-2DBF-8BAFD2759334}"/>
              </a:ext>
            </a:extLst>
          </p:cNvPr>
          <p:cNvPicPr>
            <a:picLocks noChangeAspect="1"/>
          </p:cNvPicPr>
          <p:nvPr/>
        </p:nvPicPr>
        <p:blipFill>
          <a:blip r:embed="rId15"/>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6" action="ppaction://hlinksldjump"/>
            <a:extLst>
              <a:ext uri="{FF2B5EF4-FFF2-40B4-BE49-F238E27FC236}">
                <a16:creationId xmlns:a16="http://schemas.microsoft.com/office/drawing/2014/main" id="{FCCE68B1-CE42-C655-504A-EDC62C99C7D5}"/>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8" action="ppaction://hlinksldjump"/>
            <a:extLst>
              <a:ext uri="{FF2B5EF4-FFF2-40B4-BE49-F238E27FC236}">
                <a16:creationId xmlns:a16="http://schemas.microsoft.com/office/drawing/2014/main" id="{03458220-E1A1-E476-B24B-7F11BAAEEFA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20" action="ppaction://hlinksldjump"/>
            <a:extLst>
              <a:ext uri="{FF2B5EF4-FFF2-40B4-BE49-F238E27FC236}">
                <a16:creationId xmlns:a16="http://schemas.microsoft.com/office/drawing/2014/main" id="{771D482A-C430-8897-06C3-5B6429DE4635}"/>
              </a:ext>
            </a:extLst>
          </p:cNvPr>
          <p:cNvPicPr>
            <a:picLocks noChangeAspect="1"/>
          </p:cNvPicPr>
          <p:nvPr/>
        </p:nvPicPr>
        <p:blipFill>
          <a:blip r:embed="rId21"/>
          <a:stretch>
            <a:fillRect/>
          </a:stretch>
        </p:blipFill>
        <p:spPr>
          <a:xfrm>
            <a:off x="1421440" y="6343395"/>
            <a:ext cx="331680" cy="326373"/>
          </a:xfrm>
          <a:prstGeom prst="rect">
            <a:avLst/>
          </a:prstGeom>
        </p:spPr>
      </p:pic>
      <p:pic>
        <p:nvPicPr>
          <p:cNvPr id="23" name="Afbeelding 22">
            <a:hlinkClick r:id="rId22" action="ppaction://hlinksldjump"/>
            <a:extLst>
              <a:ext uri="{FF2B5EF4-FFF2-40B4-BE49-F238E27FC236}">
                <a16:creationId xmlns:a16="http://schemas.microsoft.com/office/drawing/2014/main" id="{92B451EF-BE6F-B84C-F580-BACE1092216C}"/>
              </a:ext>
            </a:extLst>
          </p:cNvPr>
          <p:cNvPicPr>
            <a:picLocks noChangeAspect="1"/>
          </p:cNvPicPr>
          <p:nvPr/>
        </p:nvPicPr>
        <p:blipFill>
          <a:blip r:embed="rId23"/>
          <a:stretch>
            <a:fillRect/>
          </a:stretch>
        </p:blipFill>
        <p:spPr>
          <a:xfrm flipH="1">
            <a:off x="634022" y="6341577"/>
            <a:ext cx="325344" cy="329489"/>
          </a:xfrm>
          <a:prstGeom prst="rect">
            <a:avLst/>
          </a:prstGeom>
        </p:spPr>
      </p:pic>
      <p:pic>
        <p:nvPicPr>
          <p:cNvPr id="8" name="Afbeelding 7">
            <a:extLst>
              <a:ext uri="{FF2B5EF4-FFF2-40B4-BE49-F238E27FC236}">
                <a16:creationId xmlns:a16="http://schemas.microsoft.com/office/drawing/2014/main" id="{592221CC-BEE6-9866-EC1F-6BD7110791C4}"/>
              </a:ext>
            </a:extLst>
          </p:cNvPr>
          <p:cNvPicPr>
            <a:picLocks noChangeAspect="1"/>
          </p:cNvPicPr>
          <p:nvPr/>
        </p:nvPicPr>
        <p:blipFill>
          <a:blip r:embed="rId24"/>
          <a:stretch>
            <a:fillRect/>
          </a:stretch>
        </p:blipFill>
        <p:spPr>
          <a:xfrm>
            <a:off x="765173" y="3709951"/>
            <a:ext cx="5258663" cy="1895863"/>
          </a:xfrm>
          <a:prstGeom prst="rect">
            <a:avLst/>
          </a:prstGeom>
        </p:spPr>
      </p:pic>
      <p:pic>
        <p:nvPicPr>
          <p:cNvPr id="9" name="Afbeelding 8">
            <a:extLst>
              <a:ext uri="{FF2B5EF4-FFF2-40B4-BE49-F238E27FC236}">
                <a16:creationId xmlns:a16="http://schemas.microsoft.com/office/drawing/2014/main" id="{DE1F37DA-5E16-FF41-CC38-95F8C7E5EBD6}"/>
              </a:ext>
            </a:extLst>
          </p:cNvPr>
          <p:cNvPicPr>
            <a:picLocks noChangeAspect="1"/>
          </p:cNvPicPr>
          <p:nvPr/>
        </p:nvPicPr>
        <p:blipFill>
          <a:blip r:embed="rId25"/>
          <a:stretch>
            <a:fillRect/>
          </a:stretch>
        </p:blipFill>
        <p:spPr>
          <a:xfrm>
            <a:off x="6166037" y="3701223"/>
            <a:ext cx="5545099" cy="1863442"/>
          </a:xfrm>
          <a:prstGeom prst="rect">
            <a:avLst/>
          </a:prstGeom>
        </p:spPr>
      </p:pic>
    </p:spTree>
    <p:extLst>
      <p:ext uri="{BB962C8B-B14F-4D97-AF65-F5344CB8AC3E}">
        <p14:creationId xmlns:p14="http://schemas.microsoft.com/office/powerpoint/2010/main" val="63661826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67705" y="352186"/>
            <a:ext cx="9420227" cy="507560"/>
          </a:xfrm>
        </p:spPr>
        <p:txBody>
          <a:bodyPr/>
          <a:lstStyle/>
          <a:p>
            <a:r>
              <a:rPr lang="nl-NL" dirty="0">
                <a:latin typeface="Calibri" panose="020F0502020204030204" pitchFamily="34" charset="0"/>
                <a:cs typeface="Calibri" panose="020F0502020204030204" pitchFamily="34" charset="0"/>
              </a:rPr>
              <a:t>Brainstormen</a:t>
            </a:r>
          </a:p>
        </p:txBody>
      </p:sp>
      <p:sp>
        <p:nvSpPr>
          <p:cNvPr id="10" name="Tijdelijke aanduiding voor inhoud 2">
            <a:extLst>
              <a:ext uri="{FF2B5EF4-FFF2-40B4-BE49-F238E27FC236}">
                <a16:creationId xmlns:a16="http://schemas.microsoft.com/office/drawing/2014/main" id="{4CC5520A-9005-0150-769B-4389A3B01F6B}"/>
              </a:ext>
            </a:extLst>
          </p:cNvPr>
          <p:cNvSpPr>
            <a:spLocks noGrp="1"/>
          </p:cNvSpPr>
          <p:nvPr>
            <p:ph idx="1"/>
          </p:nvPr>
        </p:nvSpPr>
        <p:spPr>
          <a:xfrm>
            <a:off x="838200" y="1449339"/>
            <a:ext cx="11015137" cy="3928198"/>
          </a:xfrm>
        </p:spPr>
        <p:txBody>
          <a:bodyPr/>
          <a:lstStyle/>
          <a:p>
            <a:pPr marL="0" indent="0">
              <a:lnSpc>
                <a:spcPct val="100000"/>
              </a:lnSpc>
              <a:buNone/>
            </a:pPr>
            <a:r>
              <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Voordat je een thema kiest voor je profielwerkstuk is het goed om eerst te brainstormen met je team. Brainstormen is op een snelle en creatieve manier veel nieuwe ideeën over een onderwerp of vraagstuk bedenken. Tijdens het brainstormen associëren jullie om zoveel mogelijk ideeën te krijgen en schrijven jullie alles op wat in het hoofd opkomt, zonder het te beoordelen of bekritiseren.</a:t>
            </a:r>
          </a:p>
          <a:p>
            <a:pPr marL="0" indent="0">
              <a:lnSpc>
                <a:spcPct val="100000"/>
              </a:lnSpc>
              <a:buFont typeface="Arial" panose="020B0604020202020204" pitchFamily="34" charset="0"/>
              <a:buNone/>
            </a:pPr>
            <a:endParaRPr lang="nl-NL" spc="1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r>
              <a:rPr lang="nl-NL" spc="10">
                <a:solidFill>
                  <a:srgbClr val="000000"/>
                </a:solidFill>
                <a:latin typeface="Calibri" panose="020F0502020204030204" pitchFamily="34" charset="0"/>
                <a:ea typeface="Calibri" panose="020F0502020204030204" pitchFamily="34" charset="0"/>
                <a:cs typeface="Calibri" panose="020F0502020204030204" pitchFamily="34" charset="0"/>
              </a:rPr>
              <a:t>Brainstormen </a:t>
            </a:r>
            <a:r>
              <a:rPr lang="nl-NL" spc="10" dirty="0">
                <a:solidFill>
                  <a:srgbClr val="000000"/>
                </a:solidFill>
                <a:latin typeface="Calibri" panose="020F0502020204030204" pitchFamily="34" charset="0"/>
                <a:ea typeface="Calibri" panose="020F0502020204030204" pitchFamily="34" charset="0"/>
                <a:cs typeface="Calibri" panose="020F0502020204030204" pitchFamily="34" charset="0"/>
              </a:rPr>
              <a:t>werkt alleen goed als er aan alle voorwaarden wordt voldaan. Hou je daarom aan de volgende spelregels:</a:t>
            </a:r>
          </a:p>
          <a:p>
            <a:pPr marL="134938" indent="-134938">
              <a:lnSpc>
                <a:spcPct val="150000"/>
              </a:lnSpc>
              <a:buFont typeface="Wingdings" pitchFamily="2" charset="2"/>
              <a:buChar char="§"/>
            </a:pPr>
            <a:r>
              <a:rPr lang="nl-NL" sz="1200" spc="10" dirty="0">
                <a:solidFill>
                  <a:srgbClr val="000000"/>
                </a:solidFill>
                <a:latin typeface="Calibri" panose="020F0502020204030204" pitchFamily="34" charset="0"/>
                <a:cs typeface="Calibri" panose="020F0502020204030204" pitchFamily="34" charset="0"/>
              </a:rPr>
              <a:t>Ieder idee is welkom. Hoe meer ideeën, hoe groter de kans dat er bruikbare vondsten bij zijn.</a:t>
            </a:r>
          </a:p>
          <a:p>
            <a:pPr marL="134938" indent="-134938">
              <a:lnSpc>
                <a:spcPct val="150000"/>
              </a:lnSpc>
              <a:buFont typeface="Wingdings" pitchFamily="2" charset="2"/>
              <a:buChar char="§"/>
            </a:pPr>
            <a:r>
              <a:rPr lang="nl-NL" sz="1200" spc="10" dirty="0">
                <a:solidFill>
                  <a:srgbClr val="000000"/>
                </a:solidFill>
                <a:latin typeface="Calibri" panose="020F0502020204030204" pitchFamily="34" charset="0"/>
                <a:cs typeface="Calibri" panose="020F0502020204030204" pitchFamily="34" charset="0"/>
              </a:rPr>
              <a:t>Hoe gekker, hoe beter. Besteed extra aandacht aan naïeve, absurde en ongewone ideeën.</a:t>
            </a:r>
          </a:p>
          <a:p>
            <a:pPr marL="134938" indent="-134938">
              <a:lnSpc>
                <a:spcPct val="150000"/>
              </a:lnSpc>
              <a:buFont typeface="Wingdings" pitchFamily="2" charset="2"/>
              <a:buChar char="§"/>
            </a:pPr>
            <a:r>
              <a:rPr lang="nl-NL" sz="1200" spc="10" dirty="0">
                <a:solidFill>
                  <a:srgbClr val="000000"/>
                </a:solidFill>
                <a:latin typeface="Calibri" panose="020F0502020204030204" pitchFamily="34" charset="0"/>
                <a:cs typeface="Calibri" panose="020F0502020204030204" pitchFamily="34" charset="0"/>
              </a:rPr>
              <a:t>Het beoordelen van ideeën is verboden tijdens de brainstorm. Zeg bijvoorbeeld nooit dat iets onhaalbaar is of ‘ja, maar …’</a:t>
            </a:r>
          </a:p>
          <a:p>
            <a:pPr marL="134938" indent="-134938">
              <a:lnSpc>
                <a:spcPct val="150000"/>
              </a:lnSpc>
              <a:buFont typeface="Wingdings" pitchFamily="2" charset="2"/>
              <a:buChar char="§"/>
            </a:pPr>
            <a:r>
              <a:rPr lang="nl-NL" sz="1200" spc="10" dirty="0">
                <a:solidFill>
                  <a:srgbClr val="000000"/>
                </a:solidFill>
                <a:latin typeface="Calibri" panose="020F0502020204030204" pitchFamily="34" charset="0"/>
                <a:cs typeface="Calibri" panose="020F0502020204030204" pitchFamily="34" charset="0"/>
              </a:rPr>
              <a:t>Elk idee is groepseigendom. Er mag op elk idee van een ander worden voortgeborduurd.</a:t>
            </a:r>
          </a:p>
          <a:p>
            <a:pPr marL="134938" indent="-134938">
              <a:lnSpc>
                <a:spcPct val="150000"/>
              </a:lnSpc>
              <a:buFont typeface="Wingdings" pitchFamily="2" charset="2"/>
              <a:buChar char="§"/>
            </a:pPr>
            <a:r>
              <a:rPr lang="nl-NL" sz="1200" spc="10" dirty="0">
                <a:solidFill>
                  <a:srgbClr val="000000"/>
                </a:solidFill>
                <a:latin typeface="Calibri" panose="020F0502020204030204" pitchFamily="34" charset="0"/>
                <a:cs typeface="Calibri" panose="020F0502020204030204" pitchFamily="34" charset="0"/>
              </a:rPr>
              <a:t>Niemand wordt op een idee aangekeken.</a:t>
            </a:r>
          </a:p>
          <a:p>
            <a:pPr marL="134938" indent="-134938">
              <a:lnSpc>
                <a:spcPct val="150000"/>
              </a:lnSpc>
              <a:buFont typeface="Wingdings" pitchFamily="2" charset="2"/>
              <a:buChar char="§"/>
            </a:pPr>
            <a:r>
              <a:rPr lang="nl-NL" sz="1200" spc="10" dirty="0">
                <a:solidFill>
                  <a:srgbClr val="000000"/>
                </a:solidFill>
                <a:latin typeface="Calibri" panose="020F0502020204030204" pitchFamily="34" charset="0"/>
                <a:cs typeface="Calibri" panose="020F0502020204030204" pitchFamily="34" charset="0"/>
              </a:rPr>
              <a:t>Er is openheid binnen de groep, maar terughoudendheid naar buiten.</a:t>
            </a:r>
          </a:p>
          <a:p>
            <a:pPr marL="134938" indent="-134938">
              <a:lnSpc>
                <a:spcPct val="150000"/>
              </a:lnSpc>
              <a:buFont typeface="Wingdings" pitchFamily="2" charset="2"/>
              <a:buChar char="§"/>
            </a:pPr>
            <a:r>
              <a:rPr lang="nl-NL" sz="1200" spc="10" dirty="0">
                <a:solidFill>
                  <a:srgbClr val="000000"/>
                </a:solidFill>
                <a:latin typeface="Calibri" panose="020F0502020204030204" pitchFamily="34" charset="0"/>
                <a:cs typeface="Calibri" panose="020F0502020204030204" pitchFamily="34" charset="0"/>
              </a:rPr>
              <a:t>Bij een brainstorm ga je anders met elkaar om. Het mag luidruchtig en hilarisch worden. Kies als gespreksleider nu eens niet de vaste voorzitter.</a:t>
            </a:r>
          </a:p>
          <a:p>
            <a:pPr marL="134938" indent="-134938">
              <a:lnSpc>
                <a:spcPct val="150000"/>
              </a:lnSpc>
              <a:buFont typeface="Wingdings" pitchFamily="2" charset="2"/>
              <a:buChar char="§"/>
            </a:pPr>
            <a:r>
              <a:rPr lang="nl-NL" sz="1200" spc="10" dirty="0">
                <a:solidFill>
                  <a:srgbClr val="000000"/>
                </a:solidFill>
                <a:latin typeface="Calibri" panose="020F0502020204030204" pitchFamily="34" charset="0"/>
                <a:cs typeface="Calibri" panose="020F0502020204030204" pitchFamily="34" charset="0"/>
              </a:rPr>
              <a:t>Wijs iemand aan die de ideeën opschrijft.</a:t>
            </a:r>
          </a:p>
          <a:p>
            <a:pPr marL="134938" indent="-134938">
              <a:lnSpc>
                <a:spcPct val="150000"/>
              </a:lnSpc>
              <a:buFont typeface="Wingdings" pitchFamily="2" charset="2"/>
              <a:buChar char="§"/>
            </a:pPr>
            <a:r>
              <a:rPr lang="nl-NL" sz="1200" spc="10" dirty="0">
                <a:solidFill>
                  <a:srgbClr val="000000"/>
                </a:solidFill>
                <a:latin typeface="Calibri" panose="020F0502020204030204" pitchFamily="34" charset="0"/>
                <a:cs typeface="Calibri" panose="020F0502020204030204" pitchFamily="34" charset="0"/>
              </a:rPr>
              <a:t>Bepaal vooraf hoe lang je aan het brainstormen besteedt. Of stop als er geen nieuwe ideeën meer komen. Maar zeker niet als het eerste bruikbare idee op tafel ligt.</a:t>
            </a:r>
          </a:p>
          <a:p>
            <a:pPr marL="134938" marR="252095" indent="-134938">
              <a:lnSpc>
                <a:spcPct val="150000"/>
              </a:lnSpc>
              <a:buFont typeface="Wingdings" pitchFamily="2" charset="2"/>
              <a:buChar char="§"/>
            </a:pPr>
            <a:endParaRPr lang="nl-NL" sz="1200" spc="10" dirty="0">
              <a:solidFill>
                <a:srgbClr val="000000"/>
              </a:solidFill>
              <a:latin typeface="Calibri" panose="020F0502020204030204" pitchFamily="34" charset="0"/>
              <a:cs typeface="Calibri" panose="020F0502020204030204" pitchFamily="34" charset="0"/>
            </a:endParaRPr>
          </a:p>
          <a:p>
            <a:pPr marL="0" indent="0">
              <a:lnSpc>
                <a:spcPct val="100000"/>
              </a:lnSpc>
              <a:buNone/>
            </a:pPr>
            <a:endParaRPr lang="nl-NL" sz="1100" dirty="0">
              <a:latin typeface="Arial" panose="020B0604020202020204" pitchFamily="34" charset="0"/>
              <a:cs typeface="Arial" panose="020B0604020202020204" pitchFamily="34" charset="0"/>
            </a:endParaRPr>
          </a:p>
          <a:p>
            <a:pPr marL="0" indent="0">
              <a:lnSpc>
                <a:spcPct val="100000"/>
              </a:lnSpc>
              <a:buNone/>
            </a:pPr>
            <a:endParaRPr lang="nl-NL" dirty="0">
              <a:latin typeface="Arial" panose="020B0604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3B33E156-3636-C9D2-0521-85527678A5D4}"/>
              </a:ext>
            </a:extLst>
          </p:cNvPr>
          <p:cNvPicPr>
            <a:picLocks noChangeAspect="1"/>
          </p:cNvPicPr>
          <p:nvPr/>
        </p:nvPicPr>
        <p:blipFill>
          <a:blip r:embed="rId3"/>
          <a:stretch>
            <a:fillRect/>
          </a:stretch>
        </p:blipFill>
        <p:spPr>
          <a:xfrm>
            <a:off x="855131" y="13253"/>
            <a:ext cx="1168400" cy="1201231"/>
          </a:xfrm>
          <a:prstGeom prst="rect">
            <a:avLst/>
          </a:prstGeom>
        </p:spPr>
      </p:pic>
      <p:pic>
        <p:nvPicPr>
          <p:cNvPr id="3" name="Afbeelding 2">
            <a:hlinkClick r:id="rId4" action="ppaction://hlinksldjump"/>
            <a:extLst>
              <a:ext uri="{FF2B5EF4-FFF2-40B4-BE49-F238E27FC236}">
                <a16:creationId xmlns:a16="http://schemas.microsoft.com/office/drawing/2014/main" id="{A570BF62-3BD9-5C63-835F-55FD62B09980}"/>
              </a:ext>
            </a:extLst>
          </p:cNvPr>
          <p:cNvPicPr>
            <a:picLocks noChangeAspect="1"/>
          </p:cNvPicPr>
          <p:nvPr/>
        </p:nvPicPr>
        <p:blipFill>
          <a:blip r:embed="rId5"/>
          <a:stretch>
            <a:fillRect/>
          </a:stretch>
        </p:blipFill>
        <p:spPr>
          <a:xfrm>
            <a:off x="1814173" y="6336180"/>
            <a:ext cx="331680" cy="331680"/>
          </a:xfrm>
          <a:prstGeom prst="rect">
            <a:avLst/>
          </a:prstGeom>
        </p:spPr>
      </p:pic>
      <p:pic>
        <p:nvPicPr>
          <p:cNvPr id="4" name="Afbeelding 3">
            <a:hlinkClick r:id="rId6" action="ppaction://hlinksldjump"/>
            <a:extLst>
              <a:ext uri="{FF2B5EF4-FFF2-40B4-BE49-F238E27FC236}">
                <a16:creationId xmlns:a16="http://schemas.microsoft.com/office/drawing/2014/main" id="{7B0EE8D0-1645-D6B8-40AA-0E21329EDDCC}"/>
              </a:ext>
            </a:extLst>
          </p:cNvPr>
          <p:cNvPicPr>
            <a:picLocks noChangeAspect="1"/>
          </p:cNvPicPr>
          <p:nvPr/>
        </p:nvPicPr>
        <p:blipFill>
          <a:blip r:embed="rId7"/>
          <a:stretch>
            <a:fillRect/>
          </a:stretch>
        </p:blipFill>
        <p:spPr>
          <a:xfrm>
            <a:off x="2200186" y="6331225"/>
            <a:ext cx="361656" cy="350084"/>
          </a:xfrm>
          <a:prstGeom prst="rect">
            <a:avLst/>
          </a:prstGeom>
        </p:spPr>
      </p:pic>
      <p:pic>
        <p:nvPicPr>
          <p:cNvPr id="13" name="Afbeelding 12">
            <a:hlinkClick r:id="rId8" action="ppaction://hlinksldjump"/>
            <a:extLst>
              <a:ext uri="{FF2B5EF4-FFF2-40B4-BE49-F238E27FC236}">
                <a16:creationId xmlns:a16="http://schemas.microsoft.com/office/drawing/2014/main" id="{3E8ECCE3-D80C-A274-38F3-554EB552B146}"/>
              </a:ext>
            </a:extLst>
          </p:cNvPr>
          <p:cNvPicPr>
            <a:picLocks noChangeAspect="1"/>
          </p:cNvPicPr>
          <p:nvPr/>
        </p:nvPicPr>
        <p:blipFill>
          <a:blip r:embed="rId9"/>
          <a:stretch>
            <a:fillRect/>
          </a:stretch>
        </p:blipFill>
        <p:spPr>
          <a:xfrm flipH="1">
            <a:off x="2624687" y="6337948"/>
            <a:ext cx="331679" cy="331679"/>
          </a:xfrm>
          <a:prstGeom prst="rect">
            <a:avLst/>
          </a:prstGeom>
        </p:spPr>
      </p:pic>
      <p:pic>
        <p:nvPicPr>
          <p:cNvPr id="15" name="Afbeelding 14">
            <a:hlinkClick r:id="rId10" action="ppaction://hlinksldjump"/>
            <a:extLst>
              <a:ext uri="{FF2B5EF4-FFF2-40B4-BE49-F238E27FC236}">
                <a16:creationId xmlns:a16="http://schemas.microsoft.com/office/drawing/2014/main" id="{801DE34D-2032-739A-0294-0C035EC559AF}"/>
              </a:ext>
            </a:extLst>
          </p:cNvPr>
          <p:cNvPicPr>
            <a:picLocks noChangeAspect="1"/>
          </p:cNvPicPr>
          <p:nvPr/>
        </p:nvPicPr>
        <p:blipFill>
          <a:blip r:embed="rId11"/>
          <a:stretch>
            <a:fillRect/>
          </a:stretch>
        </p:blipFill>
        <p:spPr>
          <a:xfrm flipH="1">
            <a:off x="3024195" y="6337948"/>
            <a:ext cx="331679" cy="331679"/>
          </a:xfrm>
          <a:prstGeom prst="rect">
            <a:avLst/>
          </a:prstGeom>
        </p:spPr>
      </p:pic>
      <p:pic>
        <p:nvPicPr>
          <p:cNvPr id="16" name="Afbeelding 15">
            <a:hlinkClick r:id="rId12" action="ppaction://hlinksldjump"/>
            <a:extLst>
              <a:ext uri="{FF2B5EF4-FFF2-40B4-BE49-F238E27FC236}">
                <a16:creationId xmlns:a16="http://schemas.microsoft.com/office/drawing/2014/main" id="{50214F0D-D85E-35FB-2091-81B849A136D3}"/>
              </a:ext>
            </a:extLst>
          </p:cNvPr>
          <p:cNvPicPr>
            <a:picLocks noChangeAspect="1"/>
          </p:cNvPicPr>
          <p:nvPr/>
        </p:nvPicPr>
        <p:blipFill>
          <a:blip r:embed="rId13"/>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4" action="ppaction://hlinksldjump"/>
            <a:extLst>
              <a:ext uri="{FF2B5EF4-FFF2-40B4-BE49-F238E27FC236}">
                <a16:creationId xmlns:a16="http://schemas.microsoft.com/office/drawing/2014/main" id="{391CC9BD-483A-ACD3-91A7-7450A26DE51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6" action="ppaction://hlinksldjump"/>
            <a:extLst>
              <a:ext uri="{FF2B5EF4-FFF2-40B4-BE49-F238E27FC236}">
                <a16:creationId xmlns:a16="http://schemas.microsoft.com/office/drawing/2014/main" id="{32DEC10A-9225-EDAC-5DCA-C7C7EABA318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8" action="ppaction://hlinksldjump"/>
            <a:extLst>
              <a:ext uri="{FF2B5EF4-FFF2-40B4-BE49-F238E27FC236}">
                <a16:creationId xmlns:a16="http://schemas.microsoft.com/office/drawing/2014/main" id="{4C63281F-78A2-EAFC-E315-91ABED532E0C}"/>
              </a:ext>
            </a:extLst>
          </p:cNvPr>
          <p:cNvPicPr>
            <a:picLocks noChangeAspect="1"/>
          </p:cNvPicPr>
          <p:nvPr/>
        </p:nvPicPr>
        <p:blipFill>
          <a:blip r:embed="rId19"/>
          <a:stretch>
            <a:fillRect/>
          </a:stretch>
        </p:blipFill>
        <p:spPr>
          <a:xfrm>
            <a:off x="1421440" y="6343395"/>
            <a:ext cx="331680" cy="326373"/>
          </a:xfrm>
          <a:prstGeom prst="rect">
            <a:avLst/>
          </a:prstGeom>
        </p:spPr>
      </p:pic>
      <p:pic>
        <p:nvPicPr>
          <p:cNvPr id="21" name="Afbeelding 20">
            <a:hlinkClick r:id="rId20" action="ppaction://hlinksldjump"/>
            <a:extLst>
              <a:ext uri="{FF2B5EF4-FFF2-40B4-BE49-F238E27FC236}">
                <a16:creationId xmlns:a16="http://schemas.microsoft.com/office/drawing/2014/main" id="{AFDDC1D2-BEC5-E403-6FA7-0686943F2B51}"/>
              </a:ext>
            </a:extLst>
          </p:cNvPr>
          <p:cNvPicPr>
            <a:picLocks noChangeAspect="1"/>
          </p:cNvPicPr>
          <p:nvPr/>
        </p:nvPicPr>
        <p:blipFill>
          <a:blip r:embed="rId21"/>
          <a:stretch>
            <a:fillRect/>
          </a:stretch>
        </p:blipFill>
        <p:spPr>
          <a:xfrm flipH="1">
            <a:off x="634022" y="6341577"/>
            <a:ext cx="325344" cy="329489"/>
          </a:xfrm>
          <a:prstGeom prst="rect">
            <a:avLst/>
          </a:prstGeom>
        </p:spPr>
      </p:pic>
    </p:spTree>
    <p:extLst>
      <p:ext uri="{BB962C8B-B14F-4D97-AF65-F5344CB8AC3E}">
        <p14:creationId xmlns:p14="http://schemas.microsoft.com/office/powerpoint/2010/main" val="25688267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67705" y="351195"/>
            <a:ext cx="9420227" cy="507560"/>
          </a:xfrm>
        </p:spPr>
        <p:txBody>
          <a:bodyPr/>
          <a:lstStyle/>
          <a:p>
            <a:r>
              <a:rPr lang="nl-NL" dirty="0">
                <a:latin typeface="Calibri" panose="020F0502020204030204" pitchFamily="34" charset="0"/>
                <a:cs typeface="Calibri" panose="020F0502020204030204" pitchFamily="34" charset="0"/>
              </a:rPr>
              <a:t>Vakken op school</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55132" y="1453859"/>
            <a:ext cx="10998206" cy="3585277"/>
          </a:xfrm>
        </p:spPr>
        <p:txBody>
          <a:bodyPr/>
          <a:lstStyle/>
          <a:p>
            <a:pPr marL="0" indent="0">
              <a:lnSpc>
                <a:spcPct val="100000"/>
              </a:lnSpc>
              <a:buNone/>
              <a:tabLst>
                <a:tab pos="1819275" algn="l"/>
                <a:tab pos="3241675" algn="l"/>
                <a:tab pos="5689600" algn="l"/>
              </a:tabLst>
            </a:pPr>
            <a:r>
              <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rPr>
              <a:t>J</a:t>
            </a:r>
            <a:r>
              <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 kan je voor je thema ook laten inspireren door vakken die je leuk vindt op school. Bedenk wel dat goede thema’s voor een profielwerkstuk, zoals privacy en reclame, niet meteen terug te vinden zijn bij schoolvakken. </a:t>
            </a:r>
          </a:p>
          <a:p>
            <a:pPr marL="0" indent="0">
              <a:lnSpc>
                <a:spcPct val="100000"/>
              </a:lnSpc>
              <a:buNone/>
              <a:tabLst>
                <a:tab pos="1819275" algn="l"/>
                <a:tab pos="3241675" algn="l"/>
                <a:tab pos="5689600" algn="l"/>
              </a:tabLst>
            </a:pPr>
            <a:endParaRPr lang="nl-NL" spc="10" dirty="0">
              <a:solidFill>
                <a:srgbClr val="0070C0"/>
              </a:solidFill>
              <a:latin typeface="Calibri" panose="020F0502020204030204" pitchFamily="34" charset="0"/>
              <a:cs typeface="Calibri" panose="020F0502020204030204" pitchFamily="34" charset="0"/>
            </a:endParaRPr>
          </a:p>
          <a:p>
            <a:pPr marL="0" indent="0">
              <a:lnSpc>
                <a:spcPct val="100000"/>
              </a:lnSpc>
              <a:buNone/>
              <a:tabLst>
                <a:tab pos="2530475" algn="l"/>
                <a:tab pos="4664075" algn="l"/>
                <a:tab pos="5418138" algn="l"/>
                <a:tab pos="5689600" algn="l"/>
                <a:tab pos="7061200" algn="l"/>
              </a:tabLst>
            </a:pPr>
            <a:r>
              <a:rPr lang="nl-NL" spc="10" dirty="0">
                <a:solidFill>
                  <a:srgbClr val="0070C0"/>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Aardrijkskunde</a:t>
            </a:r>
            <a:r>
              <a:rPr lang="nl-NL" spc="10" dirty="0">
                <a:solidFill>
                  <a:srgbClr val="0070C0"/>
                </a:solidFill>
                <a:latin typeface="Calibri" panose="020F0502020204030204" pitchFamily="34" charset="0"/>
                <a:cs typeface="Calibri" panose="020F0502020204030204" pitchFamily="34" charset="0"/>
              </a:rPr>
              <a:t>	</a:t>
            </a:r>
            <a:r>
              <a:rPr lang="nl-NL" spc="10"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Engels</a:t>
            </a:r>
            <a:r>
              <a:rPr lang="nl-NL" spc="1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		</a:t>
            </a:r>
            <a:r>
              <a:rPr lang="nl-NL" spc="10"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Maatschappijwetenschappen</a:t>
            </a:r>
            <a:endParaRPr lang="nl-NL" spc="10" dirty="0">
              <a:solidFill>
                <a:srgbClr val="0070C0"/>
              </a:solidFill>
              <a:latin typeface="Calibri" panose="020F0502020204030204" pitchFamily="34" charset="0"/>
              <a:cs typeface="Calibri" panose="020F0502020204030204" pitchFamily="34" charset="0"/>
            </a:endParaRPr>
          </a:p>
          <a:p>
            <a:pPr marL="0" indent="0">
              <a:lnSpc>
                <a:spcPct val="100000"/>
              </a:lnSpc>
              <a:buNone/>
              <a:tabLst>
                <a:tab pos="2530475" algn="l"/>
                <a:tab pos="4664075" algn="l"/>
                <a:tab pos="5418138" algn="l"/>
                <a:tab pos="5689600" algn="l"/>
                <a:tab pos="7061200" algn="l"/>
              </a:tabLst>
            </a:pPr>
            <a:endParaRPr lang="nl-NL" spc="10" dirty="0">
              <a:solidFill>
                <a:srgbClr val="0070C0"/>
              </a:solidFill>
              <a:latin typeface="Calibri" panose="020F0502020204030204" pitchFamily="34" charset="0"/>
              <a:cs typeface="Calibri" panose="020F0502020204030204" pitchFamily="34" charset="0"/>
            </a:endParaRPr>
          </a:p>
          <a:p>
            <a:pPr marL="0" indent="0">
              <a:lnSpc>
                <a:spcPct val="100000"/>
              </a:lnSpc>
              <a:buNone/>
              <a:tabLst>
                <a:tab pos="2530475" algn="l"/>
                <a:tab pos="4664075" algn="l"/>
                <a:tab pos="5418138" algn="l"/>
                <a:tab pos="5689600" algn="l"/>
                <a:tab pos="7061200" algn="l"/>
              </a:tabLst>
            </a:pPr>
            <a:r>
              <a:rPr lang="nl-NL" spc="10" dirty="0">
                <a:solidFill>
                  <a:srgbClr val="0070C0"/>
                </a:solidFill>
                <a:latin typeface="Calibri" panose="020F0502020204030204" pitchFamily="34" charset="0"/>
                <a:cs typeface="Calibri" panose="020F0502020204030204" pitchFamily="34" charset="0"/>
                <a:hlinkClick r:id="rId6" action="ppaction://hlinksldjump">
                  <a:extLst>
                    <a:ext uri="{A12FA001-AC4F-418D-AE19-62706E023703}">
                      <ahyp:hlinkClr xmlns:ahyp="http://schemas.microsoft.com/office/drawing/2018/hyperlinkcolor" val="tx"/>
                    </a:ext>
                  </a:extLst>
                </a:hlinkClick>
              </a:rPr>
              <a:t>Bedrijfseconomie</a:t>
            </a:r>
            <a:r>
              <a:rPr lang="nl-NL" spc="10" dirty="0">
                <a:solidFill>
                  <a:srgbClr val="0070C0"/>
                </a:solidFill>
                <a:latin typeface="Calibri" panose="020F0502020204030204" pitchFamily="34" charset="0"/>
                <a:cs typeface="Calibri" panose="020F0502020204030204" pitchFamily="34" charset="0"/>
              </a:rPr>
              <a:t>	</a:t>
            </a:r>
            <a:r>
              <a:rPr lang="nl-NL" spc="10" dirty="0">
                <a:solidFill>
                  <a:srgbClr val="0070C0"/>
                </a:solidFill>
                <a:latin typeface="Calibri" panose="020F0502020204030204" pitchFamily="34" charset="0"/>
                <a:cs typeface="Calibri" panose="020F0502020204030204" pitchFamily="34" charset="0"/>
                <a:hlinkClick r:id="rId7" action="ppaction://hlinksldjump">
                  <a:extLst>
                    <a:ext uri="{A12FA001-AC4F-418D-AE19-62706E023703}">
                      <ahyp:hlinkClr xmlns:ahyp="http://schemas.microsoft.com/office/drawing/2018/hyperlinkcolor" val="tx"/>
                    </a:ext>
                  </a:extLst>
                </a:hlinkClick>
              </a:rPr>
              <a:t>Frans</a:t>
            </a:r>
            <a:r>
              <a:rPr lang="nl-NL" spc="10" dirty="0">
                <a:solidFill>
                  <a:srgbClr val="0070C0"/>
                </a:solidFill>
                <a:latin typeface="Calibri" panose="020F0502020204030204" pitchFamily="34" charset="0"/>
                <a:cs typeface="Calibri" panose="020F0502020204030204" pitchFamily="34" charset="0"/>
              </a:rPr>
              <a:t>		</a:t>
            </a:r>
            <a:r>
              <a:rPr lang="nl-NL" spc="10"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8" action="ppaction://hlinksldjump">
                  <a:extLst>
                    <a:ext uri="{A12FA001-AC4F-418D-AE19-62706E023703}">
                      <ahyp:hlinkClr xmlns:ahyp="http://schemas.microsoft.com/office/drawing/2018/hyperlinkcolor" val="tx"/>
                    </a:ext>
                  </a:extLst>
                </a:hlinkClick>
              </a:rPr>
              <a:t>Natuurkunde</a:t>
            </a:r>
            <a:endParaRPr lang="nl-NL" spc="10" dirty="0">
              <a:solidFill>
                <a:srgbClr val="0070C0"/>
              </a:solidFill>
              <a:latin typeface="Calibri" panose="020F0502020204030204" pitchFamily="34" charset="0"/>
              <a:cs typeface="Calibri" panose="020F0502020204030204" pitchFamily="34" charset="0"/>
            </a:endParaRPr>
          </a:p>
          <a:p>
            <a:pPr marL="0" indent="0">
              <a:lnSpc>
                <a:spcPct val="100000"/>
              </a:lnSpc>
              <a:buNone/>
              <a:tabLst>
                <a:tab pos="2530475" algn="l"/>
                <a:tab pos="4664075" algn="l"/>
                <a:tab pos="5418138" algn="l"/>
                <a:tab pos="5689600" algn="l"/>
                <a:tab pos="7061200" algn="l"/>
              </a:tabLst>
            </a:pPr>
            <a:endParaRPr lang="nl-NL" spc="10" dirty="0">
              <a:solidFill>
                <a:srgbClr val="0070C0"/>
              </a:solidFill>
              <a:latin typeface="Calibri" panose="020F0502020204030204" pitchFamily="34" charset="0"/>
              <a:cs typeface="Calibri" panose="020F0502020204030204" pitchFamily="34" charset="0"/>
            </a:endParaRPr>
          </a:p>
          <a:p>
            <a:pPr marL="0" indent="0">
              <a:lnSpc>
                <a:spcPct val="100000"/>
              </a:lnSpc>
              <a:buNone/>
              <a:tabLst>
                <a:tab pos="2530475" algn="l"/>
                <a:tab pos="4664075" algn="l"/>
                <a:tab pos="5418138" algn="l"/>
                <a:tab pos="5689600" algn="l"/>
                <a:tab pos="7061200" algn="l"/>
              </a:tabLst>
            </a:pPr>
            <a:r>
              <a:rPr lang="nl-NL" spc="10" dirty="0">
                <a:solidFill>
                  <a:srgbClr val="0070C0"/>
                </a:solidFill>
                <a:latin typeface="Calibri" panose="020F0502020204030204" pitchFamily="34" charset="0"/>
                <a:cs typeface="Calibri" panose="020F0502020204030204" pitchFamily="34" charset="0"/>
                <a:hlinkClick r:id="rId9" action="ppaction://hlinksldjump">
                  <a:extLst>
                    <a:ext uri="{A12FA001-AC4F-418D-AE19-62706E023703}">
                      <ahyp:hlinkClr xmlns:ahyp="http://schemas.microsoft.com/office/drawing/2018/hyperlinkcolor" val="tx"/>
                    </a:ext>
                  </a:extLst>
                </a:hlinkClick>
              </a:rPr>
              <a:t>Biologie</a:t>
            </a:r>
            <a:r>
              <a:rPr lang="nl-NL" spc="10" dirty="0">
                <a:solidFill>
                  <a:srgbClr val="0070C0"/>
                </a:solidFill>
                <a:latin typeface="Calibri" panose="020F0502020204030204" pitchFamily="34" charset="0"/>
                <a:cs typeface="Calibri" panose="020F0502020204030204" pitchFamily="34" charset="0"/>
              </a:rPr>
              <a:t>	Geschiedenis		</a:t>
            </a:r>
            <a:r>
              <a:rPr lang="nl-NL" spc="10"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10" action="ppaction://hlinksldjump">
                  <a:extLst>
                    <a:ext uri="{A12FA001-AC4F-418D-AE19-62706E023703}">
                      <ahyp:hlinkClr xmlns:ahyp="http://schemas.microsoft.com/office/drawing/2018/hyperlinkcolor" val="tx"/>
                    </a:ext>
                  </a:extLst>
                </a:hlinkClick>
              </a:rPr>
              <a:t>Nederlands</a:t>
            </a:r>
            <a:endParaRPr lang="nl-NL" spc="10" dirty="0">
              <a:solidFill>
                <a:srgbClr val="0070C0"/>
              </a:solidFill>
              <a:latin typeface="Calibri" panose="020F0502020204030204" pitchFamily="34" charset="0"/>
              <a:cs typeface="Calibri" panose="020F0502020204030204" pitchFamily="34" charset="0"/>
            </a:endParaRPr>
          </a:p>
          <a:p>
            <a:pPr marL="0" indent="0">
              <a:lnSpc>
                <a:spcPct val="100000"/>
              </a:lnSpc>
              <a:buNone/>
              <a:tabLst>
                <a:tab pos="2530475" algn="l"/>
                <a:tab pos="4664075" algn="l"/>
                <a:tab pos="5418138" algn="l"/>
                <a:tab pos="5689600" algn="l"/>
                <a:tab pos="7061200" algn="l"/>
              </a:tabLst>
            </a:pPr>
            <a:endParaRPr lang="nl-NL" spc="10" dirty="0">
              <a:solidFill>
                <a:srgbClr val="0070C0"/>
              </a:solidFill>
              <a:latin typeface="Calibri" panose="020F0502020204030204" pitchFamily="34" charset="0"/>
              <a:cs typeface="Calibri" panose="020F0502020204030204" pitchFamily="34" charset="0"/>
            </a:endParaRPr>
          </a:p>
          <a:p>
            <a:pPr marL="0" indent="0">
              <a:lnSpc>
                <a:spcPct val="100000"/>
              </a:lnSpc>
              <a:buNone/>
              <a:tabLst>
                <a:tab pos="2530475" algn="l"/>
                <a:tab pos="4664075" algn="l"/>
                <a:tab pos="5418138" algn="l"/>
                <a:tab pos="5689600" algn="l"/>
                <a:tab pos="7061200" algn="l"/>
              </a:tabLst>
            </a:pPr>
            <a:r>
              <a:rPr lang="nl-NL" spc="10" dirty="0">
                <a:solidFill>
                  <a:srgbClr val="0070C0"/>
                </a:solidFill>
                <a:latin typeface="Calibri" panose="020F0502020204030204" pitchFamily="34" charset="0"/>
                <a:cs typeface="Calibri" panose="020F0502020204030204" pitchFamily="34" charset="0"/>
                <a:hlinkClick r:id="rId11" action="ppaction://hlinksldjump">
                  <a:extLst>
                    <a:ext uri="{A12FA001-AC4F-418D-AE19-62706E023703}">
                      <ahyp:hlinkClr xmlns:ahyp="http://schemas.microsoft.com/office/drawing/2018/hyperlinkcolor" val="tx"/>
                    </a:ext>
                  </a:extLst>
                </a:hlinkClick>
              </a:rPr>
              <a:t>Duits</a:t>
            </a:r>
            <a:r>
              <a:rPr lang="nl-NL" spc="10" dirty="0">
                <a:solidFill>
                  <a:srgbClr val="0070C0"/>
                </a:solidFill>
                <a:latin typeface="Calibri" panose="020F0502020204030204" pitchFamily="34" charset="0"/>
                <a:cs typeface="Calibri" panose="020F0502020204030204" pitchFamily="34" charset="0"/>
              </a:rPr>
              <a:t>	</a:t>
            </a:r>
            <a:r>
              <a:rPr lang="nl-NL" spc="10" dirty="0">
                <a:solidFill>
                  <a:srgbClr val="0070C0"/>
                </a:solidFill>
                <a:latin typeface="Calibri" panose="020F0502020204030204" pitchFamily="34" charset="0"/>
                <a:cs typeface="Calibri" panose="020F0502020204030204" pitchFamily="34" charset="0"/>
                <a:hlinkClick r:id="rId12" action="ppaction://hlinksldjump">
                  <a:extLst>
                    <a:ext uri="{A12FA001-AC4F-418D-AE19-62706E023703}">
                      <ahyp:hlinkClr xmlns:ahyp="http://schemas.microsoft.com/office/drawing/2018/hyperlinkcolor" val="tx"/>
                    </a:ext>
                  </a:extLst>
                </a:hlinkClick>
              </a:rPr>
              <a:t>KUBV</a:t>
            </a:r>
            <a:r>
              <a:rPr lang="nl-NL" spc="10" dirty="0">
                <a:solidFill>
                  <a:srgbClr val="0070C0"/>
                </a:solidFill>
                <a:latin typeface="Calibri" panose="020F0502020204030204" pitchFamily="34" charset="0"/>
                <a:cs typeface="Calibri" panose="020F0502020204030204" pitchFamily="34" charset="0"/>
              </a:rPr>
              <a:t>		</a:t>
            </a:r>
            <a:r>
              <a:rPr lang="nl-NL" spc="10" dirty="0">
                <a:solidFill>
                  <a:srgbClr val="0070C0"/>
                </a:solidFill>
                <a:effectLst/>
                <a:latin typeface="Calibri" panose="020F0502020204030204" pitchFamily="34" charset="0"/>
                <a:ea typeface="Calibri" panose="020F0502020204030204" pitchFamily="34" charset="0"/>
                <a:cs typeface="Calibri" panose="020F0502020204030204" pitchFamily="34" charset="0"/>
                <a:hlinkClick r:id="rId13" action="ppaction://hlinksldjump">
                  <a:extLst>
                    <a:ext uri="{A12FA001-AC4F-418D-AE19-62706E023703}">
                      <ahyp:hlinkClr xmlns:ahyp="http://schemas.microsoft.com/office/drawing/2018/hyperlinkcolor" val="tx"/>
                    </a:ext>
                  </a:extLst>
                </a:hlinkClick>
              </a:rPr>
              <a:t>Scheikunde</a:t>
            </a:r>
            <a:endParaRPr lang="nl-NL" spc="10" dirty="0">
              <a:solidFill>
                <a:srgbClr val="0070C0"/>
              </a:solidFill>
              <a:latin typeface="Calibri" panose="020F0502020204030204" pitchFamily="34" charset="0"/>
              <a:cs typeface="Calibri" panose="020F0502020204030204" pitchFamily="34" charset="0"/>
            </a:endParaRPr>
          </a:p>
          <a:p>
            <a:pPr marL="0" indent="0">
              <a:lnSpc>
                <a:spcPct val="100000"/>
              </a:lnSpc>
              <a:buNone/>
              <a:tabLst>
                <a:tab pos="2530475" algn="l"/>
                <a:tab pos="4664075" algn="l"/>
                <a:tab pos="5418138" algn="l"/>
                <a:tab pos="5689600" algn="l"/>
                <a:tab pos="7061200" algn="l"/>
              </a:tabLst>
            </a:pPr>
            <a:endParaRPr lang="nl-NL" spc="10" dirty="0">
              <a:solidFill>
                <a:srgbClr val="0070C0"/>
              </a:solidFill>
              <a:latin typeface="Calibri" panose="020F0502020204030204" pitchFamily="34" charset="0"/>
              <a:cs typeface="Calibri" panose="020F0502020204030204" pitchFamily="34" charset="0"/>
            </a:endParaRPr>
          </a:p>
          <a:p>
            <a:pPr marL="0" indent="0">
              <a:lnSpc>
                <a:spcPct val="100000"/>
              </a:lnSpc>
              <a:buNone/>
              <a:tabLst>
                <a:tab pos="2530475" algn="l"/>
                <a:tab pos="4664075" algn="l"/>
                <a:tab pos="5418138" algn="l"/>
                <a:tab pos="5689600" algn="l"/>
                <a:tab pos="7061200" algn="l"/>
              </a:tabLst>
            </a:pPr>
            <a:r>
              <a:rPr lang="nl-NL" spc="10" dirty="0">
                <a:solidFill>
                  <a:srgbClr val="0070C0"/>
                </a:solidFill>
                <a:latin typeface="Calibri" panose="020F0502020204030204" pitchFamily="34" charset="0"/>
                <a:cs typeface="Calibri" panose="020F0502020204030204" pitchFamily="34" charset="0"/>
                <a:hlinkClick r:id="rId14" action="ppaction://hlinksldjump">
                  <a:extLst>
                    <a:ext uri="{A12FA001-AC4F-418D-AE19-62706E023703}">
                      <ahyp:hlinkClr xmlns:ahyp="http://schemas.microsoft.com/office/drawing/2018/hyperlinkcolor" val="tx"/>
                    </a:ext>
                  </a:extLst>
                </a:hlinkClick>
              </a:rPr>
              <a:t>Economie</a:t>
            </a:r>
            <a:r>
              <a:rPr lang="nl-NL" spc="10" dirty="0">
                <a:solidFill>
                  <a:srgbClr val="0070C0"/>
                </a:solidFill>
                <a:latin typeface="Calibri" panose="020F0502020204030204" pitchFamily="34" charset="0"/>
                <a:cs typeface="Calibri" panose="020F0502020204030204" pitchFamily="34" charset="0"/>
              </a:rPr>
              <a:t>	Levensbeschouwing		</a:t>
            </a:r>
            <a:r>
              <a:rPr lang="nl-NL" spc="10" dirty="0">
                <a:solidFill>
                  <a:srgbClr val="0070C0"/>
                </a:solidFill>
                <a:effectLst/>
                <a:latin typeface="Calibri" panose="020F0502020204030204" pitchFamily="34" charset="0"/>
                <a:ea typeface="Calibri" panose="020F0502020204030204" pitchFamily="34" charset="0"/>
                <a:cs typeface="Calibri" panose="020F0502020204030204" pitchFamily="34" charset="0"/>
              </a:rPr>
              <a:t>Wiskunde</a:t>
            </a:r>
          </a:p>
          <a:p>
            <a:pPr marL="0" indent="0">
              <a:lnSpc>
                <a:spcPct val="100000"/>
              </a:lnSpc>
              <a:buNone/>
              <a:tabLst>
                <a:tab pos="2530475" algn="l"/>
                <a:tab pos="4664075" algn="l"/>
                <a:tab pos="5418138" algn="l"/>
                <a:tab pos="5689600" algn="l"/>
                <a:tab pos="7061200" algn="l"/>
              </a:tabLst>
            </a:pPr>
            <a:endParaRPr lang="nl-NL" spc="10" dirty="0">
              <a:solidFill>
                <a:srgbClr val="0070C0"/>
              </a:solidFill>
              <a:latin typeface="Arial" panose="020B0604020202020204" pitchFamily="34" charset="0"/>
              <a:cs typeface="Arial" panose="020B0604020202020204" pitchFamily="34" charset="0"/>
            </a:endParaRPr>
          </a:p>
          <a:p>
            <a:pPr marL="0" indent="0">
              <a:lnSpc>
                <a:spcPct val="100000"/>
              </a:lnSpc>
              <a:buNone/>
            </a:pPr>
            <a:endParaRPr lang="nl-NL" spc="1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tabLst>
                <a:tab pos="1819275" algn="l"/>
                <a:tab pos="4216400" algn="l"/>
                <a:tab pos="5689600" algn="l"/>
              </a:tabLst>
            </a:pPr>
            <a:r>
              <a:rPr lang="nl-NL" spc="1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p>
          <a:p>
            <a:pPr marL="0" indent="0">
              <a:lnSpc>
                <a:spcPct val="100000"/>
              </a:lnSpc>
              <a:buNone/>
              <a:tabLst>
                <a:tab pos="1819275" algn="l"/>
                <a:tab pos="4216400" algn="l"/>
                <a:tab pos="5689600" algn="l"/>
              </a:tabLst>
            </a:pPr>
            <a:endParaRPr lang="nl-NL" spc="1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tabLst>
                <a:tab pos="1819275" algn="l"/>
                <a:tab pos="4216400" algn="l"/>
                <a:tab pos="5689600" algn="l"/>
              </a:tabLst>
            </a:pPr>
            <a:r>
              <a:rPr lang="nl-NL" spc="10" dirty="0">
                <a:solidFill>
                  <a:srgbClr val="0070C0"/>
                </a:solidFill>
                <a:effectLst/>
                <a:latin typeface="Arial" panose="020B0604020202020204" pitchFamily="34" charset="0"/>
                <a:ea typeface="Calibri" panose="020F0502020204030204" pitchFamily="34" charset="0"/>
                <a:cs typeface="Arial" panose="020B0604020202020204" pitchFamily="34" charset="0"/>
              </a:rPr>
              <a:t>				</a:t>
            </a:r>
          </a:p>
          <a:p>
            <a:pPr marL="0" indent="0">
              <a:lnSpc>
                <a:spcPct val="100000"/>
              </a:lnSpc>
              <a:buNone/>
              <a:tabLst>
                <a:tab pos="1819275" algn="l"/>
                <a:tab pos="4216400" algn="l"/>
                <a:tab pos="5689600" algn="l"/>
              </a:tabLst>
            </a:pPr>
            <a:endParaRPr lang="nl-NL" spc="10" dirty="0">
              <a:solidFill>
                <a:srgbClr val="0070C0"/>
              </a:solidFill>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endParaRPr lang="nl-NL" spc="10" dirty="0">
              <a:solidFill>
                <a:srgbClr val="0070C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9" name="Afbeelding 8">
            <a:extLst>
              <a:ext uri="{FF2B5EF4-FFF2-40B4-BE49-F238E27FC236}">
                <a16:creationId xmlns:a16="http://schemas.microsoft.com/office/drawing/2014/main" id="{581825AE-EF23-B55A-017C-9E231C760102}"/>
              </a:ext>
            </a:extLst>
          </p:cNvPr>
          <p:cNvPicPr>
            <a:picLocks noChangeAspect="1"/>
          </p:cNvPicPr>
          <p:nvPr/>
        </p:nvPicPr>
        <p:blipFill>
          <a:blip r:embed="rId15"/>
          <a:stretch>
            <a:fillRect/>
          </a:stretch>
        </p:blipFill>
        <p:spPr>
          <a:xfrm>
            <a:off x="855131" y="14092"/>
            <a:ext cx="1168400" cy="1201231"/>
          </a:xfrm>
          <a:prstGeom prst="rect">
            <a:avLst/>
          </a:prstGeom>
        </p:spPr>
      </p:pic>
      <p:sp>
        <p:nvSpPr>
          <p:cNvPr id="10" name="Tekstvak 9">
            <a:extLst>
              <a:ext uri="{FF2B5EF4-FFF2-40B4-BE49-F238E27FC236}">
                <a16:creationId xmlns:a16="http://schemas.microsoft.com/office/drawing/2014/main" id="{D16731AB-C3E7-FA38-55FF-0F6EC3FB0D1C}"/>
              </a:ext>
            </a:extLst>
          </p:cNvPr>
          <p:cNvSpPr txBox="1"/>
          <p:nvPr/>
        </p:nvSpPr>
        <p:spPr>
          <a:xfrm>
            <a:off x="5914538" y="6298986"/>
            <a:ext cx="5809766" cy="369332"/>
          </a:xfrm>
          <a:prstGeom prst="rect">
            <a:avLst/>
          </a:prstGeom>
          <a:noFill/>
        </p:spPr>
        <p:txBody>
          <a:bodyPr wrap="square" rtlCol="0">
            <a:spAutoFit/>
          </a:bodyPr>
          <a:lstStyle/>
          <a:p>
            <a:r>
              <a:rPr lang="nl-NL" dirty="0">
                <a:solidFill>
                  <a:srgbClr val="0070C0"/>
                </a:solidFill>
                <a:latin typeface="Calibri" panose="020F0502020204030204" pitchFamily="34" charset="0"/>
                <a:cs typeface="Calibri" panose="020F0502020204030204" pitchFamily="34" charset="0"/>
                <a:hlinkClick r:id="rId16" action="ppaction://hlinksldjump">
                  <a:extLst>
                    <a:ext uri="{A12FA001-AC4F-418D-AE19-62706E023703}">
                      <ahyp:hlinkClr xmlns:ahyp="http://schemas.microsoft.com/office/drawing/2018/hyperlinkcolor" val="tx"/>
                    </a:ext>
                  </a:extLst>
                </a:hlinkClick>
              </a:rPr>
              <a:t>Terug naar Opdracht: maak een plan voor een themakeuze</a:t>
            </a:r>
            <a:endParaRPr lang="nl-NL" dirty="0">
              <a:solidFill>
                <a:srgbClr val="0070C0"/>
              </a:solidFill>
              <a:latin typeface="Calibri" panose="020F0502020204030204" pitchFamily="34" charset="0"/>
              <a:cs typeface="Calibri" panose="020F0502020204030204" pitchFamily="34" charset="0"/>
            </a:endParaRPr>
          </a:p>
        </p:txBody>
      </p:sp>
      <p:pic>
        <p:nvPicPr>
          <p:cNvPr id="11" name="Graphic 10">
            <a:hlinkClick r:id="" action="ppaction://hlinkshowjump?jump=nextslide"/>
            <a:extLst>
              <a:ext uri="{FF2B5EF4-FFF2-40B4-BE49-F238E27FC236}">
                <a16:creationId xmlns:a16="http://schemas.microsoft.com/office/drawing/2014/main" id="{F03CB021-30D1-1002-283C-21D89078500B}"/>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1684001" y="6364827"/>
            <a:ext cx="304800" cy="304800"/>
          </a:xfrm>
          <a:prstGeom prst="rect">
            <a:avLst/>
          </a:prstGeom>
        </p:spPr>
      </p:pic>
      <p:pic>
        <p:nvPicPr>
          <p:cNvPr id="15" name="Afbeelding 14">
            <a:hlinkClick r:id="rId19" action="ppaction://hlinksldjump"/>
            <a:extLst>
              <a:ext uri="{FF2B5EF4-FFF2-40B4-BE49-F238E27FC236}">
                <a16:creationId xmlns:a16="http://schemas.microsoft.com/office/drawing/2014/main" id="{AB483521-5E6F-4A05-3B52-92102C313511}"/>
              </a:ext>
            </a:extLst>
          </p:cNvPr>
          <p:cNvPicPr>
            <a:picLocks noChangeAspect="1"/>
          </p:cNvPicPr>
          <p:nvPr/>
        </p:nvPicPr>
        <p:blipFill>
          <a:blip r:embed="rId20"/>
          <a:stretch>
            <a:fillRect/>
          </a:stretch>
        </p:blipFill>
        <p:spPr>
          <a:xfrm>
            <a:off x="1814173" y="6336180"/>
            <a:ext cx="331680" cy="331680"/>
          </a:xfrm>
          <a:prstGeom prst="rect">
            <a:avLst/>
          </a:prstGeom>
        </p:spPr>
      </p:pic>
      <p:pic>
        <p:nvPicPr>
          <p:cNvPr id="16" name="Afbeelding 15">
            <a:hlinkClick r:id="rId21" action="ppaction://hlinksldjump"/>
            <a:extLst>
              <a:ext uri="{FF2B5EF4-FFF2-40B4-BE49-F238E27FC236}">
                <a16:creationId xmlns:a16="http://schemas.microsoft.com/office/drawing/2014/main" id="{06D65185-30DB-301E-AA75-7D49A3B346DB}"/>
              </a:ext>
            </a:extLst>
          </p:cNvPr>
          <p:cNvPicPr>
            <a:picLocks noChangeAspect="1"/>
          </p:cNvPicPr>
          <p:nvPr/>
        </p:nvPicPr>
        <p:blipFill>
          <a:blip r:embed="rId22"/>
          <a:stretch>
            <a:fillRect/>
          </a:stretch>
        </p:blipFill>
        <p:spPr>
          <a:xfrm>
            <a:off x="2200186" y="6331225"/>
            <a:ext cx="361656" cy="350084"/>
          </a:xfrm>
          <a:prstGeom prst="rect">
            <a:avLst/>
          </a:prstGeom>
        </p:spPr>
      </p:pic>
      <p:pic>
        <p:nvPicPr>
          <p:cNvPr id="17" name="Afbeelding 16">
            <a:hlinkClick r:id="rId23" action="ppaction://hlinksldjump"/>
            <a:extLst>
              <a:ext uri="{FF2B5EF4-FFF2-40B4-BE49-F238E27FC236}">
                <a16:creationId xmlns:a16="http://schemas.microsoft.com/office/drawing/2014/main" id="{2401B885-65C7-7A9D-66D3-74C9C684C2FD}"/>
              </a:ext>
            </a:extLst>
          </p:cNvPr>
          <p:cNvPicPr>
            <a:picLocks noChangeAspect="1"/>
          </p:cNvPicPr>
          <p:nvPr/>
        </p:nvPicPr>
        <p:blipFill>
          <a:blip r:embed="rId24"/>
          <a:stretch>
            <a:fillRect/>
          </a:stretch>
        </p:blipFill>
        <p:spPr>
          <a:xfrm flipH="1">
            <a:off x="2624687" y="6337948"/>
            <a:ext cx="331679" cy="331679"/>
          </a:xfrm>
          <a:prstGeom prst="rect">
            <a:avLst/>
          </a:prstGeom>
        </p:spPr>
      </p:pic>
      <p:pic>
        <p:nvPicPr>
          <p:cNvPr id="18" name="Afbeelding 17">
            <a:hlinkClick r:id="rId25" action="ppaction://hlinksldjump"/>
            <a:extLst>
              <a:ext uri="{FF2B5EF4-FFF2-40B4-BE49-F238E27FC236}">
                <a16:creationId xmlns:a16="http://schemas.microsoft.com/office/drawing/2014/main" id="{B4A3C7E1-ED06-458F-B7AE-6C60EA2B6970}"/>
              </a:ext>
            </a:extLst>
          </p:cNvPr>
          <p:cNvPicPr>
            <a:picLocks noChangeAspect="1"/>
          </p:cNvPicPr>
          <p:nvPr/>
        </p:nvPicPr>
        <p:blipFill>
          <a:blip r:embed="rId26"/>
          <a:stretch>
            <a:fillRect/>
          </a:stretch>
        </p:blipFill>
        <p:spPr>
          <a:xfrm flipH="1">
            <a:off x="3024195" y="6337948"/>
            <a:ext cx="331679" cy="331679"/>
          </a:xfrm>
          <a:prstGeom prst="rect">
            <a:avLst/>
          </a:prstGeom>
        </p:spPr>
      </p:pic>
      <p:pic>
        <p:nvPicPr>
          <p:cNvPr id="19" name="Afbeelding 18">
            <a:hlinkClick r:id="rId27" action="ppaction://hlinksldjump"/>
            <a:extLst>
              <a:ext uri="{FF2B5EF4-FFF2-40B4-BE49-F238E27FC236}">
                <a16:creationId xmlns:a16="http://schemas.microsoft.com/office/drawing/2014/main" id="{7FAB9577-44B0-A4BB-841E-6E9387284705}"/>
              </a:ext>
            </a:extLst>
          </p:cNvPr>
          <p:cNvPicPr>
            <a:picLocks noChangeAspect="1"/>
          </p:cNvPicPr>
          <p:nvPr/>
        </p:nvPicPr>
        <p:blipFill>
          <a:blip r:embed="rId28"/>
          <a:stretch>
            <a:fillRect/>
          </a:stretch>
        </p:blipFill>
        <p:spPr>
          <a:xfrm flipH="1">
            <a:off x="3421749" y="6321405"/>
            <a:ext cx="361654" cy="361654"/>
          </a:xfrm>
          <a:prstGeom prst="rect">
            <a:avLst/>
          </a:prstGeom>
        </p:spPr>
      </p:pic>
      <p:pic>
        <p:nvPicPr>
          <p:cNvPr id="20" name="Afbeelding 19" descr="Afbeelding met tekst, logo, schermopname, ontwerp&#10;&#10;Automatisch gegenereerde beschrijving">
            <a:hlinkClick r:id="rId29" action="ppaction://hlinksldjump"/>
            <a:extLst>
              <a:ext uri="{FF2B5EF4-FFF2-40B4-BE49-F238E27FC236}">
                <a16:creationId xmlns:a16="http://schemas.microsoft.com/office/drawing/2014/main" id="{4E8FB5EF-483D-DC5E-98FB-F83F6B37729B}"/>
              </a:ext>
            </a:extLst>
          </p:cNvPr>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21" name="Afbeelding 20" descr="Afbeelding met tekst, logo, Graphics, Lettertype&#10;&#10;Automatisch gegenereerde beschrijving">
            <a:hlinkClick r:id="rId31" action="ppaction://hlinksldjump"/>
            <a:extLst>
              <a:ext uri="{FF2B5EF4-FFF2-40B4-BE49-F238E27FC236}">
                <a16:creationId xmlns:a16="http://schemas.microsoft.com/office/drawing/2014/main" id="{750C5CEA-A61F-5365-4918-56D5403883BE}"/>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2" name="Afbeelding 21">
            <a:hlinkClick r:id="rId33" action="ppaction://hlinksldjump"/>
            <a:extLst>
              <a:ext uri="{FF2B5EF4-FFF2-40B4-BE49-F238E27FC236}">
                <a16:creationId xmlns:a16="http://schemas.microsoft.com/office/drawing/2014/main" id="{608C82CC-D799-07A4-DFCD-2D4619DC54DD}"/>
              </a:ext>
            </a:extLst>
          </p:cNvPr>
          <p:cNvPicPr>
            <a:picLocks noChangeAspect="1"/>
          </p:cNvPicPr>
          <p:nvPr/>
        </p:nvPicPr>
        <p:blipFill>
          <a:blip r:embed="rId34"/>
          <a:stretch>
            <a:fillRect/>
          </a:stretch>
        </p:blipFill>
        <p:spPr>
          <a:xfrm>
            <a:off x="1421440" y="6343395"/>
            <a:ext cx="331680" cy="326373"/>
          </a:xfrm>
          <a:prstGeom prst="rect">
            <a:avLst/>
          </a:prstGeom>
        </p:spPr>
      </p:pic>
      <p:pic>
        <p:nvPicPr>
          <p:cNvPr id="23" name="Afbeelding 22">
            <a:hlinkClick r:id="rId35" action="ppaction://hlinksldjump"/>
            <a:extLst>
              <a:ext uri="{FF2B5EF4-FFF2-40B4-BE49-F238E27FC236}">
                <a16:creationId xmlns:a16="http://schemas.microsoft.com/office/drawing/2014/main" id="{9175F23D-64B4-47B8-0BCE-40B47820DFAF}"/>
              </a:ext>
            </a:extLst>
          </p:cNvPr>
          <p:cNvPicPr>
            <a:picLocks noChangeAspect="1"/>
          </p:cNvPicPr>
          <p:nvPr/>
        </p:nvPicPr>
        <p:blipFill>
          <a:blip r:embed="rId36"/>
          <a:stretch>
            <a:fillRect/>
          </a:stretch>
        </p:blipFill>
        <p:spPr>
          <a:xfrm flipH="1">
            <a:off x="634022" y="6341577"/>
            <a:ext cx="325344" cy="329489"/>
          </a:xfrm>
          <a:prstGeom prst="rect">
            <a:avLst/>
          </a:prstGeom>
        </p:spPr>
      </p:pic>
    </p:spTree>
    <p:extLst>
      <p:ext uri="{BB962C8B-B14F-4D97-AF65-F5344CB8AC3E}">
        <p14:creationId xmlns:p14="http://schemas.microsoft.com/office/powerpoint/2010/main" val="2425224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0775" y="324687"/>
            <a:ext cx="9420227" cy="507560"/>
          </a:xfrm>
        </p:spPr>
        <p:txBody>
          <a:bodyPr/>
          <a:lstStyle/>
          <a:p>
            <a:r>
              <a:rPr lang="nl-NL" dirty="0">
                <a:latin typeface="Calibri" panose="020F0502020204030204" pitchFamily="34" charset="0"/>
                <a:cs typeface="Calibri" panose="020F0502020204030204" pitchFamily="34" charset="0"/>
              </a:rPr>
              <a:t>Aardrijkskunde</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22829"/>
            <a:ext cx="5151895"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Voorbeelde</a:t>
            </a:r>
            <a:r>
              <a:rPr lang="nl-NL" spc="10" dirty="0">
                <a:solidFill>
                  <a:srgbClr val="000000"/>
                </a:solidFill>
                <a:latin typeface="Calibri" panose="020F0502020204030204" pitchFamily="34" charset="0"/>
                <a:ea typeface="MS ??"/>
                <a:cs typeface="Calibri" panose="020F0502020204030204" pitchFamily="34" charset="0"/>
              </a:rPr>
              <a:t>n thema’s voor PWS</a:t>
            </a:r>
            <a:endParaRPr lang="nl-NL" sz="1800" spc="10" dirty="0">
              <a:solidFill>
                <a:srgbClr val="000000"/>
              </a:solidFill>
              <a:effectLst/>
              <a:latin typeface="Calibri" panose="020F0502020204030204" pitchFamily="34" charset="0"/>
              <a:ea typeface="MS ??"/>
              <a:cs typeface="Calibri" panose="020F0502020204030204" pitchFamily="34" charset="0"/>
            </a:endParaRPr>
          </a:p>
          <a:p>
            <a:pPr lvl="0">
              <a:lnSpc>
                <a:spcPct val="100000"/>
              </a:lnSpc>
              <a:buFont typeface="Wingdings" pitchFamily="2" charset="2"/>
              <a:buChar char="§"/>
            </a:pPr>
            <a:r>
              <a:rPr lang="nl-NL" spc="10" dirty="0">
                <a:solidFill>
                  <a:srgbClr val="000000"/>
                </a:solidFill>
                <a:latin typeface="Calibri" panose="020F0502020204030204" pitchFamily="34" charset="0"/>
                <a:ea typeface="MS ??"/>
                <a:cs typeface="Calibri" panose="020F0502020204030204" pitchFamily="34" charset="0"/>
              </a:rPr>
              <a:t>Aardbevingen</a:t>
            </a:r>
          </a:p>
          <a:p>
            <a:pPr lvl="0">
              <a:lnSpc>
                <a:spcPct val="100000"/>
              </a:lnSpc>
              <a:buFont typeface="Wingdings" pitchFamily="2" charset="2"/>
              <a:buChar char="§"/>
            </a:pPr>
            <a:r>
              <a:rPr lang="nl-NL" spc="10" dirty="0">
                <a:solidFill>
                  <a:srgbClr val="000000"/>
                </a:solidFill>
                <a:latin typeface="Calibri" panose="020F0502020204030204" pitchFamily="34" charset="0"/>
                <a:ea typeface="MS ??"/>
                <a:cs typeface="Calibri" panose="020F0502020204030204" pitchFamily="34" charset="0"/>
              </a:rPr>
              <a:t>Bevolkingsgroei</a:t>
            </a:r>
          </a:p>
          <a:p>
            <a:pPr lvl="0">
              <a:lnSpc>
                <a:spcPct val="100000"/>
              </a:lnSpc>
              <a:buFont typeface="Wingdings" pitchFamily="2" charset="2"/>
              <a:buChar char="§"/>
            </a:pPr>
            <a:r>
              <a:rPr lang="nl-NL" spc="10" dirty="0">
                <a:solidFill>
                  <a:srgbClr val="000000"/>
                </a:solidFill>
                <a:latin typeface="Calibri" panose="020F0502020204030204" pitchFamily="34" charset="0"/>
                <a:ea typeface="MS ??"/>
                <a:cs typeface="Calibri" panose="020F0502020204030204" pitchFamily="34" charset="0"/>
              </a:rPr>
              <a:t>China</a:t>
            </a:r>
          </a:p>
          <a:p>
            <a:pPr lvl="0">
              <a:lnSpc>
                <a:spcPct val="100000"/>
              </a:lnSpc>
              <a:buFont typeface="Wingdings" pitchFamily="2" charset="2"/>
              <a:buChar char="§"/>
            </a:pPr>
            <a:r>
              <a:rPr lang="nl-NL" spc="10" dirty="0">
                <a:solidFill>
                  <a:srgbClr val="000000"/>
                </a:solidFill>
                <a:latin typeface="Calibri" panose="020F0502020204030204" pitchFamily="34" charset="0"/>
                <a:ea typeface="MS ??"/>
                <a:cs typeface="Calibri" panose="020F0502020204030204" pitchFamily="34" charset="0"/>
              </a:rPr>
              <a:t>Imm</a:t>
            </a:r>
            <a:r>
              <a:rPr lang="nl-NL" sz="1800" spc="10" dirty="0">
                <a:solidFill>
                  <a:srgbClr val="000000"/>
                </a:solidFill>
                <a:effectLst/>
                <a:latin typeface="Calibri" panose="020F0502020204030204" pitchFamily="34" charset="0"/>
                <a:ea typeface="MS ??"/>
                <a:cs typeface="Calibri" panose="020F0502020204030204" pitchFamily="34" charset="0"/>
              </a:rPr>
              <a:t>igratie</a:t>
            </a:r>
          </a:p>
          <a:p>
            <a:pPr lvl="0">
              <a:lnSpc>
                <a:spcPct val="100000"/>
              </a:lnSpc>
              <a:buFont typeface="Wingdings" pitchFamily="2" charset="2"/>
              <a:buChar char="§"/>
            </a:pPr>
            <a:r>
              <a:rPr lang="nl-NL" spc="10" dirty="0" err="1">
                <a:solidFill>
                  <a:srgbClr val="000000"/>
                </a:solidFill>
                <a:latin typeface="Calibri" panose="020F0502020204030204" pitchFamily="34" charset="0"/>
                <a:ea typeface="MS ??"/>
                <a:cs typeface="Calibri" panose="020F0502020204030204" pitchFamily="34" charset="0"/>
              </a:rPr>
              <a:t>I</a:t>
            </a:r>
            <a:r>
              <a:rPr lang="nl-NL" sz="1800" spc="10" dirty="0" err="1">
                <a:solidFill>
                  <a:srgbClr val="000000"/>
                </a:solidFill>
                <a:effectLst/>
                <a:latin typeface="Calibri" panose="020F0502020204030204" pitchFamily="34" charset="0"/>
                <a:ea typeface="MS ??"/>
                <a:cs typeface="Calibri" panose="020F0502020204030204" pitchFamily="34" charset="0"/>
              </a:rPr>
              <a:t>ntegatie</a:t>
            </a:r>
            <a:endPar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00000"/>
              </a:lnSpc>
              <a:buFont typeface="Wingdings" pitchFamily="2" charset="2"/>
              <a:buChar char="§"/>
            </a:pPr>
            <a:r>
              <a:rPr lang="nl-NL" spc="10" dirty="0">
                <a:solidFill>
                  <a:srgbClr val="000000"/>
                </a:solidFill>
                <a:latin typeface="Calibri" panose="020F0502020204030204" pitchFamily="34" charset="0"/>
                <a:ea typeface="Calibri" panose="020F0502020204030204" pitchFamily="34" charset="0"/>
                <a:cs typeface="Calibri" panose="020F0502020204030204" pitchFamily="34" charset="0"/>
              </a:rPr>
              <a:t>Europese unie</a:t>
            </a:r>
            <a:endPar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00000"/>
              </a:lnSpc>
              <a:buFont typeface="Wingdings" pitchFamily="2" charset="2"/>
              <a:buChar char="§"/>
            </a:pPr>
            <a:r>
              <a:rPr lang="nl-NL" spc="10" dirty="0">
                <a:solidFill>
                  <a:srgbClr val="000000"/>
                </a:solidFill>
                <a:latin typeface="Calibri" panose="020F0502020204030204" pitchFamily="34" charset="0"/>
                <a:ea typeface="MS ??"/>
                <a:cs typeface="Calibri" panose="020F0502020204030204" pitchFamily="34" charset="0"/>
              </a:rPr>
              <a:t>Gebergten</a:t>
            </a:r>
            <a:endParaRPr lang="nl-NL" sz="1800" spc="10" dirty="0">
              <a:solidFill>
                <a:srgbClr val="000000"/>
              </a:solidFill>
              <a:effectLst/>
              <a:latin typeface="Calibri" panose="020F0502020204030204" pitchFamily="34" charset="0"/>
              <a:ea typeface="MS ??"/>
              <a:cs typeface="Calibri" panose="020F0502020204030204" pitchFamily="34" charset="0"/>
            </a:endParaRPr>
          </a:p>
          <a:p>
            <a:pPr lvl="0">
              <a:lnSpc>
                <a:spcPct val="100000"/>
              </a:lnSpc>
              <a:buFont typeface="Wingdings" pitchFamily="2" charset="2"/>
              <a:buChar char="§"/>
            </a:pPr>
            <a:r>
              <a:rPr lang="nl-NL" spc="10" dirty="0">
                <a:solidFill>
                  <a:srgbClr val="000000"/>
                </a:solidFill>
                <a:latin typeface="Calibri" panose="020F0502020204030204" pitchFamily="34" charset="0"/>
                <a:ea typeface="Calibri" panose="020F0502020204030204" pitchFamily="34" charset="0"/>
                <a:cs typeface="Calibri" panose="020F0502020204030204" pitchFamily="34" charset="0"/>
              </a:rPr>
              <a:t>Rotterdamse haven</a:t>
            </a:r>
            <a:endPar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00000"/>
              </a:lnSpc>
              <a:buFont typeface="Wingdings" pitchFamily="2" charset="2"/>
              <a:buChar char="§"/>
            </a:pPr>
            <a:r>
              <a:rPr lang="nl-NL" spc="10" dirty="0">
                <a:solidFill>
                  <a:srgbClr val="000000"/>
                </a:solidFill>
                <a:latin typeface="Calibri" panose="020F0502020204030204" pitchFamily="34" charset="0"/>
                <a:ea typeface="MS ??"/>
                <a:cs typeface="Calibri" panose="020F0502020204030204" pitchFamily="34" charset="0"/>
              </a:rPr>
              <a:t>T</a:t>
            </a:r>
            <a:r>
              <a:rPr lang="nl-NL" sz="1800" spc="10" dirty="0">
                <a:solidFill>
                  <a:srgbClr val="000000"/>
                </a:solidFill>
                <a:effectLst/>
                <a:latin typeface="Calibri" panose="020F0502020204030204" pitchFamily="34" charset="0"/>
                <a:ea typeface="MS ??"/>
                <a:cs typeface="Calibri" panose="020F0502020204030204" pitchFamily="34" charset="0"/>
              </a:rPr>
              <a:t>oerisme</a:t>
            </a:r>
            <a:endPar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00000"/>
              </a:lnSpc>
              <a:buFont typeface="Wingdings" pitchFamily="2" charset="2"/>
              <a:buChar char="§"/>
            </a:pPr>
            <a:r>
              <a:rPr lang="nl-NL" spc="10" dirty="0">
                <a:solidFill>
                  <a:srgbClr val="000000"/>
                </a:solidFill>
                <a:latin typeface="Calibri" panose="020F0502020204030204" pitchFamily="34" charset="0"/>
                <a:ea typeface="MS ??"/>
                <a:cs typeface="Calibri" panose="020F0502020204030204" pitchFamily="34" charset="0"/>
              </a:rPr>
              <a:t>T</a:t>
            </a:r>
            <a:r>
              <a:rPr lang="nl-NL" sz="1800" spc="10" dirty="0">
                <a:solidFill>
                  <a:srgbClr val="000000"/>
                </a:solidFill>
                <a:effectLst/>
                <a:latin typeface="Calibri" panose="020F0502020204030204" pitchFamily="34" charset="0"/>
                <a:ea typeface="MS ??"/>
                <a:cs typeface="Calibri" panose="020F0502020204030204" pitchFamily="34" charset="0"/>
              </a:rPr>
              <a:t>erritoriale conflicten</a:t>
            </a:r>
            <a:endPar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00000"/>
              </a:lnSpc>
              <a:buFont typeface="Wingdings" pitchFamily="2" charset="2"/>
              <a:buChar char="§"/>
            </a:pPr>
            <a:r>
              <a:rPr lang="nl-NL" spc="10" dirty="0">
                <a:solidFill>
                  <a:srgbClr val="000000"/>
                </a:solidFill>
                <a:latin typeface="Calibri" panose="020F0502020204030204" pitchFamily="34" charset="0"/>
                <a:ea typeface="MS ??"/>
                <a:cs typeface="Calibri" panose="020F0502020204030204" pitchFamily="34" charset="0"/>
              </a:rPr>
              <a:t>N</a:t>
            </a:r>
            <a:r>
              <a:rPr lang="nl-NL" sz="1800" spc="10" dirty="0">
                <a:solidFill>
                  <a:srgbClr val="000000"/>
                </a:solidFill>
                <a:effectLst/>
                <a:latin typeface="Calibri" panose="020F0502020204030204" pitchFamily="34" charset="0"/>
                <a:ea typeface="MS ??"/>
                <a:cs typeface="Calibri" panose="020F0502020204030204" pitchFamily="34" charset="0"/>
              </a:rPr>
              <a:t>atuurrampen</a:t>
            </a:r>
            <a:endPar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A4A4DD30-3573-DAED-B6B0-970069F26BED}"/>
              </a:ext>
            </a:extLst>
          </p:cNvPr>
          <p:cNvPicPr>
            <a:picLocks noChangeAspect="1"/>
          </p:cNvPicPr>
          <p:nvPr/>
        </p:nvPicPr>
        <p:blipFill>
          <a:blip r:embed="rId3"/>
          <a:stretch>
            <a:fillRect/>
          </a:stretch>
        </p:blipFill>
        <p:spPr>
          <a:xfrm>
            <a:off x="838200" y="0"/>
            <a:ext cx="1168400" cy="1201231"/>
          </a:xfrm>
          <a:prstGeom prst="rect">
            <a:avLst/>
          </a:prstGeom>
        </p:spPr>
      </p:pic>
      <p:sp>
        <p:nvSpPr>
          <p:cNvPr id="6" name="Tekstvak 5">
            <a:extLst>
              <a:ext uri="{FF2B5EF4-FFF2-40B4-BE49-F238E27FC236}">
                <a16:creationId xmlns:a16="http://schemas.microsoft.com/office/drawing/2014/main" id="{859B4815-D263-6274-21F2-351C46C271EA}"/>
              </a:ext>
            </a:extLst>
          </p:cNvPr>
          <p:cNvSpPr txBox="1"/>
          <p:nvPr/>
        </p:nvSpPr>
        <p:spPr>
          <a:xfrm>
            <a:off x="959804" y="5295626"/>
            <a:ext cx="3299791" cy="369332"/>
          </a:xfrm>
          <a:prstGeom prst="rect">
            <a:avLst/>
          </a:prstGeom>
          <a:noFill/>
        </p:spPr>
        <p:txBody>
          <a:bodyPr wrap="square" rtlCol="0">
            <a:spAutoFit/>
          </a:bodyPr>
          <a:lstStyle/>
          <a:p>
            <a:r>
              <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Terug naar Vakken op school</a:t>
            </a:r>
            <a:endParaRPr lang="nl-NL" dirty="0">
              <a:solidFill>
                <a:srgbClr val="0070C0"/>
              </a:solidFill>
              <a:latin typeface="Calibri" panose="020F0502020204030204" pitchFamily="34" charset="0"/>
              <a:cs typeface="Calibri" panose="020F0502020204030204" pitchFamily="34" charset="0"/>
            </a:endParaRPr>
          </a:p>
        </p:txBody>
      </p:sp>
      <p:pic>
        <p:nvPicPr>
          <p:cNvPr id="8" name="Graphic 7">
            <a:hlinkClick r:id="" action="ppaction://hlinkshowjump?jump=nextslide"/>
            <a:extLst>
              <a:ext uri="{FF2B5EF4-FFF2-40B4-BE49-F238E27FC236}">
                <a16:creationId xmlns:a16="http://schemas.microsoft.com/office/drawing/2014/main" id="{69110B9F-925A-AB3A-16F1-B31727BBADF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84001" y="6364827"/>
            <a:ext cx="304800" cy="304800"/>
          </a:xfrm>
          <a:prstGeom prst="rect">
            <a:avLst/>
          </a:prstGeom>
        </p:spPr>
      </p:pic>
      <p:pic>
        <p:nvPicPr>
          <p:cNvPr id="10" name="Graphic 9">
            <a:hlinkClick r:id="" action="ppaction://hlinkshowjump?jump=previousslide"/>
            <a:extLst>
              <a:ext uri="{FF2B5EF4-FFF2-40B4-BE49-F238E27FC236}">
                <a16:creationId xmlns:a16="http://schemas.microsoft.com/office/drawing/2014/main" id="{1C8D4969-7BDE-807F-DE1E-5D39520C144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203199" y="6356352"/>
            <a:ext cx="304800" cy="304800"/>
          </a:xfrm>
          <a:prstGeom prst="rect">
            <a:avLst/>
          </a:prstGeom>
        </p:spPr>
      </p:pic>
      <p:sp>
        <p:nvSpPr>
          <p:cNvPr id="20" name="Tijdelijke aanduiding voor inhoud 2">
            <a:extLst>
              <a:ext uri="{FF2B5EF4-FFF2-40B4-BE49-F238E27FC236}">
                <a16:creationId xmlns:a16="http://schemas.microsoft.com/office/drawing/2014/main" id="{66F28035-945F-334B-800E-84E262F1DCFD}"/>
              </a:ext>
            </a:extLst>
          </p:cNvPr>
          <p:cNvSpPr txBox="1">
            <a:spLocks/>
          </p:cNvSpPr>
          <p:nvPr/>
        </p:nvSpPr>
        <p:spPr>
          <a:xfrm>
            <a:off x="5590653" y="1432729"/>
            <a:ext cx="5151895" cy="3928198"/>
          </a:xfrm>
          <a:prstGeom prst="rect">
            <a:avLst/>
          </a:prstGeom>
        </p:spPr>
        <p:txBody>
          <a:bodyPr vert="horz" lIns="0" tIns="0" rIns="0" bIns="0" rtlCol="0">
            <a:noAutofit/>
          </a:bodyPr>
          <a:lstStyle>
            <a:lvl1pPr marL="216000" indent="-216000" algn="l" defTabSz="914400" rtl="0" eaLnBrk="1" latinLnBrk="0" hangingPunct="1">
              <a:lnSpc>
                <a:spcPct val="135000"/>
              </a:lnSpc>
              <a:spcBef>
                <a:spcPts val="0"/>
              </a:spcBef>
              <a:buFont typeface="Arial" panose="020B0604020202020204" pitchFamily="34" charset="0"/>
              <a:buChar char="•"/>
              <a:defRPr sz="1800" kern="1200" baseline="0">
                <a:solidFill>
                  <a:schemeClr val="tx1"/>
                </a:solidFill>
                <a:latin typeface="+mn-lt"/>
                <a:ea typeface="+mn-ea"/>
                <a:cs typeface="+mn-cs"/>
              </a:defRPr>
            </a:lvl1pPr>
            <a:lvl2pPr marL="432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nl-NL" spc="10" dirty="0">
              <a:solidFill>
                <a:srgbClr val="000000"/>
              </a:solidFill>
              <a:latin typeface="Arial" panose="020B0604020202020204" pitchFamily="34" charset="0"/>
              <a:ea typeface="MS ??"/>
              <a:cs typeface="Arial" panose="020B0604020202020204" pitchFamily="34" charset="0"/>
            </a:endParaRPr>
          </a:p>
          <a:p>
            <a:pPr>
              <a:lnSpc>
                <a:spcPct val="100000"/>
              </a:lnSpc>
              <a:buFont typeface="Wingdings" pitchFamily="2" charset="2"/>
              <a:buChar char="§"/>
            </a:pPr>
            <a:r>
              <a:rPr lang="nl-NL" spc="10" dirty="0">
                <a:solidFill>
                  <a:srgbClr val="000000"/>
                </a:solidFill>
                <a:latin typeface="Calibri" panose="020F0502020204030204" pitchFamily="34" charset="0"/>
                <a:ea typeface="MS ??"/>
                <a:cs typeface="Calibri" panose="020F0502020204030204" pitchFamily="34" charset="0"/>
              </a:rPr>
              <a:t>Armoede</a:t>
            </a:r>
          </a:p>
          <a:p>
            <a:pPr>
              <a:lnSpc>
                <a:spcPct val="100000"/>
              </a:lnSpc>
              <a:buFont typeface="Wingdings" pitchFamily="2" charset="2"/>
              <a:buChar char="§"/>
            </a:pPr>
            <a:r>
              <a:rPr lang="nl-NL" spc="10" dirty="0">
                <a:solidFill>
                  <a:srgbClr val="000000"/>
                </a:solidFill>
                <a:latin typeface="Calibri" panose="020F0502020204030204" pitchFamily="34" charset="0"/>
                <a:ea typeface="MS ??"/>
                <a:cs typeface="Calibri" panose="020F0502020204030204" pitchFamily="34" charset="0"/>
              </a:rPr>
              <a:t>Bodemerosie</a:t>
            </a:r>
          </a:p>
          <a:p>
            <a:pPr>
              <a:lnSpc>
                <a:spcPct val="100000"/>
              </a:lnSpc>
              <a:buFont typeface="Wingdings" pitchFamily="2" charset="2"/>
              <a:buChar char="§"/>
            </a:pPr>
            <a:r>
              <a:rPr lang="nl-NL" spc="10" dirty="0">
                <a:solidFill>
                  <a:srgbClr val="000000"/>
                </a:solidFill>
                <a:latin typeface="Calibri" panose="020F0502020204030204" pitchFamily="34" charset="0"/>
                <a:ea typeface="MS ??"/>
                <a:cs typeface="Calibri" panose="020F0502020204030204" pitchFamily="34" charset="0"/>
              </a:rPr>
              <a:t>Demografie</a:t>
            </a:r>
          </a:p>
          <a:p>
            <a:pPr>
              <a:lnSpc>
                <a:spcPct val="100000"/>
              </a:lnSpc>
              <a:buFont typeface="Wingdings" pitchFamily="2" charset="2"/>
              <a:buChar char="§"/>
            </a:pPr>
            <a:r>
              <a:rPr lang="nl-NL" spc="10" dirty="0">
                <a:solidFill>
                  <a:srgbClr val="000000"/>
                </a:solidFill>
                <a:latin typeface="Calibri" panose="020F0502020204030204" pitchFamily="34" charset="0"/>
                <a:ea typeface="MS ??"/>
                <a:cs typeface="Calibri" panose="020F0502020204030204" pitchFamily="34" charset="0"/>
              </a:rPr>
              <a:t>El </a:t>
            </a:r>
            <a:r>
              <a:rPr lang="nl-NL" spc="10" dirty="0" err="1">
                <a:solidFill>
                  <a:srgbClr val="000000"/>
                </a:solidFill>
                <a:latin typeface="Calibri" panose="020F0502020204030204" pitchFamily="34" charset="0"/>
                <a:ea typeface="MS ??"/>
                <a:cs typeface="Calibri" panose="020F0502020204030204" pitchFamily="34" charset="0"/>
              </a:rPr>
              <a:t>Niño</a:t>
            </a:r>
            <a:endParaRPr lang="nl-NL" spc="1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buFont typeface="Wingdings" pitchFamily="2" charset="2"/>
              <a:buChar char="§"/>
            </a:pPr>
            <a:r>
              <a:rPr lang="nl-NL" spc="10" dirty="0">
                <a:solidFill>
                  <a:srgbClr val="000000"/>
                </a:solidFill>
                <a:latin typeface="Calibri" panose="020F0502020204030204" pitchFamily="34" charset="0"/>
                <a:ea typeface="Calibri" panose="020F0502020204030204" pitchFamily="34" charset="0"/>
                <a:cs typeface="Calibri" panose="020F0502020204030204" pitchFamily="34" charset="0"/>
              </a:rPr>
              <a:t>Krottenwijken</a:t>
            </a:r>
          </a:p>
          <a:p>
            <a:pPr>
              <a:lnSpc>
                <a:spcPct val="100000"/>
              </a:lnSpc>
              <a:buFont typeface="Wingdings" pitchFamily="2" charset="2"/>
              <a:buChar char="§"/>
            </a:pPr>
            <a:r>
              <a:rPr lang="nl-NL" spc="10" dirty="0">
                <a:solidFill>
                  <a:srgbClr val="000000"/>
                </a:solidFill>
                <a:latin typeface="Calibri" panose="020F0502020204030204" pitchFamily="34" charset="0"/>
                <a:ea typeface="MS ??"/>
                <a:cs typeface="Calibri" panose="020F0502020204030204" pitchFamily="34" charset="0"/>
              </a:rPr>
              <a:t>Kust- en rivierbescherming</a:t>
            </a:r>
          </a:p>
          <a:p>
            <a:pPr>
              <a:lnSpc>
                <a:spcPct val="100000"/>
              </a:lnSpc>
              <a:buFont typeface="Wingdings" pitchFamily="2" charset="2"/>
              <a:buChar char="§"/>
            </a:pPr>
            <a:r>
              <a:rPr lang="nl-NL" spc="10" dirty="0">
                <a:solidFill>
                  <a:srgbClr val="000000"/>
                </a:solidFill>
                <a:latin typeface="Calibri" panose="020F0502020204030204" pitchFamily="34" charset="0"/>
                <a:ea typeface="Calibri" panose="020F0502020204030204" pitchFamily="34" charset="0"/>
                <a:cs typeface="Calibri" panose="020F0502020204030204" pitchFamily="34" charset="0"/>
              </a:rPr>
              <a:t>Klimaatverandering</a:t>
            </a:r>
          </a:p>
          <a:p>
            <a:pPr>
              <a:lnSpc>
                <a:spcPct val="100000"/>
              </a:lnSpc>
              <a:buFont typeface="Wingdings" pitchFamily="2" charset="2"/>
              <a:buChar char="§"/>
            </a:pPr>
            <a:r>
              <a:rPr lang="nl-NL" spc="10" dirty="0">
                <a:solidFill>
                  <a:srgbClr val="000000"/>
                </a:solidFill>
                <a:latin typeface="Calibri" panose="020F0502020204030204" pitchFamily="34" charset="0"/>
                <a:ea typeface="Calibri" panose="020F0502020204030204" pitchFamily="34" charset="0"/>
                <a:cs typeface="Calibri" panose="020F0502020204030204" pitchFamily="34" charset="0"/>
              </a:rPr>
              <a:t>Platteland</a:t>
            </a:r>
          </a:p>
          <a:p>
            <a:pPr>
              <a:lnSpc>
                <a:spcPct val="100000"/>
              </a:lnSpc>
              <a:buFont typeface="Wingdings" pitchFamily="2" charset="2"/>
              <a:buChar char="§"/>
            </a:pPr>
            <a:r>
              <a:rPr lang="nl-NL" spc="10" dirty="0">
                <a:solidFill>
                  <a:srgbClr val="000000"/>
                </a:solidFill>
                <a:latin typeface="Calibri" panose="020F0502020204030204" pitchFamily="34" charset="0"/>
                <a:ea typeface="MS ??"/>
                <a:cs typeface="Calibri" panose="020F0502020204030204" pitchFamily="34" charset="0"/>
              </a:rPr>
              <a:t>Globalisering</a:t>
            </a:r>
            <a:endParaRPr lang="nl-NL" spc="1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buFont typeface="Wingdings" pitchFamily="2" charset="2"/>
              <a:buChar char="§"/>
            </a:pPr>
            <a:r>
              <a:rPr lang="nl-NL" spc="10" dirty="0">
                <a:solidFill>
                  <a:srgbClr val="000000"/>
                </a:solidFill>
                <a:latin typeface="Calibri" panose="020F0502020204030204" pitchFamily="34" charset="0"/>
                <a:ea typeface="MS ??"/>
                <a:cs typeface="Calibri" panose="020F0502020204030204" pitchFamily="34" charset="0"/>
              </a:rPr>
              <a:t>Stedelijke groei</a:t>
            </a:r>
            <a:endParaRPr lang="nl-NL" spc="1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buFont typeface="Wingdings" pitchFamily="2" charset="2"/>
              <a:buChar char="§"/>
            </a:pPr>
            <a:r>
              <a:rPr lang="nl-NL" spc="10" dirty="0">
                <a:solidFill>
                  <a:srgbClr val="000000"/>
                </a:solidFill>
                <a:latin typeface="Calibri" panose="020F0502020204030204" pitchFamily="34" charset="0"/>
                <a:ea typeface="MS ??"/>
                <a:cs typeface="Calibri" panose="020F0502020204030204" pitchFamily="34" charset="0"/>
              </a:rPr>
              <a:t>Voedselprobleem</a:t>
            </a:r>
            <a:endParaRPr lang="nl-NL" spc="10" dirty="0">
              <a:solidFill>
                <a:srgbClr val="000000"/>
              </a:solidFill>
              <a:latin typeface="Calibri" panose="020F0502020204030204" pitchFamily="34" charset="0"/>
              <a:ea typeface="Calibri" panose="020F0502020204030204" pitchFamily="34" charset="0"/>
              <a:cs typeface="Calibri" panose="020F0502020204030204" pitchFamily="34" charset="0"/>
            </a:endParaRPr>
          </a:p>
        </p:txBody>
      </p:sp>
      <p:pic>
        <p:nvPicPr>
          <p:cNvPr id="3" name="Afbeelding 2">
            <a:hlinkClick r:id="rId7" action="ppaction://hlinksldjump"/>
            <a:extLst>
              <a:ext uri="{FF2B5EF4-FFF2-40B4-BE49-F238E27FC236}">
                <a16:creationId xmlns:a16="http://schemas.microsoft.com/office/drawing/2014/main" id="{0DABEAD7-F961-3192-1F10-26D623510C61}"/>
              </a:ext>
            </a:extLst>
          </p:cNvPr>
          <p:cNvPicPr>
            <a:picLocks noChangeAspect="1"/>
          </p:cNvPicPr>
          <p:nvPr/>
        </p:nvPicPr>
        <p:blipFill>
          <a:blip r:embed="rId8"/>
          <a:stretch>
            <a:fillRect/>
          </a:stretch>
        </p:blipFill>
        <p:spPr>
          <a:xfrm>
            <a:off x="1814173" y="6336180"/>
            <a:ext cx="331680" cy="331680"/>
          </a:xfrm>
          <a:prstGeom prst="rect">
            <a:avLst/>
          </a:prstGeom>
        </p:spPr>
      </p:pic>
      <p:pic>
        <p:nvPicPr>
          <p:cNvPr id="5" name="Afbeelding 4">
            <a:hlinkClick r:id="rId9" action="ppaction://hlinksldjump"/>
            <a:extLst>
              <a:ext uri="{FF2B5EF4-FFF2-40B4-BE49-F238E27FC236}">
                <a16:creationId xmlns:a16="http://schemas.microsoft.com/office/drawing/2014/main" id="{5DCBDD01-8F9C-570B-8A61-7667B574C589}"/>
              </a:ext>
            </a:extLst>
          </p:cNvPr>
          <p:cNvPicPr>
            <a:picLocks noChangeAspect="1"/>
          </p:cNvPicPr>
          <p:nvPr/>
        </p:nvPicPr>
        <p:blipFill>
          <a:blip r:embed="rId10"/>
          <a:stretch>
            <a:fillRect/>
          </a:stretch>
        </p:blipFill>
        <p:spPr>
          <a:xfrm>
            <a:off x="2200186" y="6331225"/>
            <a:ext cx="361656" cy="350084"/>
          </a:xfrm>
          <a:prstGeom prst="rect">
            <a:avLst/>
          </a:prstGeom>
        </p:spPr>
      </p:pic>
      <p:pic>
        <p:nvPicPr>
          <p:cNvPr id="13" name="Afbeelding 12">
            <a:hlinkClick r:id="rId11" action="ppaction://hlinksldjump"/>
            <a:extLst>
              <a:ext uri="{FF2B5EF4-FFF2-40B4-BE49-F238E27FC236}">
                <a16:creationId xmlns:a16="http://schemas.microsoft.com/office/drawing/2014/main" id="{D1A629BA-F7F4-82DE-3EE5-385BC45C7F9F}"/>
              </a:ext>
            </a:extLst>
          </p:cNvPr>
          <p:cNvPicPr>
            <a:picLocks noChangeAspect="1"/>
          </p:cNvPicPr>
          <p:nvPr/>
        </p:nvPicPr>
        <p:blipFill>
          <a:blip r:embed="rId12"/>
          <a:stretch>
            <a:fillRect/>
          </a:stretch>
        </p:blipFill>
        <p:spPr>
          <a:xfrm flipH="1">
            <a:off x="2624687" y="6337948"/>
            <a:ext cx="331679" cy="331679"/>
          </a:xfrm>
          <a:prstGeom prst="rect">
            <a:avLst/>
          </a:prstGeom>
        </p:spPr>
      </p:pic>
      <p:pic>
        <p:nvPicPr>
          <p:cNvPr id="15" name="Afbeelding 14">
            <a:hlinkClick r:id="rId13" action="ppaction://hlinksldjump"/>
            <a:extLst>
              <a:ext uri="{FF2B5EF4-FFF2-40B4-BE49-F238E27FC236}">
                <a16:creationId xmlns:a16="http://schemas.microsoft.com/office/drawing/2014/main" id="{36CCD3B1-5133-9041-D791-0363260AED9A}"/>
              </a:ext>
            </a:extLst>
          </p:cNvPr>
          <p:cNvPicPr>
            <a:picLocks noChangeAspect="1"/>
          </p:cNvPicPr>
          <p:nvPr/>
        </p:nvPicPr>
        <p:blipFill>
          <a:blip r:embed="rId14"/>
          <a:stretch>
            <a:fillRect/>
          </a:stretch>
        </p:blipFill>
        <p:spPr>
          <a:xfrm flipH="1">
            <a:off x="3024195" y="6337948"/>
            <a:ext cx="331679" cy="331679"/>
          </a:xfrm>
          <a:prstGeom prst="rect">
            <a:avLst/>
          </a:prstGeom>
        </p:spPr>
      </p:pic>
      <p:pic>
        <p:nvPicPr>
          <p:cNvPr id="16" name="Afbeelding 15">
            <a:hlinkClick r:id="rId15" action="ppaction://hlinksldjump"/>
            <a:extLst>
              <a:ext uri="{FF2B5EF4-FFF2-40B4-BE49-F238E27FC236}">
                <a16:creationId xmlns:a16="http://schemas.microsoft.com/office/drawing/2014/main" id="{0E423E92-CBDF-C174-F55F-1765937261A5}"/>
              </a:ext>
            </a:extLst>
          </p:cNvPr>
          <p:cNvPicPr>
            <a:picLocks noChangeAspect="1"/>
          </p:cNvPicPr>
          <p:nvPr/>
        </p:nvPicPr>
        <p:blipFill>
          <a:blip r:embed="rId16"/>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7" action="ppaction://hlinksldjump"/>
            <a:extLst>
              <a:ext uri="{FF2B5EF4-FFF2-40B4-BE49-F238E27FC236}">
                <a16:creationId xmlns:a16="http://schemas.microsoft.com/office/drawing/2014/main" id="{299F6904-AA1E-7FCF-7842-4319E879498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9" action="ppaction://hlinksldjump"/>
            <a:extLst>
              <a:ext uri="{FF2B5EF4-FFF2-40B4-BE49-F238E27FC236}">
                <a16:creationId xmlns:a16="http://schemas.microsoft.com/office/drawing/2014/main" id="{2CD8DB3F-0A4E-3DFC-36A2-CDAD150C51B9}"/>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21" action="ppaction://hlinksldjump"/>
            <a:extLst>
              <a:ext uri="{FF2B5EF4-FFF2-40B4-BE49-F238E27FC236}">
                <a16:creationId xmlns:a16="http://schemas.microsoft.com/office/drawing/2014/main" id="{F1DF7A94-D675-173E-C6B5-6E996D452125}"/>
              </a:ext>
            </a:extLst>
          </p:cNvPr>
          <p:cNvPicPr>
            <a:picLocks noChangeAspect="1"/>
          </p:cNvPicPr>
          <p:nvPr/>
        </p:nvPicPr>
        <p:blipFill>
          <a:blip r:embed="rId22"/>
          <a:stretch>
            <a:fillRect/>
          </a:stretch>
        </p:blipFill>
        <p:spPr>
          <a:xfrm>
            <a:off x="1421440" y="6343395"/>
            <a:ext cx="331680" cy="326373"/>
          </a:xfrm>
          <a:prstGeom prst="rect">
            <a:avLst/>
          </a:prstGeom>
        </p:spPr>
      </p:pic>
      <p:pic>
        <p:nvPicPr>
          <p:cNvPr id="25" name="Afbeelding 24">
            <a:hlinkClick r:id="rId23" action="ppaction://hlinksldjump"/>
            <a:extLst>
              <a:ext uri="{FF2B5EF4-FFF2-40B4-BE49-F238E27FC236}">
                <a16:creationId xmlns:a16="http://schemas.microsoft.com/office/drawing/2014/main" id="{FA04DC1E-C534-53A5-6943-DE88552B673F}"/>
              </a:ext>
            </a:extLst>
          </p:cNvPr>
          <p:cNvPicPr>
            <a:picLocks noChangeAspect="1"/>
          </p:cNvPicPr>
          <p:nvPr/>
        </p:nvPicPr>
        <p:blipFill>
          <a:blip r:embed="rId24"/>
          <a:stretch>
            <a:fillRect/>
          </a:stretch>
        </p:blipFill>
        <p:spPr>
          <a:xfrm flipH="1">
            <a:off x="634022" y="6341577"/>
            <a:ext cx="325344" cy="329489"/>
          </a:xfrm>
          <a:prstGeom prst="rect">
            <a:avLst/>
          </a:prstGeom>
        </p:spPr>
      </p:pic>
    </p:spTree>
    <p:extLst>
      <p:ext uri="{BB962C8B-B14F-4D97-AF65-F5344CB8AC3E}">
        <p14:creationId xmlns:p14="http://schemas.microsoft.com/office/powerpoint/2010/main" val="41850985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64027" y="346835"/>
            <a:ext cx="9420227" cy="507560"/>
          </a:xfrm>
        </p:spPr>
        <p:txBody>
          <a:bodyPr/>
          <a:lstStyle/>
          <a:p>
            <a:r>
              <a:rPr lang="nl-NL" dirty="0">
                <a:latin typeface="Calibri" panose="020F0502020204030204" pitchFamily="34" charset="0"/>
                <a:cs typeface="Calibri" panose="020F0502020204030204" pitchFamily="34" charset="0"/>
              </a:rPr>
              <a:t>Bedrijfseconomie</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7"/>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Voorbeelde</a:t>
            </a:r>
            <a:r>
              <a:rPr lang="nl-NL" spc="10" dirty="0">
                <a:solidFill>
                  <a:srgbClr val="000000"/>
                </a:solidFill>
                <a:latin typeface="Calibri" panose="020F0502020204030204" pitchFamily="34" charset="0"/>
                <a:ea typeface="MS ??"/>
                <a:cs typeface="Calibri" panose="020F0502020204030204" pitchFamily="34" charset="0"/>
              </a:rPr>
              <a:t>n thema’s voor PWS</a:t>
            </a:r>
            <a:endParaRPr lang="nl-NL" sz="1800" spc="10" dirty="0">
              <a:solidFill>
                <a:srgbClr val="000000"/>
              </a:solidFill>
              <a:effectLst/>
              <a:latin typeface="Calibri" panose="020F0502020204030204" pitchFamily="34" charset="0"/>
              <a:ea typeface="MS ??"/>
              <a:cs typeface="Calibri" panose="020F0502020204030204" pitchFamily="34" charset="0"/>
            </a:endParaRP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Arm en rijk</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Beleggen</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Marketing</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Verenigde Oost-Indische Compagnie</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Duurzaam produceren/maatschappelijk verantwoord ondernemen</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Actueel bedrijf (geschiedenis, concurrentie)</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Problematiek van zzp’ers</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Corporate governance</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Eigen bedrijf is goud waard</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Hedgefondsen</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Maatschappelijk verantwoord ondernemen</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Managers en leiderschap</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Jaarverslagen</a:t>
            </a:r>
          </a:p>
        </p:txBody>
      </p:sp>
      <p:pic>
        <p:nvPicPr>
          <p:cNvPr id="4" name="Afbeelding 3">
            <a:extLst>
              <a:ext uri="{FF2B5EF4-FFF2-40B4-BE49-F238E27FC236}">
                <a16:creationId xmlns:a16="http://schemas.microsoft.com/office/drawing/2014/main" id="{38F235EE-81CB-DA92-7272-E41CE4EC0D3D}"/>
              </a:ext>
            </a:extLst>
          </p:cNvPr>
          <p:cNvPicPr>
            <a:picLocks noChangeAspect="1"/>
          </p:cNvPicPr>
          <p:nvPr/>
        </p:nvPicPr>
        <p:blipFill>
          <a:blip r:embed="rId3"/>
          <a:stretch>
            <a:fillRect/>
          </a:stretch>
        </p:blipFill>
        <p:spPr>
          <a:xfrm>
            <a:off x="855131" y="0"/>
            <a:ext cx="1168400" cy="1201231"/>
          </a:xfrm>
          <a:prstGeom prst="rect">
            <a:avLst/>
          </a:prstGeom>
        </p:spPr>
      </p:pic>
      <p:pic>
        <p:nvPicPr>
          <p:cNvPr id="8" name="Graphic 7">
            <a:hlinkClick r:id="" action="ppaction://hlinkshowjump?jump=nextslide"/>
            <a:extLst>
              <a:ext uri="{FF2B5EF4-FFF2-40B4-BE49-F238E27FC236}">
                <a16:creationId xmlns:a16="http://schemas.microsoft.com/office/drawing/2014/main" id="{62A3DFAF-8376-A3A9-CE3F-639FD841162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84001" y="6364827"/>
            <a:ext cx="304800" cy="304800"/>
          </a:xfrm>
          <a:prstGeom prst="rect">
            <a:avLst/>
          </a:prstGeom>
        </p:spPr>
      </p:pic>
      <p:pic>
        <p:nvPicPr>
          <p:cNvPr id="10" name="Graphic 9">
            <a:hlinkClick r:id="" action="ppaction://hlinkshowjump?jump=previousslide"/>
            <a:extLst>
              <a:ext uri="{FF2B5EF4-FFF2-40B4-BE49-F238E27FC236}">
                <a16:creationId xmlns:a16="http://schemas.microsoft.com/office/drawing/2014/main" id="{CCBBDEEB-0247-23B1-1CE5-2B461A50E41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203199" y="6356352"/>
            <a:ext cx="304800" cy="304800"/>
          </a:xfrm>
          <a:prstGeom prst="rect">
            <a:avLst/>
          </a:prstGeom>
        </p:spPr>
      </p:pic>
      <p:pic>
        <p:nvPicPr>
          <p:cNvPr id="3" name="Afbeelding 2">
            <a:hlinkClick r:id="rId6" action="ppaction://hlinksldjump"/>
            <a:extLst>
              <a:ext uri="{FF2B5EF4-FFF2-40B4-BE49-F238E27FC236}">
                <a16:creationId xmlns:a16="http://schemas.microsoft.com/office/drawing/2014/main" id="{BACBAE69-1960-258F-7560-3931466A58F3}"/>
              </a:ext>
            </a:extLst>
          </p:cNvPr>
          <p:cNvPicPr>
            <a:picLocks noChangeAspect="1"/>
          </p:cNvPicPr>
          <p:nvPr/>
        </p:nvPicPr>
        <p:blipFill>
          <a:blip r:embed="rId7"/>
          <a:stretch>
            <a:fillRect/>
          </a:stretch>
        </p:blipFill>
        <p:spPr>
          <a:xfrm>
            <a:off x="1814173" y="6336180"/>
            <a:ext cx="331680" cy="331680"/>
          </a:xfrm>
          <a:prstGeom prst="rect">
            <a:avLst/>
          </a:prstGeom>
        </p:spPr>
      </p:pic>
      <p:pic>
        <p:nvPicPr>
          <p:cNvPr id="5" name="Afbeelding 4">
            <a:hlinkClick r:id="rId8" action="ppaction://hlinksldjump"/>
            <a:extLst>
              <a:ext uri="{FF2B5EF4-FFF2-40B4-BE49-F238E27FC236}">
                <a16:creationId xmlns:a16="http://schemas.microsoft.com/office/drawing/2014/main" id="{524E4E2D-7DDA-96C9-2DD2-CA80F3D13B97}"/>
              </a:ext>
            </a:extLst>
          </p:cNvPr>
          <p:cNvPicPr>
            <a:picLocks noChangeAspect="1"/>
          </p:cNvPicPr>
          <p:nvPr/>
        </p:nvPicPr>
        <p:blipFill>
          <a:blip r:embed="rId9"/>
          <a:stretch>
            <a:fillRect/>
          </a:stretch>
        </p:blipFill>
        <p:spPr>
          <a:xfrm>
            <a:off x="2200186" y="6331225"/>
            <a:ext cx="361656" cy="350084"/>
          </a:xfrm>
          <a:prstGeom prst="rect">
            <a:avLst/>
          </a:prstGeom>
        </p:spPr>
      </p:pic>
      <p:pic>
        <p:nvPicPr>
          <p:cNvPr id="18" name="Afbeelding 17">
            <a:hlinkClick r:id="rId10" action="ppaction://hlinksldjump"/>
            <a:extLst>
              <a:ext uri="{FF2B5EF4-FFF2-40B4-BE49-F238E27FC236}">
                <a16:creationId xmlns:a16="http://schemas.microsoft.com/office/drawing/2014/main" id="{D7D251DB-C7A4-AA12-5E9C-3860EFE666CE}"/>
              </a:ext>
            </a:extLst>
          </p:cNvPr>
          <p:cNvPicPr>
            <a:picLocks noChangeAspect="1"/>
          </p:cNvPicPr>
          <p:nvPr/>
        </p:nvPicPr>
        <p:blipFill>
          <a:blip r:embed="rId11"/>
          <a:stretch>
            <a:fillRect/>
          </a:stretch>
        </p:blipFill>
        <p:spPr>
          <a:xfrm flipH="1">
            <a:off x="2624687" y="6337948"/>
            <a:ext cx="331679" cy="331679"/>
          </a:xfrm>
          <a:prstGeom prst="rect">
            <a:avLst/>
          </a:prstGeom>
        </p:spPr>
      </p:pic>
      <p:pic>
        <p:nvPicPr>
          <p:cNvPr id="19" name="Afbeelding 18">
            <a:hlinkClick r:id="rId12" action="ppaction://hlinksldjump"/>
            <a:extLst>
              <a:ext uri="{FF2B5EF4-FFF2-40B4-BE49-F238E27FC236}">
                <a16:creationId xmlns:a16="http://schemas.microsoft.com/office/drawing/2014/main" id="{BD066EC0-8D1A-12F9-ED61-1A922F0A2CC4}"/>
              </a:ext>
            </a:extLst>
          </p:cNvPr>
          <p:cNvPicPr>
            <a:picLocks noChangeAspect="1"/>
          </p:cNvPicPr>
          <p:nvPr/>
        </p:nvPicPr>
        <p:blipFill>
          <a:blip r:embed="rId13"/>
          <a:stretch>
            <a:fillRect/>
          </a:stretch>
        </p:blipFill>
        <p:spPr>
          <a:xfrm flipH="1">
            <a:off x="3024195" y="6337948"/>
            <a:ext cx="331679" cy="331679"/>
          </a:xfrm>
          <a:prstGeom prst="rect">
            <a:avLst/>
          </a:prstGeom>
        </p:spPr>
      </p:pic>
      <p:pic>
        <p:nvPicPr>
          <p:cNvPr id="20" name="Afbeelding 19">
            <a:hlinkClick r:id="rId14" action="ppaction://hlinksldjump"/>
            <a:extLst>
              <a:ext uri="{FF2B5EF4-FFF2-40B4-BE49-F238E27FC236}">
                <a16:creationId xmlns:a16="http://schemas.microsoft.com/office/drawing/2014/main" id="{B80F4F34-871C-C059-7ABC-DE392C5946C1}"/>
              </a:ext>
            </a:extLst>
          </p:cNvPr>
          <p:cNvPicPr>
            <a:picLocks noChangeAspect="1"/>
          </p:cNvPicPr>
          <p:nvPr/>
        </p:nvPicPr>
        <p:blipFill>
          <a:blip r:embed="rId15"/>
          <a:stretch>
            <a:fillRect/>
          </a:stretch>
        </p:blipFill>
        <p:spPr>
          <a:xfrm flipH="1">
            <a:off x="3421749" y="6321405"/>
            <a:ext cx="361654" cy="361654"/>
          </a:xfrm>
          <a:prstGeom prst="rect">
            <a:avLst/>
          </a:prstGeom>
        </p:spPr>
      </p:pic>
      <p:pic>
        <p:nvPicPr>
          <p:cNvPr id="21" name="Afbeelding 20" descr="Afbeelding met tekst, logo, schermopname, ontwerp&#10;&#10;Automatisch gegenereerde beschrijving">
            <a:hlinkClick r:id="rId16" action="ppaction://hlinksldjump"/>
            <a:extLst>
              <a:ext uri="{FF2B5EF4-FFF2-40B4-BE49-F238E27FC236}">
                <a16:creationId xmlns:a16="http://schemas.microsoft.com/office/drawing/2014/main" id="{F2ED31D0-23D3-30AE-05B7-29EC330FD1F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22" name="Afbeelding 21" descr="Afbeelding met tekst, logo, Graphics, Lettertype&#10;&#10;Automatisch gegenereerde beschrijving">
            <a:hlinkClick r:id="rId18" action="ppaction://hlinksldjump"/>
            <a:extLst>
              <a:ext uri="{FF2B5EF4-FFF2-40B4-BE49-F238E27FC236}">
                <a16:creationId xmlns:a16="http://schemas.microsoft.com/office/drawing/2014/main" id="{A6F0B477-CA79-3342-9EC7-496CF1B7F8E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3" name="Afbeelding 22">
            <a:hlinkClick r:id="rId20" action="ppaction://hlinksldjump"/>
            <a:extLst>
              <a:ext uri="{FF2B5EF4-FFF2-40B4-BE49-F238E27FC236}">
                <a16:creationId xmlns:a16="http://schemas.microsoft.com/office/drawing/2014/main" id="{2EFE72B2-6D07-05A9-7A58-D450EC7A32DB}"/>
              </a:ext>
            </a:extLst>
          </p:cNvPr>
          <p:cNvPicPr>
            <a:picLocks noChangeAspect="1"/>
          </p:cNvPicPr>
          <p:nvPr/>
        </p:nvPicPr>
        <p:blipFill>
          <a:blip r:embed="rId21"/>
          <a:stretch>
            <a:fillRect/>
          </a:stretch>
        </p:blipFill>
        <p:spPr>
          <a:xfrm>
            <a:off x="1421440" y="6343395"/>
            <a:ext cx="331680" cy="326373"/>
          </a:xfrm>
          <a:prstGeom prst="rect">
            <a:avLst/>
          </a:prstGeom>
        </p:spPr>
      </p:pic>
      <p:pic>
        <p:nvPicPr>
          <p:cNvPr id="24" name="Afbeelding 23">
            <a:hlinkClick r:id="rId22" action="ppaction://hlinksldjump"/>
            <a:extLst>
              <a:ext uri="{FF2B5EF4-FFF2-40B4-BE49-F238E27FC236}">
                <a16:creationId xmlns:a16="http://schemas.microsoft.com/office/drawing/2014/main" id="{2D1423B5-414C-3EDE-AA5E-D153AFD4E378}"/>
              </a:ext>
            </a:extLst>
          </p:cNvPr>
          <p:cNvPicPr>
            <a:picLocks noChangeAspect="1"/>
          </p:cNvPicPr>
          <p:nvPr/>
        </p:nvPicPr>
        <p:blipFill>
          <a:blip r:embed="rId23"/>
          <a:stretch>
            <a:fillRect/>
          </a:stretch>
        </p:blipFill>
        <p:spPr>
          <a:xfrm flipH="1">
            <a:off x="634022" y="6341577"/>
            <a:ext cx="325344" cy="329489"/>
          </a:xfrm>
          <a:prstGeom prst="rect">
            <a:avLst/>
          </a:prstGeom>
        </p:spPr>
      </p:pic>
      <p:sp>
        <p:nvSpPr>
          <p:cNvPr id="25" name="Tekstvak 24">
            <a:extLst>
              <a:ext uri="{FF2B5EF4-FFF2-40B4-BE49-F238E27FC236}">
                <a16:creationId xmlns:a16="http://schemas.microsoft.com/office/drawing/2014/main" id="{6F829049-81F2-A268-3255-A6B4D9274D36}"/>
              </a:ext>
            </a:extLst>
          </p:cNvPr>
          <p:cNvSpPr txBox="1"/>
          <p:nvPr/>
        </p:nvSpPr>
        <p:spPr>
          <a:xfrm>
            <a:off x="974791" y="5612401"/>
            <a:ext cx="3299791" cy="369332"/>
          </a:xfrm>
          <a:prstGeom prst="rect">
            <a:avLst/>
          </a:prstGeom>
          <a:noFill/>
        </p:spPr>
        <p:txBody>
          <a:bodyPr wrap="square" rtlCol="0">
            <a:spAutoFit/>
          </a:bodyPr>
          <a:lstStyle/>
          <a:p>
            <a:r>
              <a:rPr lang="nl-NL" dirty="0">
                <a:solidFill>
                  <a:srgbClr val="0070C0"/>
                </a:solidFill>
                <a:latin typeface="Calibri" panose="020F0502020204030204" pitchFamily="34" charset="0"/>
                <a:cs typeface="Calibri" panose="020F0502020204030204" pitchFamily="34" charset="0"/>
                <a:hlinkClick r:id="rId24" action="ppaction://hlinksldjump">
                  <a:extLst>
                    <a:ext uri="{A12FA001-AC4F-418D-AE19-62706E023703}">
                      <ahyp:hlinkClr xmlns:ahyp="http://schemas.microsoft.com/office/drawing/2018/hyperlinkcolor" val="tx"/>
                    </a:ext>
                  </a:extLst>
                </a:hlinkClick>
              </a:rPr>
              <a:t>Terug naar Vakken op school</a:t>
            </a:r>
            <a:endParaRPr lang="nl-NL"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722678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64027" y="346835"/>
            <a:ext cx="9420227" cy="507560"/>
          </a:xfrm>
        </p:spPr>
        <p:txBody>
          <a:bodyPr/>
          <a:lstStyle/>
          <a:p>
            <a:r>
              <a:rPr lang="nl-NL" dirty="0">
                <a:latin typeface="Calibri" panose="020F0502020204030204" pitchFamily="34" charset="0"/>
                <a:cs typeface="Calibri" panose="020F0502020204030204" pitchFamily="34" charset="0"/>
              </a:rPr>
              <a:t>Biologie</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7"/>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Voorbeelde</a:t>
            </a:r>
            <a:r>
              <a:rPr lang="nl-NL" spc="10" dirty="0">
                <a:solidFill>
                  <a:srgbClr val="000000"/>
                </a:solidFill>
                <a:latin typeface="Calibri" panose="020F0502020204030204" pitchFamily="34" charset="0"/>
                <a:ea typeface="MS ??"/>
                <a:cs typeface="Calibri" panose="020F0502020204030204" pitchFamily="34" charset="0"/>
              </a:rPr>
              <a:t>n thema’s voor PWS</a:t>
            </a:r>
            <a:endParaRPr lang="nl-NL" sz="1800" spc="10" dirty="0">
              <a:solidFill>
                <a:srgbClr val="000000"/>
              </a:solidFill>
              <a:effectLst/>
              <a:latin typeface="Calibri" panose="020F0502020204030204" pitchFamily="34" charset="0"/>
              <a:ea typeface="MS ??"/>
              <a:cs typeface="Calibri" panose="020F0502020204030204" pitchFamily="34" charset="0"/>
            </a:endParaRP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Populatiegenetica en evolutie</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Ecologie en gedrag</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Fundamenten experimenteel onderzoek aan organismen</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Veroudering</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Microbiologie</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Innovatie in voedsel</a:t>
            </a:r>
          </a:p>
          <a:p>
            <a:pPr marL="0" indent="0">
              <a:lnSpc>
                <a:spcPct val="100000"/>
              </a:lnSpc>
              <a:buNone/>
            </a:pPr>
            <a:r>
              <a:rPr lang="nl-NL" spc="10" dirty="0">
                <a:solidFill>
                  <a:srgbClr val="000000"/>
                </a:solidFill>
                <a:latin typeface="Arial" panose="020B0604020202020204" pitchFamily="34" charset="0"/>
                <a:cs typeface="Arial" panose="020B0604020202020204" pitchFamily="34" charset="0"/>
              </a:rPr>
              <a:t> </a:t>
            </a:r>
          </a:p>
        </p:txBody>
      </p:sp>
      <p:pic>
        <p:nvPicPr>
          <p:cNvPr id="4" name="Afbeelding 3">
            <a:extLst>
              <a:ext uri="{FF2B5EF4-FFF2-40B4-BE49-F238E27FC236}">
                <a16:creationId xmlns:a16="http://schemas.microsoft.com/office/drawing/2014/main" id="{38F235EE-81CB-DA92-7272-E41CE4EC0D3D}"/>
              </a:ext>
            </a:extLst>
          </p:cNvPr>
          <p:cNvPicPr>
            <a:picLocks noChangeAspect="1"/>
          </p:cNvPicPr>
          <p:nvPr/>
        </p:nvPicPr>
        <p:blipFill>
          <a:blip r:embed="rId3"/>
          <a:stretch>
            <a:fillRect/>
          </a:stretch>
        </p:blipFill>
        <p:spPr>
          <a:xfrm>
            <a:off x="855131" y="0"/>
            <a:ext cx="1168400" cy="1201231"/>
          </a:xfrm>
          <a:prstGeom prst="rect">
            <a:avLst/>
          </a:prstGeom>
        </p:spPr>
      </p:pic>
      <p:pic>
        <p:nvPicPr>
          <p:cNvPr id="3" name="Graphic 2">
            <a:hlinkClick r:id="" action="ppaction://hlinkshowjump?jump=nextslide"/>
            <a:extLst>
              <a:ext uri="{FF2B5EF4-FFF2-40B4-BE49-F238E27FC236}">
                <a16:creationId xmlns:a16="http://schemas.microsoft.com/office/drawing/2014/main" id="{F2F8CD7F-CACD-C1BB-346D-43BCCB19DC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84001" y="6364827"/>
            <a:ext cx="304800" cy="304800"/>
          </a:xfrm>
          <a:prstGeom prst="rect">
            <a:avLst/>
          </a:prstGeom>
        </p:spPr>
      </p:pic>
      <p:pic>
        <p:nvPicPr>
          <p:cNvPr id="8" name="Graphic 7">
            <a:hlinkClick r:id="" action="ppaction://hlinkshowjump?jump=previousslide"/>
            <a:extLst>
              <a:ext uri="{FF2B5EF4-FFF2-40B4-BE49-F238E27FC236}">
                <a16:creationId xmlns:a16="http://schemas.microsoft.com/office/drawing/2014/main" id="{90928605-4E10-B16D-A2A7-8B7CC1B1908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203199" y="6356352"/>
            <a:ext cx="304800" cy="304800"/>
          </a:xfrm>
          <a:prstGeom prst="rect">
            <a:avLst/>
          </a:prstGeom>
        </p:spPr>
      </p:pic>
      <p:pic>
        <p:nvPicPr>
          <p:cNvPr id="10" name="Afbeelding 9">
            <a:hlinkClick r:id="rId6" action="ppaction://hlinksldjump"/>
            <a:extLst>
              <a:ext uri="{FF2B5EF4-FFF2-40B4-BE49-F238E27FC236}">
                <a16:creationId xmlns:a16="http://schemas.microsoft.com/office/drawing/2014/main" id="{092C390C-7C2B-2083-C61D-E84D86F1646A}"/>
              </a:ext>
            </a:extLst>
          </p:cNvPr>
          <p:cNvPicPr>
            <a:picLocks noChangeAspect="1"/>
          </p:cNvPicPr>
          <p:nvPr/>
        </p:nvPicPr>
        <p:blipFill>
          <a:blip r:embed="rId7"/>
          <a:stretch>
            <a:fillRect/>
          </a:stretch>
        </p:blipFill>
        <p:spPr>
          <a:xfrm>
            <a:off x="1814173" y="6336180"/>
            <a:ext cx="331680" cy="331680"/>
          </a:xfrm>
          <a:prstGeom prst="rect">
            <a:avLst/>
          </a:prstGeom>
        </p:spPr>
      </p:pic>
      <p:pic>
        <p:nvPicPr>
          <p:cNvPr id="11" name="Afbeelding 10">
            <a:hlinkClick r:id="rId8" action="ppaction://hlinksldjump"/>
            <a:extLst>
              <a:ext uri="{FF2B5EF4-FFF2-40B4-BE49-F238E27FC236}">
                <a16:creationId xmlns:a16="http://schemas.microsoft.com/office/drawing/2014/main" id="{207E75ED-F0C8-6E05-4C89-A0D6D7CF5F37}"/>
              </a:ext>
            </a:extLst>
          </p:cNvPr>
          <p:cNvPicPr>
            <a:picLocks noChangeAspect="1"/>
          </p:cNvPicPr>
          <p:nvPr/>
        </p:nvPicPr>
        <p:blipFill>
          <a:blip r:embed="rId9"/>
          <a:stretch>
            <a:fillRect/>
          </a:stretch>
        </p:blipFill>
        <p:spPr>
          <a:xfrm>
            <a:off x="2200186" y="6331225"/>
            <a:ext cx="361656" cy="350084"/>
          </a:xfrm>
          <a:prstGeom prst="rect">
            <a:avLst/>
          </a:prstGeom>
        </p:spPr>
      </p:pic>
      <p:pic>
        <p:nvPicPr>
          <p:cNvPr id="12" name="Afbeelding 11">
            <a:hlinkClick r:id="rId10" action="ppaction://hlinksldjump"/>
            <a:extLst>
              <a:ext uri="{FF2B5EF4-FFF2-40B4-BE49-F238E27FC236}">
                <a16:creationId xmlns:a16="http://schemas.microsoft.com/office/drawing/2014/main" id="{4A74EBA9-2691-4C95-46AA-9B04425347DB}"/>
              </a:ext>
            </a:extLst>
          </p:cNvPr>
          <p:cNvPicPr>
            <a:picLocks noChangeAspect="1"/>
          </p:cNvPicPr>
          <p:nvPr/>
        </p:nvPicPr>
        <p:blipFill>
          <a:blip r:embed="rId11"/>
          <a:stretch>
            <a:fillRect/>
          </a:stretch>
        </p:blipFill>
        <p:spPr>
          <a:xfrm flipH="1">
            <a:off x="2624687" y="6337948"/>
            <a:ext cx="331679" cy="331679"/>
          </a:xfrm>
          <a:prstGeom prst="rect">
            <a:avLst/>
          </a:prstGeom>
        </p:spPr>
      </p:pic>
      <p:pic>
        <p:nvPicPr>
          <p:cNvPr id="13" name="Afbeelding 12">
            <a:hlinkClick r:id="rId12" action="ppaction://hlinksldjump"/>
            <a:extLst>
              <a:ext uri="{FF2B5EF4-FFF2-40B4-BE49-F238E27FC236}">
                <a16:creationId xmlns:a16="http://schemas.microsoft.com/office/drawing/2014/main" id="{D6DEE1C6-BC8F-6B74-2184-488FF2CCDA92}"/>
              </a:ext>
            </a:extLst>
          </p:cNvPr>
          <p:cNvPicPr>
            <a:picLocks noChangeAspect="1"/>
          </p:cNvPicPr>
          <p:nvPr/>
        </p:nvPicPr>
        <p:blipFill>
          <a:blip r:embed="rId13"/>
          <a:stretch>
            <a:fillRect/>
          </a:stretch>
        </p:blipFill>
        <p:spPr>
          <a:xfrm flipH="1">
            <a:off x="3024195" y="6337948"/>
            <a:ext cx="331679" cy="331679"/>
          </a:xfrm>
          <a:prstGeom prst="rect">
            <a:avLst/>
          </a:prstGeom>
        </p:spPr>
      </p:pic>
      <p:pic>
        <p:nvPicPr>
          <p:cNvPr id="14" name="Afbeelding 13">
            <a:hlinkClick r:id="rId14" action="ppaction://hlinksldjump"/>
            <a:extLst>
              <a:ext uri="{FF2B5EF4-FFF2-40B4-BE49-F238E27FC236}">
                <a16:creationId xmlns:a16="http://schemas.microsoft.com/office/drawing/2014/main" id="{AC8F7DBE-11A4-26DB-90D5-87BC58CAC4BA}"/>
              </a:ext>
            </a:extLst>
          </p:cNvPr>
          <p:cNvPicPr>
            <a:picLocks noChangeAspect="1"/>
          </p:cNvPicPr>
          <p:nvPr/>
        </p:nvPicPr>
        <p:blipFill>
          <a:blip r:embed="rId15"/>
          <a:stretch>
            <a:fillRect/>
          </a:stretch>
        </p:blipFill>
        <p:spPr>
          <a:xfrm flipH="1">
            <a:off x="3421749" y="6321405"/>
            <a:ext cx="361654" cy="361654"/>
          </a:xfrm>
          <a:prstGeom prst="rect">
            <a:avLst/>
          </a:prstGeom>
        </p:spPr>
      </p:pic>
      <p:pic>
        <p:nvPicPr>
          <p:cNvPr id="15" name="Afbeelding 14" descr="Afbeelding met tekst, logo, schermopname, ontwerp&#10;&#10;Automatisch gegenereerde beschrijving">
            <a:hlinkClick r:id="rId16" action="ppaction://hlinksldjump"/>
            <a:extLst>
              <a:ext uri="{FF2B5EF4-FFF2-40B4-BE49-F238E27FC236}">
                <a16:creationId xmlns:a16="http://schemas.microsoft.com/office/drawing/2014/main" id="{5CAB822A-5EA2-E96B-E393-8D2FBEADDB6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6" name="Afbeelding 15" descr="Afbeelding met tekst, logo, Graphics, Lettertype&#10;&#10;Automatisch gegenereerde beschrijving">
            <a:hlinkClick r:id="rId18" action="ppaction://hlinksldjump"/>
            <a:extLst>
              <a:ext uri="{FF2B5EF4-FFF2-40B4-BE49-F238E27FC236}">
                <a16:creationId xmlns:a16="http://schemas.microsoft.com/office/drawing/2014/main" id="{BA08313B-BC67-1EE2-7D50-DE111BE291C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7" name="Afbeelding 16">
            <a:hlinkClick r:id="rId20" action="ppaction://hlinksldjump"/>
            <a:extLst>
              <a:ext uri="{FF2B5EF4-FFF2-40B4-BE49-F238E27FC236}">
                <a16:creationId xmlns:a16="http://schemas.microsoft.com/office/drawing/2014/main" id="{A357257D-D69D-6CDF-A35B-6CE5720E8A05}"/>
              </a:ext>
            </a:extLst>
          </p:cNvPr>
          <p:cNvPicPr>
            <a:picLocks noChangeAspect="1"/>
          </p:cNvPicPr>
          <p:nvPr/>
        </p:nvPicPr>
        <p:blipFill>
          <a:blip r:embed="rId21"/>
          <a:stretch>
            <a:fillRect/>
          </a:stretch>
        </p:blipFill>
        <p:spPr>
          <a:xfrm>
            <a:off x="1421440" y="6343395"/>
            <a:ext cx="331680" cy="326373"/>
          </a:xfrm>
          <a:prstGeom prst="rect">
            <a:avLst/>
          </a:prstGeom>
        </p:spPr>
      </p:pic>
      <p:pic>
        <p:nvPicPr>
          <p:cNvPr id="24" name="Afbeelding 23">
            <a:hlinkClick r:id="rId22" action="ppaction://hlinksldjump"/>
            <a:extLst>
              <a:ext uri="{FF2B5EF4-FFF2-40B4-BE49-F238E27FC236}">
                <a16:creationId xmlns:a16="http://schemas.microsoft.com/office/drawing/2014/main" id="{788799D1-6AD3-AFC8-02BA-FD968987817A}"/>
              </a:ext>
            </a:extLst>
          </p:cNvPr>
          <p:cNvPicPr>
            <a:picLocks noChangeAspect="1"/>
          </p:cNvPicPr>
          <p:nvPr/>
        </p:nvPicPr>
        <p:blipFill>
          <a:blip r:embed="rId23"/>
          <a:stretch>
            <a:fillRect/>
          </a:stretch>
        </p:blipFill>
        <p:spPr>
          <a:xfrm flipH="1">
            <a:off x="634022" y="6341577"/>
            <a:ext cx="325344" cy="329489"/>
          </a:xfrm>
          <a:prstGeom prst="rect">
            <a:avLst/>
          </a:prstGeom>
        </p:spPr>
      </p:pic>
      <p:sp>
        <p:nvSpPr>
          <p:cNvPr id="25" name="Tekstvak 24">
            <a:extLst>
              <a:ext uri="{FF2B5EF4-FFF2-40B4-BE49-F238E27FC236}">
                <a16:creationId xmlns:a16="http://schemas.microsoft.com/office/drawing/2014/main" id="{3A55687B-A6B9-AA7C-2D46-93C588672A31}"/>
              </a:ext>
            </a:extLst>
          </p:cNvPr>
          <p:cNvSpPr txBox="1"/>
          <p:nvPr/>
        </p:nvSpPr>
        <p:spPr>
          <a:xfrm>
            <a:off x="959366" y="4001781"/>
            <a:ext cx="3299791" cy="369332"/>
          </a:xfrm>
          <a:prstGeom prst="rect">
            <a:avLst/>
          </a:prstGeom>
          <a:noFill/>
        </p:spPr>
        <p:txBody>
          <a:bodyPr wrap="square" rtlCol="0">
            <a:spAutoFit/>
          </a:bodyPr>
          <a:lstStyle/>
          <a:p>
            <a:r>
              <a:rPr lang="nl-NL" dirty="0">
                <a:solidFill>
                  <a:srgbClr val="0070C0"/>
                </a:solidFill>
                <a:latin typeface="Calibri" panose="020F0502020204030204" pitchFamily="34" charset="0"/>
                <a:cs typeface="Calibri" panose="020F0502020204030204" pitchFamily="34" charset="0"/>
                <a:hlinkClick r:id="rId24" action="ppaction://hlinksldjump">
                  <a:extLst>
                    <a:ext uri="{A12FA001-AC4F-418D-AE19-62706E023703}">
                      <ahyp:hlinkClr xmlns:ahyp="http://schemas.microsoft.com/office/drawing/2018/hyperlinkcolor" val="tx"/>
                    </a:ext>
                  </a:extLst>
                </a:hlinkClick>
              </a:rPr>
              <a:t>Terug naar Vakken op school</a:t>
            </a:r>
            <a:endParaRPr lang="nl-NL"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8402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2480730-1549-F176-EEDA-89FB9CB2B5A5}"/>
              </a:ext>
            </a:extLst>
          </p:cNvPr>
          <p:cNvPicPr>
            <a:picLocks noChangeAspect="1"/>
          </p:cNvPicPr>
          <p:nvPr/>
        </p:nvPicPr>
        <p:blipFill>
          <a:blip r:embed="rId2"/>
          <a:stretch>
            <a:fillRect/>
          </a:stretch>
        </p:blipFill>
        <p:spPr>
          <a:xfrm flipV="1">
            <a:off x="10902539" y="-278906"/>
            <a:ext cx="490752" cy="557811"/>
          </a:xfrm>
          <a:prstGeom prst="rect">
            <a:avLst/>
          </a:prstGeom>
        </p:spPr>
      </p:pic>
      <p:sp>
        <p:nvSpPr>
          <p:cNvPr id="4" name="Titel 1">
            <a:extLst>
              <a:ext uri="{FF2B5EF4-FFF2-40B4-BE49-F238E27FC236}">
                <a16:creationId xmlns:a16="http://schemas.microsoft.com/office/drawing/2014/main" id="{196FE5A3-0BC8-15F7-A1A6-406B0C5AD891}"/>
              </a:ext>
            </a:extLst>
          </p:cNvPr>
          <p:cNvSpPr>
            <a:spLocks noGrp="1"/>
          </p:cNvSpPr>
          <p:nvPr>
            <p:ph type="title"/>
          </p:nvPr>
        </p:nvSpPr>
        <p:spPr>
          <a:xfrm>
            <a:off x="4815165" y="164765"/>
            <a:ext cx="7232410" cy="642833"/>
          </a:xfrm>
        </p:spPr>
        <p:txBody>
          <a:bodyPr/>
          <a:lstStyle/>
          <a:p>
            <a:r>
              <a:rPr lang="nl-NL" dirty="0">
                <a:latin typeface="Calibri" panose="020F0502020204030204" pitchFamily="34" charset="0"/>
                <a:cs typeface="Calibri" panose="020F0502020204030204" pitchFamily="34" charset="0"/>
              </a:rPr>
              <a:t>Wat is een </a:t>
            </a:r>
            <a:r>
              <a:rPr lang="nl-NL" dirty="0" err="1">
                <a:latin typeface="Calibri" panose="020F0502020204030204" pitchFamily="34" charset="0"/>
                <a:cs typeface="Calibri" panose="020F0502020204030204" pitchFamily="34" charset="0"/>
              </a:rPr>
              <a:t>ProfielWerkStuk</a:t>
            </a:r>
            <a:r>
              <a:rPr lang="nl-NL" dirty="0">
                <a:latin typeface="Calibri" panose="020F0502020204030204" pitchFamily="34" charset="0"/>
                <a:cs typeface="Calibri" panose="020F0502020204030204" pitchFamily="34" charset="0"/>
              </a:rPr>
              <a:t> (PWS)</a:t>
            </a:r>
          </a:p>
        </p:txBody>
      </p:sp>
      <p:sp>
        <p:nvSpPr>
          <p:cNvPr id="11" name="Tekstvak 10">
            <a:extLst>
              <a:ext uri="{FF2B5EF4-FFF2-40B4-BE49-F238E27FC236}">
                <a16:creationId xmlns:a16="http://schemas.microsoft.com/office/drawing/2014/main" id="{15D255F0-5B62-97FA-BBB8-DC76542FC6E2}"/>
              </a:ext>
            </a:extLst>
          </p:cNvPr>
          <p:cNvSpPr txBox="1"/>
          <p:nvPr/>
        </p:nvSpPr>
        <p:spPr>
          <a:xfrm>
            <a:off x="4752965" y="807598"/>
            <a:ext cx="6864110" cy="5078313"/>
          </a:xfrm>
          <a:prstGeom prst="rect">
            <a:avLst/>
          </a:prstGeom>
          <a:noFill/>
        </p:spPr>
        <p:txBody>
          <a:bodyPr wrap="square" rtlCol="0">
            <a:spAutoFit/>
          </a:bodyPr>
          <a:lstStyle/>
          <a:p>
            <a:r>
              <a:rPr lang="nl-NL" sz="1800" dirty="0">
                <a:effectLst/>
                <a:latin typeface="Calibri" panose="020F0502020204030204" pitchFamily="34" charset="0"/>
                <a:ea typeface="Calibri" panose="020F0502020204030204" pitchFamily="34" charset="0"/>
                <a:cs typeface="Arial" panose="020B0604020202020204" pitchFamily="34" charset="0"/>
              </a:rPr>
              <a:t>In het examenjaar doe je naast je vakken een groot onderzoek: het profielwerkstuk (PWS). Dat schoolproject is de afsluitende meesterproef van je profielvakken. Je moet ermee aantonen dat je een meester bent in minstens één examenvak uit je profiel. Je past de kennis en vaardigheden toe die je de afgelopen jaren hebt geleerd. Zo maak je een meesterwerk waarmee je laat zien dat je klaar bent voor het vervolgonderwijs. </a:t>
            </a:r>
          </a:p>
          <a:p>
            <a:endParaRPr lang="nl-NL" dirty="0">
              <a:latin typeface="Calibri" panose="020F0502020204030204" pitchFamily="34" charset="0"/>
              <a:ea typeface="Calibri" panose="020F0502020204030204" pitchFamily="34" charset="0"/>
              <a:cs typeface="Arial" panose="020B0604020202020204" pitchFamily="34" charset="0"/>
            </a:endParaRPr>
          </a:p>
          <a:p>
            <a:r>
              <a:rPr lang="nl-NL" sz="1800" dirty="0">
                <a:effectLst/>
                <a:latin typeface="Calibri" panose="020F0502020204030204" pitchFamily="34" charset="0"/>
                <a:ea typeface="Calibri" panose="020F0502020204030204" pitchFamily="34" charset="0"/>
                <a:cs typeface="Arial" panose="020B0604020202020204" pitchFamily="34" charset="0"/>
              </a:rPr>
              <a:t>Deze interactieve </a:t>
            </a:r>
            <a:r>
              <a:rPr lang="nl-NL" sz="1800" dirty="0" err="1">
                <a:effectLst/>
                <a:latin typeface="Calibri" panose="020F0502020204030204" pitchFamily="34" charset="0"/>
                <a:ea typeface="Calibri" panose="020F0502020204030204" pitchFamily="34" charset="0"/>
                <a:cs typeface="Arial" panose="020B0604020202020204" pitchFamily="34" charset="0"/>
              </a:rPr>
              <a:t>powerpoint</a:t>
            </a:r>
            <a:r>
              <a:rPr lang="nl-NL" sz="1800" dirty="0">
                <a:effectLst/>
                <a:latin typeface="Calibri" panose="020F0502020204030204" pitchFamily="34" charset="0"/>
                <a:ea typeface="Calibri" panose="020F0502020204030204" pitchFamily="34" charset="0"/>
                <a:cs typeface="Arial" panose="020B0604020202020204" pitchFamily="34" charset="0"/>
              </a:rPr>
              <a:t> is een hulpmiddel om dat meesterwerk stap voor stap te maken. Het bevat </a:t>
            </a:r>
            <a:r>
              <a:rPr lang="nl-NL" dirty="0">
                <a:latin typeface="Calibri" panose="020F0502020204030204" pitchFamily="34" charset="0"/>
                <a:ea typeface="Calibri" panose="020F0502020204030204" pitchFamily="34" charset="0"/>
                <a:cs typeface="Arial" panose="020B0604020202020204" pitchFamily="34" charset="0"/>
              </a:rPr>
              <a:t>alle informatie die nodig is om het PWS te maken. </a:t>
            </a:r>
          </a:p>
          <a:p>
            <a:endParaRPr lang="nl-NL" dirty="0">
              <a:latin typeface="Calibri" panose="020F0502020204030204" pitchFamily="34" charset="0"/>
              <a:cs typeface="Arial" panose="020B0604020202020204" pitchFamily="34" charset="0"/>
            </a:endParaRPr>
          </a:p>
          <a:p>
            <a:r>
              <a:rPr lang="nl-NL" dirty="0">
                <a:latin typeface="Calibri" panose="020F0502020204030204" pitchFamily="34" charset="0"/>
                <a:cs typeface="Arial" panose="020B0604020202020204" pitchFamily="34" charset="0"/>
              </a:rPr>
              <a:t>Door het Samenwerkingsverband ‘Samen werken aan een betere aansluiting vo-ho’ is de Projecthandleiding Profielwerkstuk geschreven. Deze projecthandleiding is beschikbaar gesteld en de inhoud en vorm van deze </a:t>
            </a:r>
            <a:r>
              <a:rPr lang="nl-NL" dirty="0" err="1">
                <a:latin typeface="Calibri" panose="020F0502020204030204" pitchFamily="34" charset="0"/>
                <a:cs typeface="Arial" panose="020B0604020202020204" pitchFamily="34" charset="0"/>
              </a:rPr>
              <a:t>powerpoint</a:t>
            </a:r>
            <a:r>
              <a:rPr lang="nl-NL" dirty="0">
                <a:latin typeface="Calibri" panose="020F0502020204030204" pitchFamily="34" charset="0"/>
                <a:cs typeface="Arial" panose="020B0604020202020204" pitchFamily="34" charset="0"/>
              </a:rPr>
              <a:t> is in grote mate hierop gebaseerd. De projecthandleiding en nadere informatie is te vinden op de website van de Erasmus Universiteit (</a:t>
            </a:r>
            <a:r>
              <a:rPr lang="nl-NL" dirty="0">
                <a:solidFill>
                  <a:srgbClr val="0070C0"/>
                </a:solidFill>
                <a:latin typeface="Calibri" panose="020F050202020403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https://www.</a:t>
            </a:r>
            <a:r>
              <a:rPr lang="nl-NL" dirty="0">
                <a:solidFill>
                  <a:srgbClr val="0070C0"/>
                </a:solidFill>
                <a:effectLst/>
                <a:latin typeface="Helvetica" pitchFamily="2" charset="0"/>
                <a:hlinkClick r:id="rId3">
                  <a:extLst>
                    <a:ext uri="{A12FA001-AC4F-418D-AE19-62706E023703}">
                      <ahyp:hlinkClr xmlns:ahyp="http://schemas.microsoft.com/office/drawing/2018/hyperlinkcolor" val="tx"/>
                    </a:ext>
                  </a:extLst>
                </a:hlinkClick>
              </a:rPr>
              <a:t>eur.nl/pws</a:t>
            </a:r>
            <a:r>
              <a:rPr lang="nl-NL" dirty="0">
                <a:solidFill>
                  <a:srgbClr val="000000"/>
                </a:solidFill>
                <a:effectLst/>
                <a:latin typeface="Helvetica" pitchFamily="2" charset="0"/>
              </a:rPr>
              <a:t>)</a:t>
            </a:r>
          </a:p>
        </p:txBody>
      </p:sp>
      <p:grpSp>
        <p:nvGrpSpPr>
          <p:cNvPr id="5" name="Groep 4">
            <a:extLst>
              <a:ext uri="{FF2B5EF4-FFF2-40B4-BE49-F238E27FC236}">
                <a16:creationId xmlns:a16="http://schemas.microsoft.com/office/drawing/2014/main" id="{C8206F5E-28DC-A438-C801-73FF0D64F755}"/>
              </a:ext>
            </a:extLst>
          </p:cNvPr>
          <p:cNvGrpSpPr/>
          <p:nvPr/>
        </p:nvGrpSpPr>
        <p:grpSpPr>
          <a:xfrm>
            <a:off x="1" y="1"/>
            <a:ext cx="3251200" cy="3428999"/>
            <a:chOff x="0" y="1"/>
            <a:chExt cx="6736717" cy="6858000"/>
          </a:xfrm>
        </p:grpSpPr>
        <p:grpSp>
          <p:nvGrpSpPr>
            <p:cNvPr id="69" name="Groep 68">
              <a:extLst>
                <a:ext uri="{FF2B5EF4-FFF2-40B4-BE49-F238E27FC236}">
                  <a16:creationId xmlns:a16="http://schemas.microsoft.com/office/drawing/2014/main" id="{F2AB6182-A0EF-C715-5479-208884EB63D5}"/>
                </a:ext>
              </a:extLst>
            </p:cNvPr>
            <p:cNvGrpSpPr/>
            <p:nvPr/>
          </p:nvGrpSpPr>
          <p:grpSpPr>
            <a:xfrm>
              <a:off x="0" y="1"/>
              <a:ext cx="6736717" cy="6858000"/>
              <a:chOff x="0" y="1"/>
              <a:chExt cx="6736717" cy="6858000"/>
            </a:xfrm>
          </p:grpSpPr>
          <p:pic>
            <p:nvPicPr>
              <p:cNvPr id="70" name="Afbeelding 69">
                <a:extLst>
                  <a:ext uri="{FF2B5EF4-FFF2-40B4-BE49-F238E27FC236}">
                    <a16:creationId xmlns:a16="http://schemas.microsoft.com/office/drawing/2014/main" id="{79E1A44C-AC75-8C64-3BD8-0DC186DA3273}"/>
                  </a:ext>
                </a:extLst>
              </p:cNvPr>
              <p:cNvPicPr>
                <a:picLocks noChangeAspect="1"/>
              </p:cNvPicPr>
              <p:nvPr/>
            </p:nvPicPr>
            <p:blipFill>
              <a:blip r:embed="rId4"/>
              <a:stretch>
                <a:fillRect/>
              </a:stretch>
            </p:blipFill>
            <p:spPr>
              <a:xfrm>
                <a:off x="0" y="1"/>
                <a:ext cx="6736717" cy="6858000"/>
              </a:xfrm>
              <a:prstGeom prst="rect">
                <a:avLst/>
              </a:prstGeom>
            </p:spPr>
          </p:pic>
          <p:pic>
            <p:nvPicPr>
              <p:cNvPr id="71" name="Afbeelding 70">
                <a:extLst>
                  <a:ext uri="{FF2B5EF4-FFF2-40B4-BE49-F238E27FC236}">
                    <a16:creationId xmlns:a16="http://schemas.microsoft.com/office/drawing/2014/main" id="{4DAD044B-46C0-C3A2-7685-E2B92FFC7982}"/>
                  </a:ext>
                </a:extLst>
              </p:cNvPr>
              <p:cNvPicPr>
                <a:picLocks noChangeAspect="1"/>
              </p:cNvPicPr>
              <p:nvPr/>
            </p:nvPicPr>
            <p:blipFill>
              <a:blip r:embed="rId5"/>
              <a:stretch>
                <a:fillRect/>
              </a:stretch>
            </p:blipFill>
            <p:spPr>
              <a:xfrm>
                <a:off x="355600" y="5743575"/>
                <a:ext cx="4387850" cy="845584"/>
              </a:xfrm>
              <a:prstGeom prst="rect">
                <a:avLst/>
              </a:prstGeom>
            </p:spPr>
          </p:pic>
        </p:grpSp>
        <p:pic>
          <p:nvPicPr>
            <p:cNvPr id="3" name="Afbeelding 2">
              <a:extLst>
                <a:ext uri="{FF2B5EF4-FFF2-40B4-BE49-F238E27FC236}">
                  <a16:creationId xmlns:a16="http://schemas.microsoft.com/office/drawing/2014/main" id="{B72EDEE8-BB59-A4C9-EA9F-2ECA41C5FC97}"/>
                </a:ext>
              </a:extLst>
            </p:cNvPr>
            <p:cNvPicPr>
              <a:picLocks noChangeAspect="1"/>
            </p:cNvPicPr>
            <p:nvPr/>
          </p:nvPicPr>
          <p:blipFill>
            <a:blip r:embed="rId6"/>
            <a:stretch>
              <a:fillRect/>
            </a:stretch>
          </p:blipFill>
          <p:spPr>
            <a:xfrm>
              <a:off x="850900" y="296833"/>
              <a:ext cx="3390900" cy="510765"/>
            </a:xfrm>
            <a:prstGeom prst="rect">
              <a:avLst/>
            </a:prstGeom>
          </p:spPr>
        </p:pic>
      </p:grpSp>
      <p:pic>
        <p:nvPicPr>
          <p:cNvPr id="6" name="Afbeelding 5" descr="Afbeelding met tekst, logo, schermopname, ontwerp&#10;&#10;Automatisch gegenereerde beschrijving">
            <a:extLst>
              <a:ext uri="{FF2B5EF4-FFF2-40B4-BE49-F238E27FC236}">
                <a16:creationId xmlns:a16="http://schemas.microsoft.com/office/drawing/2014/main" id="{26719131-148B-0ABD-1460-F93C6C7876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22" y="3384550"/>
            <a:ext cx="2772473" cy="3473450"/>
          </a:xfrm>
          <a:prstGeom prst="rect">
            <a:avLst/>
          </a:prstGeom>
        </p:spPr>
      </p:pic>
      <p:pic>
        <p:nvPicPr>
          <p:cNvPr id="18" name="Afbeelding 17">
            <a:hlinkClick r:id="rId8" action="ppaction://hlinksldjump"/>
            <a:extLst>
              <a:ext uri="{FF2B5EF4-FFF2-40B4-BE49-F238E27FC236}">
                <a16:creationId xmlns:a16="http://schemas.microsoft.com/office/drawing/2014/main" id="{1813C60F-3E0D-4409-42A1-29A09B9477FE}"/>
              </a:ext>
            </a:extLst>
          </p:cNvPr>
          <p:cNvPicPr>
            <a:picLocks noChangeAspect="1"/>
          </p:cNvPicPr>
          <p:nvPr/>
        </p:nvPicPr>
        <p:blipFill>
          <a:blip r:embed="rId9"/>
          <a:stretch>
            <a:fillRect/>
          </a:stretch>
        </p:blipFill>
        <p:spPr>
          <a:xfrm>
            <a:off x="9679963" y="6336145"/>
            <a:ext cx="335391" cy="328878"/>
          </a:xfrm>
          <a:prstGeom prst="rect">
            <a:avLst/>
          </a:prstGeom>
        </p:spPr>
      </p:pic>
      <p:pic>
        <p:nvPicPr>
          <p:cNvPr id="21" name="Afbeelding 20">
            <a:hlinkClick r:id="rId10" action="ppaction://hlinksldjump"/>
            <a:extLst>
              <a:ext uri="{FF2B5EF4-FFF2-40B4-BE49-F238E27FC236}">
                <a16:creationId xmlns:a16="http://schemas.microsoft.com/office/drawing/2014/main" id="{D5FFBF2C-808F-1A64-6577-895E3F3F759B}"/>
              </a:ext>
            </a:extLst>
          </p:cNvPr>
          <p:cNvPicPr>
            <a:picLocks noChangeAspect="1"/>
          </p:cNvPicPr>
          <p:nvPr/>
        </p:nvPicPr>
        <p:blipFill>
          <a:blip r:embed="rId11"/>
          <a:stretch>
            <a:fillRect/>
          </a:stretch>
        </p:blipFill>
        <p:spPr>
          <a:xfrm>
            <a:off x="10871118" y="6338903"/>
            <a:ext cx="330200" cy="330200"/>
          </a:xfrm>
          <a:prstGeom prst="rect">
            <a:avLst/>
          </a:prstGeom>
        </p:spPr>
      </p:pic>
      <p:pic>
        <p:nvPicPr>
          <p:cNvPr id="24" name="Afbeelding 23">
            <a:hlinkClick r:id="rId12" action="ppaction://hlinksldjump"/>
            <a:extLst>
              <a:ext uri="{FF2B5EF4-FFF2-40B4-BE49-F238E27FC236}">
                <a16:creationId xmlns:a16="http://schemas.microsoft.com/office/drawing/2014/main" id="{EE7E44C3-572E-33A3-180B-71DD0C1F52E8}"/>
              </a:ext>
            </a:extLst>
          </p:cNvPr>
          <p:cNvPicPr>
            <a:picLocks noChangeAspect="1"/>
          </p:cNvPicPr>
          <p:nvPr/>
        </p:nvPicPr>
        <p:blipFill>
          <a:blip r:embed="rId13"/>
          <a:stretch>
            <a:fillRect/>
          </a:stretch>
        </p:blipFill>
        <p:spPr>
          <a:xfrm>
            <a:off x="10086352" y="6341042"/>
            <a:ext cx="335281" cy="330201"/>
          </a:xfrm>
          <a:prstGeom prst="rect">
            <a:avLst/>
          </a:prstGeom>
        </p:spPr>
      </p:pic>
      <p:pic>
        <p:nvPicPr>
          <p:cNvPr id="25" name="Afbeelding 24">
            <a:hlinkClick r:id="rId14" action="ppaction://hlinksldjump"/>
            <a:extLst>
              <a:ext uri="{FF2B5EF4-FFF2-40B4-BE49-F238E27FC236}">
                <a16:creationId xmlns:a16="http://schemas.microsoft.com/office/drawing/2014/main" id="{69041813-1143-6326-7CA8-E40B42927B94}"/>
              </a:ext>
            </a:extLst>
          </p:cNvPr>
          <p:cNvPicPr>
            <a:picLocks noChangeAspect="1"/>
          </p:cNvPicPr>
          <p:nvPr/>
        </p:nvPicPr>
        <p:blipFill>
          <a:blip r:embed="rId15"/>
          <a:stretch>
            <a:fillRect/>
          </a:stretch>
        </p:blipFill>
        <p:spPr>
          <a:xfrm flipH="1">
            <a:off x="8903358" y="6349678"/>
            <a:ext cx="321952" cy="309516"/>
          </a:xfrm>
          <a:prstGeom prst="rect">
            <a:avLst/>
          </a:prstGeom>
        </p:spPr>
      </p:pic>
      <p:pic>
        <p:nvPicPr>
          <p:cNvPr id="27" name="Afbeelding 26" descr="Afbeelding met cirkel, Lettertype, logo, Graphics&#10;&#10;Automatisch gegenereerde beschrijving">
            <a:hlinkClick r:id="rId16" action="ppaction://hlinksldjump"/>
            <a:extLst>
              <a:ext uri="{FF2B5EF4-FFF2-40B4-BE49-F238E27FC236}">
                <a16:creationId xmlns:a16="http://schemas.microsoft.com/office/drawing/2014/main" id="{0955C149-4399-09A1-8E66-FFDFA7651E9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291487" y="6344790"/>
            <a:ext cx="319292" cy="319292"/>
          </a:xfrm>
          <a:prstGeom prst="rect">
            <a:avLst/>
          </a:prstGeom>
        </p:spPr>
      </p:pic>
      <p:pic>
        <p:nvPicPr>
          <p:cNvPr id="28" name="Afbeelding 27" descr="Afbeelding met cirkel, diagram, Graphics, Kleurrijkheid&#10;&#10;Automatisch gegenereerde beschrijving">
            <a:hlinkClick r:id="rId18" action="ppaction://hlinksldjump"/>
            <a:extLst>
              <a:ext uri="{FF2B5EF4-FFF2-40B4-BE49-F238E27FC236}">
                <a16:creationId xmlns:a16="http://schemas.microsoft.com/office/drawing/2014/main" id="{3AB65B44-C13E-1330-9741-124F62790EF9}"/>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53487" t="11162" r="6092" b="11613"/>
          <a:stretch/>
        </p:blipFill>
        <p:spPr>
          <a:xfrm>
            <a:off x="10490927" y="6334268"/>
            <a:ext cx="325344" cy="327896"/>
          </a:xfrm>
          <a:prstGeom prst="rect">
            <a:avLst/>
          </a:prstGeom>
        </p:spPr>
      </p:pic>
      <p:pic>
        <p:nvPicPr>
          <p:cNvPr id="2" name="Afbeelding 1" descr="Afbeelding met logo, Graphics, symbool, ontwerp&#10;&#10;Automatisch gegenereerde beschrijving">
            <a:hlinkClick r:id="rId20" action="ppaction://hlinksldjump"/>
            <a:extLst>
              <a:ext uri="{FF2B5EF4-FFF2-40B4-BE49-F238E27FC236}">
                <a16:creationId xmlns:a16="http://schemas.microsoft.com/office/drawing/2014/main" id="{54A9B0C5-741F-F659-CAA8-2BFB776EA228}"/>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199909" y="6292311"/>
            <a:ext cx="427662" cy="427662"/>
          </a:xfrm>
          <a:prstGeom prst="rect">
            <a:avLst/>
          </a:prstGeom>
        </p:spPr>
      </p:pic>
      <p:pic>
        <p:nvPicPr>
          <p:cNvPr id="10" name="Afbeelding 9" descr="Afbeelding met tekst, cirkel, schermopname, Lettertype&#10;&#10;Automatisch gegenereerde beschrijving">
            <a:hlinkClick r:id="rId22" action="ppaction://hlinksldjump"/>
            <a:extLst>
              <a:ext uri="{FF2B5EF4-FFF2-40B4-BE49-F238E27FC236}">
                <a16:creationId xmlns:a16="http://schemas.microsoft.com/office/drawing/2014/main" id="{70915F22-1C97-2F38-2FED-4DE415361701}"/>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454503" y="6319326"/>
            <a:ext cx="398127" cy="384239"/>
          </a:xfrm>
          <a:prstGeom prst="rect">
            <a:avLst/>
          </a:prstGeom>
        </p:spPr>
      </p:pic>
      <p:pic>
        <p:nvPicPr>
          <p:cNvPr id="12" name="Afbeelding 11">
            <a:hlinkClick r:id="rId24" action="ppaction://hlinksldjump"/>
            <a:extLst>
              <a:ext uri="{FF2B5EF4-FFF2-40B4-BE49-F238E27FC236}">
                <a16:creationId xmlns:a16="http://schemas.microsoft.com/office/drawing/2014/main" id="{86423205-9E09-A616-2BF5-FA8086A59567}"/>
              </a:ext>
            </a:extLst>
          </p:cNvPr>
          <p:cNvPicPr>
            <a:picLocks noChangeAspect="1"/>
          </p:cNvPicPr>
          <p:nvPr/>
        </p:nvPicPr>
        <p:blipFill>
          <a:blip r:embed="rId25"/>
          <a:stretch>
            <a:fillRect/>
          </a:stretch>
        </p:blipFill>
        <p:spPr>
          <a:xfrm>
            <a:off x="8115031" y="6349346"/>
            <a:ext cx="284021" cy="312620"/>
          </a:xfrm>
          <a:prstGeom prst="rect">
            <a:avLst/>
          </a:prstGeom>
        </p:spPr>
      </p:pic>
      <p:pic>
        <p:nvPicPr>
          <p:cNvPr id="13" name="Afbeelding 12">
            <a:hlinkClick r:id="rId26" action="ppaction://hlinksldjump"/>
            <a:extLst>
              <a:ext uri="{FF2B5EF4-FFF2-40B4-BE49-F238E27FC236}">
                <a16:creationId xmlns:a16="http://schemas.microsoft.com/office/drawing/2014/main" id="{4EB270D5-A481-EC6E-CB2B-D9FDE6B6D88E}"/>
              </a:ext>
            </a:extLst>
          </p:cNvPr>
          <p:cNvPicPr>
            <a:picLocks noChangeAspect="1"/>
          </p:cNvPicPr>
          <p:nvPr/>
        </p:nvPicPr>
        <p:blipFill>
          <a:blip r:embed="rId27"/>
          <a:stretch>
            <a:fillRect/>
          </a:stretch>
        </p:blipFill>
        <p:spPr>
          <a:xfrm flipH="1">
            <a:off x="7402793" y="6345086"/>
            <a:ext cx="325344" cy="329489"/>
          </a:xfrm>
          <a:prstGeom prst="rect">
            <a:avLst/>
          </a:prstGeom>
        </p:spPr>
      </p:pic>
      <p:pic>
        <p:nvPicPr>
          <p:cNvPr id="14" name="Afbeelding 13" descr="Afbeelding met zwart, duisternis&#10;&#10;Automatisch gegenereerde beschrijving">
            <a:hlinkClick r:id="rId28" action="ppaction://hlinksldjump"/>
            <a:extLst>
              <a:ext uri="{FF2B5EF4-FFF2-40B4-BE49-F238E27FC236}">
                <a16:creationId xmlns:a16="http://schemas.microsoft.com/office/drawing/2014/main" id="{8DA647A4-24F6-E7B0-F192-D6763DFB1FDA}"/>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757404" y="6322409"/>
            <a:ext cx="331617" cy="331617"/>
          </a:xfrm>
          <a:prstGeom prst="rect">
            <a:avLst/>
          </a:prstGeom>
        </p:spPr>
      </p:pic>
    </p:spTree>
    <p:extLst>
      <p:ext uri="{BB962C8B-B14F-4D97-AF65-F5344CB8AC3E}">
        <p14:creationId xmlns:p14="http://schemas.microsoft.com/office/powerpoint/2010/main" val="37510930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64027" y="346835"/>
            <a:ext cx="9420227" cy="507560"/>
          </a:xfrm>
        </p:spPr>
        <p:txBody>
          <a:bodyPr/>
          <a:lstStyle/>
          <a:p>
            <a:r>
              <a:rPr lang="nl-NL" dirty="0">
                <a:latin typeface="Calibri" panose="020F0502020204030204" pitchFamily="34" charset="0"/>
                <a:cs typeface="Calibri" panose="020F0502020204030204" pitchFamily="34" charset="0"/>
              </a:rPr>
              <a:t>Duits</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7"/>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Voorbeelde</a:t>
            </a:r>
            <a:r>
              <a:rPr lang="nl-NL" spc="10" dirty="0">
                <a:solidFill>
                  <a:srgbClr val="000000"/>
                </a:solidFill>
                <a:latin typeface="Calibri" panose="020F0502020204030204" pitchFamily="34" charset="0"/>
                <a:ea typeface="MS ??"/>
                <a:cs typeface="Calibri" panose="020F0502020204030204" pitchFamily="34" charset="0"/>
              </a:rPr>
              <a:t>n thema’s voor PWS</a:t>
            </a:r>
            <a:endParaRPr lang="nl-NL" sz="1800" spc="10" dirty="0">
              <a:solidFill>
                <a:srgbClr val="000000"/>
              </a:solidFill>
              <a:effectLst/>
              <a:latin typeface="Calibri" panose="020F0502020204030204" pitchFamily="34" charset="0"/>
              <a:ea typeface="MS ??"/>
              <a:cs typeface="Calibri" panose="020F0502020204030204" pitchFamily="34" charset="0"/>
            </a:endParaRP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Literatuur</a:t>
            </a:r>
          </a:p>
          <a:p>
            <a:pPr>
              <a:lnSpc>
                <a:spcPct val="100000"/>
              </a:lnSpc>
              <a:buFont typeface="Wingdings" pitchFamily="2" charset="2"/>
              <a:buChar char="§"/>
            </a:pPr>
            <a:r>
              <a:rPr lang="nl-NL" spc="10" dirty="0" err="1">
                <a:solidFill>
                  <a:srgbClr val="000000"/>
                </a:solidFill>
                <a:latin typeface="Calibri" panose="020F0502020204030204" pitchFamily="34" charset="0"/>
                <a:cs typeface="Calibri" panose="020F0502020204030204" pitchFamily="34" charset="0"/>
              </a:rPr>
              <a:t>Lesen</a:t>
            </a:r>
            <a:r>
              <a:rPr lang="nl-NL" spc="10" dirty="0">
                <a:solidFill>
                  <a:srgbClr val="000000"/>
                </a:solidFill>
                <a:latin typeface="Calibri" panose="020F0502020204030204" pitchFamily="34" charset="0"/>
                <a:cs typeface="Calibri" panose="020F0502020204030204" pitchFamily="34" charset="0"/>
              </a:rPr>
              <a:t> </a:t>
            </a:r>
            <a:r>
              <a:rPr lang="nl-NL" spc="10" dirty="0" err="1">
                <a:solidFill>
                  <a:srgbClr val="000000"/>
                </a:solidFill>
                <a:latin typeface="Calibri" panose="020F0502020204030204" pitchFamily="34" charset="0"/>
                <a:cs typeface="Calibri" panose="020F0502020204030204" pitchFamily="34" charset="0"/>
              </a:rPr>
              <a:t>mit</a:t>
            </a:r>
            <a:r>
              <a:rPr lang="nl-NL" spc="10" dirty="0">
                <a:solidFill>
                  <a:srgbClr val="000000"/>
                </a:solidFill>
                <a:latin typeface="Calibri" panose="020F0502020204030204" pitchFamily="34" charset="0"/>
                <a:cs typeface="Calibri" panose="020F0502020204030204" pitchFamily="34" charset="0"/>
              </a:rPr>
              <a:t> </a:t>
            </a:r>
            <a:r>
              <a:rPr lang="nl-NL" spc="10" dirty="0" err="1">
                <a:solidFill>
                  <a:srgbClr val="000000"/>
                </a:solidFill>
                <a:latin typeface="Calibri" panose="020F0502020204030204" pitchFamily="34" charset="0"/>
                <a:cs typeface="Calibri" panose="020F0502020204030204" pitchFamily="34" charset="0"/>
              </a:rPr>
              <a:t>einem</a:t>
            </a:r>
            <a:r>
              <a:rPr lang="nl-NL" spc="10" dirty="0">
                <a:solidFill>
                  <a:srgbClr val="000000"/>
                </a:solidFill>
                <a:latin typeface="Calibri" panose="020F0502020204030204" pitchFamily="34" charset="0"/>
                <a:cs typeface="Calibri" panose="020F0502020204030204" pitchFamily="34" charset="0"/>
              </a:rPr>
              <a:t> Thema</a:t>
            </a:r>
          </a:p>
          <a:p>
            <a:pPr>
              <a:lnSpc>
                <a:spcPct val="100000"/>
              </a:lnSpc>
              <a:buFont typeface="Wingdings" pitchFamily="2" charset="2"/>
              <a:buChar char="§"/>
            </a:pPr>
            <a:r>
              <a:rPr lang="nl-NL" spc="10" dirty="0" err="1">
                <a:solidFill>
                  <a:srgbClr val="000000"/>
                </a:solidFill>
                <a:latin typeface="Calibri" panose="020F0502020204030204" pitchFamily="34" charset="0"/>
                <a:cs typeface="Calibri" panose="020F0502020204030204" pitchFamily="34" charset="0"/>
              </a:rPr>
              <a:t>Sprachwissenschaft</a:t>
            </a:r>
            <a:endParaRPr lang="nl-NL" spc="10" dirty="0">
              <a:solidFill>
                <a:srgbClr val="000000"/>
              </a:solidFill>
              <a:latin typeface="Calibri" panose="020F0502020204030204" pitchFamily="34" charset="0"/>
              <a:cs typeface="Calibri" panose="020F0502020204030204" pitchFamily="34" charset="0"/>
            </a:endParaRP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Die </a:t>
            </a:r>
            <a:r>
              <a:rPr lang="nl-NL" spc="10" dirty="0" err="1">
                <a:solidFill>
                  <a:srgbClr val="000000"/>
                </a:solidFill>
                <a:latin typeface="Calibri" panose="020F0502020204030204" pitchFamily="34" charset="0"/>
                <a:cs typeface="Calibri" panose="020F0502020204030204" pitchFamily="34" charset="0"/>
              </a:rPr>
              <a:t>entwicklung</a:t>
            </a:r>
            <a:r>
              <a:rPr lang="nl-NL" spc="10" dirty="0">
                <a:solidFill>
                  <a:srgbClr val="000000"/>
                </a:solidFill>
                <a:latin typeface="Calibri" panose="020F0502020204030204" pitchFamily="34" charset="0"/>
                <a:cs typeface="Calibri" panose="020F0502020204030204" pitchFamily="34" charset="0"/>
              </a:rPr>
              <a:t> des </a:t>
            </a:r>
            <a:r>
              <a:rPr lang="nl-NL" spc="10" dirty="0" err="1">
                <a:solidFill>
                  <a:srgbClr val="000000"/>
                </a:solidFill>
                <a:latin typeface="Calibri" panose="020F0502020204030204" pitchFamily="34" charset="0"/>
                <a:cs typeface="Calibri" panose="020F0502020204030204" pitchFamily="34" charset="0"/>
              </a:rPr>
              <a:t>Deutschen</a:t>
            </a:r>
            <a:r>
              <a:rPr lang="nl-NL" spc="10" dirty="0">
                <a:solidFill>
                  <a:srgbClr val="000000"/>
                </a:solidFill>
                <a:latin typeface="Calibri" panose="020F0502020204030204" pitchFamily="34" charset="0"/>
                <a:cs typeface="Calibri" panose="020F0502020204030204" pitchFamily="34" charset="0"/>
              </a:rPr>
              <a:t> (historisch </a:t>
            </a:r>
            <a:r>
              <a:rPr lang="nl-NL" spc="10" dirty="0" err="1">
                <a:solidFill>
                  <a:srgbClr val="000000"/>
                </a:solidFill>
                <a:latin typeface="Calibri" panose="020F0502020204030204" pitchFamily="34" charset="0"/>
                <a:cs typeface="Calibri" panose="020F0502020204030204" pitchFamily="34" charset="0"/>
              </a:rPr>
              <a:t>oder</a:t>
            </a:r>
            <a:r>
              <a:rPr lang="nl-NL" spc="10" dirty="0">
                <a:solidFill>
                  <a:srgbClr val="000000"/>
                </a:solidFill>
                <a:latin typeface="Calibri" panose="020F0502020204030204" pitchFamily="34" charset="0"/>
                <a:cs typeface="Calibri" panose="020F0502020204030204" pitchFamily="34" charset="0"/>
              </a:rPr>
              <a:t> modern)</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Deutsche </a:t>
            </a:r>
            <a:r>
              <a:rPr lang="nl-NL" spc="10" dirty="0" err="1">
                <a:solidFill>
                  <a:srgbClr val="000000"/>
                </a:solidFill>
                <a:latin typeface="Calibri" panose="020F0502020204030204" pitchFamily="34" charset="0"/>
                <a:cs typeface="Calibri" panose="020F0502020204030204" pitchFamily="34" charset="0"/>
              </a:rPr>
              <a:t>Kultur</a:t>
            </a:r>
            <a:r>
              <a:rPr lang="nl-NL" spc="10" dirty="0">
                <a:solidFill>
                  <a:srgbClr val="000000"/>
                </a:solidFill>
                <a:latin typeface="Calibri" panose="020F0502020204030204" pitchFamily="34" charset="0"/>
                <a:cs typeface="Calibri" panose="020F0502020204030204" pitchFamily="34" charset="0"/>
              </a:rPr>
              <a:t> </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De val van de muur</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De ontwikkeling van de Duitse popmuziek of de Duitse film</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Het leven in de DDR</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Afhankelijkheid Nederlandse economie van Duitsland</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Beeldvorming Nederland-Duitsland</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De Duits-Nederlandse relatie</a:t>
            </a:r>
          </a:p>
        </p:txBody>
      </p:sp>
      <p:pic>
        <p:nvPicPr>
          <p:cNvPr id="4" name="Afbeelding 3">
            <a:extLst>
              <a:ext uri="{FF2B5EF4-FFF2-40B4-BE49-F238E27FC236}">
                <a16:creationId xmlns:a16="http://schemas.microsoft.com/office/drawing/2014/main" id="{38F235EE-81CB-DA92-7272-E41CE4EC0D3D}"/>
              </a:ext>
            </a:extLst>
          </p:cNvPr>
          <p:cNvPicPr>
            <a:picLocks noChangeAspect="1"/>
          </p:cNvPicPr>
          <p:nvPr/>
        </p:nvPicPr>
        <p:blipFill>
          <a:blip r:embed="rId3"/>
          <a:stretch>
            <a:fillRect/>
          </a:stretch>
        </p:blipFill>
        <p:spPr>
          <a:xfrm>
            <a:off x="855131" y="0"/>
            <a:ext cx="1168400" cy="1201231"/>
          </a:xfrm>
          <a:prstGeom prst="rect">
            <a:avLst/>
          </a:prstGeom>
        </p:spPr>
      </p:pic>
      <p:pic>
        <p:nvPicPr>
          <p:cNvPr id="3" name="Graphic 2">
            <a:hlinkClick r:id="" action="ppaction://hlinkshowjump?jump=nextslide"/>
            <a:extLst>
              <a:ext uri="{FF2B5EF4-FFF2-40B4-BE49-F238E27FC236}">
                <a16:creationId xmlns:a16="http://schemas.microsoft.com/office/drawing/2014/main" id="{22C92E55-A526-AF70-A279-BC064DE7AF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84001" y="6364827"/>
            <a:ext cx="304800" cy="304800"/>
          </a:xfrm>
          <a:prstGeom prst="rect">
            <a:avLst/>
          </a:prstGeom>
        </p:spPr>
      </p:pic>
      <p:pic>
        <p:nvPicPr>
          <p:cNvPr id="8" name="Graphic 7">
            <a:hlinkClick r:id="" action="ppaction://hlinkshowjump?jump=previousslide"/>
            <a:extLst>
              <a:ext uri="{FF2B5EF4-FFF2-40B4-BE49-F238E27FC236}">
                <a16:creationId xmlns:a16="http://schemas.microsoft.com/office/drawing/2014/main" id="{077F09C3-CDCC-ED4B-4E14-326149781F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203199" y="6356352"/>
            <a:ext cx="304800" cy="304800"/>
          </a:xfrm>
          <a:prstGeom prst="rect">
            <a:avLst/>
          </a:prstGeom>
        </p:spPr>
      </p:pic>
      <p:pic>
        <p:nvPicPr>
          <p:cNvPr id="10" name="Afbeelding 9">
            <a:hlinkClick r:id="rId6" action="ppaction://hlinksldjump"/>
            <a:extLst>
              <a:ext uri="{FF2B5EF4-FFF2-40B4-BE49-F238E27FC236}">
                <a16:creationId xmlns:a16="http://schemas.microsoft.com/office/drawing/2014/main" id="{EB00A188-9B82-F645-4A02-558DF5C44D5C}"/>
              </a:ext>
            </a:extLst>
          </p:cNvPr>
          <p:cNvPicPr>
            <a:picLocks noChangeAspect="1"/>
          </p:cNvPicPr>
          <p:nvPr/>
        </p:nvPicPr>
        <p:blipFill>
          <a:blip r:embed="rId7"/>
          <a:stretch>
            <a:fillRect/>
          </a:stretch>
        </p:blipFill>
        <p:spPr>
          <a:xfrm>
            <a:off x="1814173" y="6336180"/>
            <a:ext cx="331680" cy="331680"/>
          </a:xfrm>
          <a:prstGeom prst="rect">
            <a:avLst/>
          </a:prstGeom>
        </p:spPr>
      </p:pic>
      <p:pic>
        <p:nvPicPr>
          <p:cNvPr id="11" name="Afbeelding 10">
            <a:hlinkClick r:id="rId8" action="ppaction://hlinksldjump"/>
            <a:extLst>
              <a:ext uri="{FF2B5EF4-FFF2-40B4-BE49-F238E27FC236}">
                <a16:creationId xmlns:a16="http://schemas.microsoft.com/office/drawing/2014/main" id="{7DEEC07F-E60F-21AE-8171-3C9B34A16318}"/>
              </a:ext>
            </a:extLst>
          </p:cNvPr>
          <p:cNvPicPr>
            <a:picLocks noChangeAspect="1"/>
          </p:cNvPicPr>
          <p:nvPr/>
        </p:nvPicPr>
        <p:blipFill>
          <a:blip r:embed="rId9"/>
          <a:stretch>
            <a:fillRect/>
          </a:stretch>
        </p:blipFill>
        <p:spPr>
          <a:xfrm>
            <a:off x="2200186" y="6331225"/>
            <a:ext cx="361656" cy="350084"/>
          </a:xfrm>
          <a:prstGeom prst="rect">
            <a:avLst/>
          </a:prstGeom>
        </p:spPr>
      </p:pic>
      <p:pic>
        <p:nvPicPr>
          <p:cNvPr id="12" name="Afbeelding 11">
            <a:hlinkClick r:id="rId10" action="ppaction://hlinksldjump"/>
            <a:extLst>
              <a:ext uri="{FF2B5EF4-FFF2-40B4-BE49-F238E27FC236}">
                <a16:creationId xmlns:a16="http://schemas.microsoft.com/office/drawing/2014/main" id="{317E9687-4938-D3A1-5F40-4392EA99D615}"/>
              </a:ext>
            </a:extLst>
          </p:cNvPr>
          <p:cNvPicPr>
            <a:picLocks noChangeAspect="1"/>
          </p:cNvPicPr>
          <p:nvPr/>
        </p:nvPicPr>
        <p:blipFill>
          <a:blip r:embed="rId11"/>
          <a:stretch>
            <a:fillRect/>
          </a:stretch>
        </p:blipFill>
        <p:spPr>
          <a:xfrm flipH="1">
            <a:off x="2624687" y="6337948"/>
            <a:ext cx="331679" cy="331679"/>
          </a:xfrm>
          <a:prstGeom prst="rect">
            <a:avLst/>
          </a:prstGeom>
        </p:spPr>
      </p:pic>
      <p:pic>
        <p:nvPicPr>
          <p:cNvPr id="13" name="Afbeelding 12">
            <a:hlinkClick r:id="rId12" action="ppaction://hlinksldjump"/>
            <a:extLst>
              <a:ext uri="{FF2B5EF4-FFF2-40B4-BE49-F238E27FC236}">
                <a16:creationId xmlns:a16="http://schemas.microsoft.com/office/drawing/2014/main" id="{79D7F9E2-AE27-440F-96E2-50AC6C21B6DF}"/>
              </a:ext>
            </a:extLst>
          </p:cNvPr>
          <p:cNvPicPr>
            <a:picLocks noChangeAspect="1"/>
          </p:cNvPicPr>
          <p:nvPr/>
        </p:nvPicPr>
        <p:blipFill>
          <a:blip r:embed="rId13"/>
          <a:stretch>
            <a:fillRect/>
          </a:stretch>
        </p:blipFill>
        <p:spPr>
          <a:xfrm flipH="1">
            <a:off x="3024195" y="6337948"/>
            <a:ext cx="331679" cy="331679"/>
          </a:xfrm>
          <a:prstGeom prst="rect">
            <a:avLst/>
          </a:prstGeom>
        </p:spPr>
      </p:pic>
      <p:pic>
        <p:nvPicPr>
          <p:cNvPr id="14" name="Afbeelding 13">
            <a:hlinkClick r:id="rId14" action="ppaction://hlinksldjump"/>
            <a:extLst>
              <a:ext uri="{FF2B5EF4-FFF2-40B4-BE49-F238E27FC236}">
                <a16:creationId xmlns:a16="http://schemas.microsoft.com/office/drawing/2014/main" id="{4C0097A3-A066-FB41-8E71-B15036BB2B28}"/>
              </a:ext>
            </a:extLst>
          </p:cNvPr>
          <p:cNvPicPr>
            <a:picLocks noChangeAspect="1"/>
          </p:cNvPicPr>
          <p:nvPr/>
        </p:nvPicPr>
        <p:blipFill>
          <a:blip r:embed="rId15"/>
          <a:stretch>
            <a:fillRect/>
          </a:stretch>
        </p:blipFill>
        <p:spPr>
          <a:xfrm flipH="1">
            <a:off x="3421749" y="6321405"/>
            <a:ext cx="361654" cy="361654"/>
          </a:xfrm>
          <a:prstGeom prst="rect">
            <a:avLst/>
          </a:prstGeom>
        </p:spPr>
      </p:pic>
      <p:pic>
        <p:nvPicPr>
          <p:cNvPr id="15" name="Afbeelding 14" descr="Afbeelding met tekst, logo, schermopname, ontwerp&#10;&#10;Automatisch gegenereerde beschrijving">
            <a:hlinkClick r:id="rId16" action="ppaction://hlinksldjump"/>
            <a:extLst>
              <a:ext uri="{FF2B5EF4-FFF2-40B4-BE49-F238E27FC236}">
                <a16:creationId xmlns:a16="http://schemas.microsoft.com/office/drawing/2014/main" id="{78BCD78F-4CBF-6262-39F9-9F16432E4B1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6" name="Afbeelding 15" descr="Afbeelding met tekst, logo, Graphics, Lettertype&#10;&#10;Automatisch gegenereerde beschrijving">
            <a:hlinkClick r:id="rId18" action="ppaction://hlinksldjump"/>
            <a:extLst>
              <a:ext uri="{FF2B5EF4-FFF2-40B4-BE49-F238E27FC236}">
                <a16:creationId xmlns:a16="http://schemas.microsoft.com/office/drawing/2014/main" id="{4FA7C234-F7D8-5E86-3370-00A2AF8BB3F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7" name="Afbeelding 16">
            <a:hlinkClick r:id="rId20" action="ppaction://hlinksldjump"/>
            <a:extLst>
              <a:ext uri="{FF2B5EF4-FFF2-40B4-BE49-F238E27FC236}">
                <a16:creationId xmlns:a16="http://schemas.microsoft.com/office/drawing/2014/main" id="{C7BBA3D6-44D8-7FD8-BA38-09F759E02F3F}"/>
              </a:ext>
            </a:extLst>
          </p:cNvPr>
          <p:cNvPicPr>
            <a:picLocks noChangeAspect="1"/>
          </p:cNvPicPr>
          <p:nvPr/>
        </p:nvPicPr>
        <p:blipFill>
          <a:blip r:embed="rId21"/>
          <a:stretch>
            <a:fillRect/>
          </a:stretch>
        </p:blipFill>
        <p:spPr>
          <a:xfrm>
            <a:off x="1421440" y="6343395"/>
            <a:ext cx="331680" cy="326373"/>
          </a:xfrm>
          <a:prstGeom prst="rect">
            <a:avLst/>
          </a:prstGeom>
        </p:spPr>
      </p:pic>
      <p:pic>
        <p:nvPicPr>
          <p:cNvPr id="24" name="Afbeelding 23">
            <a:hlinkClick r:id="rId22" action="ppaction://hlinksldjump"/>
            <a:extLst>
              <a:ext uri="{FF2B5EF4-FFF2-40B4-BE49-F238E27FC236}">
                <a16:creationId xmlns:a16="http://schemas.microsoft.com/office/drawing/2014/main" id="{CBDAC96F-FEE7-A25C-4B78-FB6684705923}"/>
              </a:ext>
            </a:extLst>
          </p:cNvPr>
          <p:cNvPicPr>
            <a:picLocks noChangeAspect="1"/>
          </p:cNvPicPr>
          <p:nvPr/>
        </p:nvPicPr>
        <p:blipFill>
          <a:blip r:embed="rId23"/>
          <a:stretch>
            <a:fillRect/>
          </a:stretch>
        </p:blipFill>
        <p:spPr>
          <a:xfrm flipH="1">
            <a:off x="634022" y="6341577"/>
            <a:ext cx="325344" cy="329489"/>
          </a:xfrm>
          <a:prstGeom prst="rect">
            <a:avLst/>
          </a:prstGeom>
        </p:spPr>
      </p:pic>
      <p:sp>
        <p:nvSpPr>
          <p:cNvPr id="25" name="Tekstvak 24">
            <a:extLst>
              <a:ext uri="{FF2B5EF4-FFF2-40B4-BE49-F238E27FC236}">
                <a16:creationId xmlns:a16="http://schemas.microsoft.com/office/drawing/2014/main" id="{D94E5302-EC8A-637D-F340-3A175E4656ED}"/>
              </a:ext>
            </a:extLst>
          </p:cNvPr>
          <p:cNvSpPr txBox="1"/>
          <p:nvPr/>
        </p:nvSpPr>
        <p:spPr>
          <a:xfrm>
            <a:off x="959804" y="5295626"/>
            <a:ext cx="3299791" cy="369332"/>
          </a:xfrm>
          <a:prstGeom prst="rect">
            <a:avLst/>
          </a:prstGeom>
          <a:noFill/>
        </p:spPr>
        <p:txBody>
          <a:bodyPr wrap="square" rtlCol="0">
            <a:spAutoFit/>
          </a:bodyPr>
          <a:lstStyle/>
          <a:p>
            <a:r>
              <a:rPr lang="nl-NL" dirty="0">
                <a:solidFill>
                  <a:srgbClr val="0070C0"/>
                </a:solidFill>
                <a:latin typeface="Calibri" panose="020F0502020204030204" pitchFamily="34" charset="0"/>
                <a:cs typeface="Calibri" panose="020F0502020204030204" pitchFamily="34" charset="0"/>
                <a:hlinkClick r:id="rId24" action="ppaction://hlinksldjump">
                  <a:extLst>
                    <a:ext uri="{A12FA001-AC4F-418D-AE19-62706E023703}">
                      <ahyp:hlinkClr xmlns:ahyp="http://schemas.microsoft.com/office/drawing/2018/hyperlinkcolor" val="tx"/>
                    </a:ext>
                  </a:extLst>
                </a:hlinkClick>
              </a:rPr>
              <a:t>Terug naar Vakken op school</a:t>
            </a:r>
            <a:endParaRPr lang="nl-NL"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947766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64027" y="346835"/>
            <a:ext cx="9420227" cy="507560"/>
          </a:xfrm>
        </p:spPr>
        <p:txBody>
          <a:bodyPr/>
          <a:lstStyle/>
          <a:p>
            <a:r>
              <a:rPr lang="nl-NL" dirty="0">
                <a:latin typeface="Calibri" panose="020F0502020204030204" pitchFamily="34" charset="0"/>
                <a:cs typeface="Calibri" panose="020F0502020204030204" pitchFamily="34" charset="0"/>
              </a:rPr>
              <a:t>Economie</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1" y="1442717"/>
            <a:ext cx="5257800"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Voorbeelde</a:t>
            </a:r>
            <a:r>
              <a:rPr lang="nl-NL" spc="10" dirty="0">
                <a:solidFill>
                  <a:srgbClr val="000000"/>
                </a:solidFill>
                <a:latin typeface="Calibri" panose="020F0502020204030204" pitchFamily="34" charset="0"/>
                <a:ea typeface="MS ??"/>
                <a:cs typeface="Calibri" panose="020F0502020204030204" pitchFamily="34" charset="0"/>
              </a:rPr>
              <a:t>n thema’s voor PWS</a:t>
            </a:r>
            <a:endParaRPr lang="nl-NL" sz="1800" spc="10" dirty="0">
              <a:solidFill>
                <a:srgbClr val="000000"/>
              </a:solidFill>
              <a:effectLst/>
              <a:latin typeface="Calibri" panose="020F0502020204030204" pitchFamily="34" charset="0"/>
              <a:ea typeface="MS ??"/>
              <a:cs typeface="Calibri" panose="020F0502020204030204" pitchFamily="34" charset="0"/>
            </a:endParaRP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Arm en rijk</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Inkomensongelijkheid</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Ontwikkelingshulp</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Microkrediet</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Kinderarbeid</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Energietransitie</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Duurzaam produceren</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Globalisering</a:t>
            </a:r>
          </a:p>
          <a:p>
            <a:pPr marL="0" indent="0">
              <a:lnSpc>
                <a:spcPct val="100000"/>
              </a:lnSpc>
              <a:buNone/>
            </a:pPr>
            <a:endParaRPr lang="nl-NL" spc="10" dirty="0">
              <a:solidFill>
                <a:srgbClr val="000000"/>
              </a:solidFill>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38F235EE-81CB-DA92-7272-E41CE4EC0D3D}"/>
              </a:ext>
            </a:extLst>
          </p:cNvPr>
          <p:cNvPicPr>
            <a:picLocks noChangeAspect="1"/>
          </p:cNvPicPr>
          <p:nvPr/>
        </p:nvPicPr>
        <p:blipFill>
          <a:blip r:embed="rId3"/>
          <a:stretch>
            <a:fillRect/>
          </a:stretch>
        </p:blipFill>
        <p:spPr>
          <a:xfrm>
            <a:off x="855131" y="0"/>
            <a:ext cx="1168400" cy="1201231"/>
          </a:xfrm>
          <a:prstGeom prst="rect">
            <a:avLst/>
          </a:prstGeom>
        </p:spPr>
      </p:pic>
      <p:pic>
        <p:nvPicPr>
          <p:cNvPr id="3" name="Graphic 2">
            <a:hlinkClick r:id="" action="ppaction://hlinkshowjump?jump=nextslide"/>
            <a:extLst>
              <a:ext uri="{FF2B5EF4-FFF2-40B4-BE49-F238E27FC236}">
                <a16:creationId xmlns:a16="http://schemas.microsoft.com/office/drawing/2014/main" id="{7B8A8C63-0261-8BD8-6E4A-A375054C67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84001" y="6364827"/>
            <a:ext cx="304800" cy="304800"/>
          </a:xfrm>
          <a:prstGeom prst="rect">
            <a:avLst/>
          </a:prstGeom>
        </p:spPr>
      </p:pic>
      <p:pic>
        <p:nvPicPr>
          <p:cNvPr id="8" name="Graphic 7">
            <a:hlinkClick r:id="" action="ppaction://hlinkshowjump?jump=previousslide"/>
            <a:extLst>
              <a:ext uri="{FF2B5EF4-FFF2-40B4-BE49-F238E27FC236}">
                <a16:creationId xmlns:a16="http://schemas.microsoft.com/office/drawing/2014/main" id="{BCF1F784-6B57-7CF9-8054-E26ECDC93DB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203199" y="6356352"/>
            <a:ext cx="304800" cy="304800"/>
          </a:xfrm>
          <a:prstGeom prst="rect">
            <a:avLst/>
          </a:prstGeom>
        </p:spPr>
      </p:pic>
      <p:sp>
        <p:nvSpPr>
          <p:cNvPr id="18" name="Tijdelijke aanduiding voor inhoud 2">
            <a:extLst>
              <a:ext uri="{FF2B5EF4-FFF2-40B4-BE49-F238E27FC236}">
                <a16:creationId xmlns:a16="http://schemas.microsoft.com/office/drawing/2014/main" id="{52D20E2A-E492-786E-ABBB-A9AFC650F9A7}"/>
              </a:ext>
            </a:extLst>
          </p:cNvPr>
          <p:cNvSpPr txBox="1">
            <a:spLocks/>
          </p:cNvSpPr>
          <p:nvPr/>
        </p:nvSpPr>
        <p:spPr>
          <a:xfrm>
            <a:off x="5645151" y="1442717"/>
            <a:ext cx="5257800" cy="3928198"/>
          </a:xfrm>
          <a:prstGeom prst="rect">
            <a:avLst/>
          </a:prstGeom>
        </p:spPr>
        <p:txBody>
          <a:bodyPr vert="horz" lIns="0" tIns="0" rIns="0" bIns="0" rtlCol="0">
            <a:noAutofit/>
          </a:bodyPr>
          <a:lstStyle>
            <a:lvl1pPr marL="216000" indent="-216000" algn="l" defTabSz="914400" rtl="0" eaLnBrk="1" latinLnBrk="0" hangingPunct="1">
              <a:lnSpc>
                <a:spcPct val="135000"/>
              </a:lnSpc>
              <a:spcBef>
                <a:spcPts val="0"/>
              </a:spcBef>
              <a:buFont typeface="Arial" panose="020B0604020202020204" pitchFamily="34" charset="0"/>
              <a:buChar char="•"/>
              <a:defRPr sz="1800" kern="1200" baseline="0">
                <a:solidFill>
                  <a:schemeClr val="tx1"/>
                </a:solidFill>
                <a:latin typeface="+mn-lt"/>
                <a:ea typeface="+mn-ea"/>
                <a:cs typeface="+mn-cs"/>
              </a:defRPr>
            </a:lvl1pPr>
            <a:lvl2pPr marL="432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nl-NL" spc="10" dirty="0">
                <a:solidFill>
                  <a:srgbClr val="000000"/>
                </a:solidFill>
                <a:latin typeface="Calibri" panose="020F0502020204030204" pitchFamily="34" charset="0"/>
                <a:ea typeface="MS ??"/>
                <a:cs typeface="Calibri" panose="020F0502020204030204" pitchFamily="34" charset="0"/>
              </a:rPr>
              <a:t>Voorbeelden thema’s voor PWS</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Actueel bedrijf (geschiedenis, concurrentie)</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Problematiek van zzp’ers</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Vestigingsklimaat</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De exportmarkt </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Sectoronderzoek</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Economische geschiedenis</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Waterschaarste en watermanagent</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Werkgelegenheid</a:t>
            </a:r>
          </a:p>
          <a:p>
            <a:pPr>
              <a:lnSpc>
                <a:spcPct val="100000"/>
              </a:lnSpc>
              <a:buFont typeface="Wingdings" pitchFamily="2" charset="2"/>
              <a:buChar char="§"/>
            </a:pPr>
            <a:endParaRPr lang="nl-NL" spc="10" dirty="0">
              <a:solidFill>
                <a:srgbClr val="000000"/>
              </a:solidFill>
              <a:latin typeface="Arial" panose="020B0604020202020204" pitchFamily="34" charset="0"/>
              <a:cs typeface="Arial" panose="020B0604020202020204" pitchFamily="34" charset="0"/>
            </a:endParaRPr>
          </a:p>
        </p:txBody>
      </p:sp>
      <p:pic>
        <p:nvPicPr>
          <p:cNvPr id="10" name="Afbeelding 9">
            <a:hlinkClick r:id="rId6" action="ppaction://hlinksldjump"/>
            <a:extLst>
              <a:ext uri="{FF2B5EF4-FFF2-40B4-BE49-F238E27FC236}">
                <a16:creationId xmlns:a16="http://schemas.microsoft.com/office/drawing/2014/main" id="{67272C81-4D85-35A6-692A-8167976AFEF9}"/>
              </a:ext>
            </a:extLst>
          </p:cNvPr>
          <p:cNvPicPr>
            <a:picLocks noChangeAspect="1"/>
          </p:cNvPicPr>
          <p:nvPr/>
        </p:nvPicPr>
        <p:blipFill>
          <a:blip r:embed="rId7"/>
          <a:stretch>
            <a:fillRect/>
          </a:stretch>
        </p:blipFill>
        <p:spPr>
          <a:xfrm>
            <a:off x="1814173" y="6336180"/>
            <a:ext cx="331680" cy="331680"/>
          </a:xfrm>
          <a:prstGeom prst="rect">
            <a:avLst/>
          </a:prstGeom>
        </p:spPr>
      </p:pic>
      <p:pic>
        <p:nvPicPr>
          <p:cNvPr id="11" name="Afbeelding 10">
            <a:hlinkClick r:id="rId8" action="ppaction://hlinksldjump"/>
            <a:extLst>
              <a:ext uri="{FF2B5EF4-FFF2-40B4-BE49-F238E27FC236}">
                <a16:creationId xmlns:a16="http://schemas.microsoft.com/office/drawing/2014/main" id="{AA3B01FD-D174-E9A8-2FE8-37FDB7A13906}"/>
              </a:ext>
            </a:extLst>
          </p:cNvPr>
          <p:cNvPicPr>
            <a:picLocks noChangeAspect="1"/>
          </p:cNvPicPr>
          <p:nvPr/>
        </p:nvPicPr>
        <p:blipFill>
          <a:blip r:embed="rId9"/>
          <a:stretch>
            <a:fillRect/>
          </a:stretch>
        </p:blipFill>
        <p:spPr>
          <a:xfrm>
            <a:off x="2200186" y="6331225"/>
            <a:ext cx="361656" cy="350084"/>
          </a:xfrm>
          <a:prstGeom prst="rect">
            <a:avLst/>
          </a:prstGeom>
        </p:spPr>
      </p:pic>
      <p:pic>
        <p:nvPicPr>
          <p:cNvPr id="12" name="Afbeelding 11">
            <a:hlinkClick r:id="rId10" action="ppaction://hlinksldjump"/>
            <a:extLst>
              <a:ext uri="{FF2B5EF4-FFF2-40B4-BE49-F238E27FC236}">
                <a16:creationId xmlns:a16="http://schemas.microsoft.com/office/drawing/2014/main" id="{2474EAB2-0AE5-F50D-0F0B-B04714EF2284}"/>
              </a:ext>
            </a:extLst>
          </p:cNvPr>
          <p:cNvPicPr>
            <a:picLocks noChangeAspect="1"/>
          </p:cNvPicPr>
          <p:nvPr/>
        </p:nvPicPr>
        <p:blipFill>
          <a:blip r:embed="rId11"/>
          <a:stretch>
            <a:fillRect/>
          </a:stretch>
        </p:blipFill>
        <p:spPr>
          <a:xfrm flipH="1">
            <a:off x="2624687" y="6337948"/>
            <a:ext cx="331679" cy="331679"/>
          </a:xfrm>
          <a:prstGeom prst="rect">
            <a:avLst/>
          </a:prstGeom>
        </p:spPr>
      </p:pic>
      <p:pic>
        <p:nvPicPr>
          <p:cNvPr id="13" name="Afbeelding 12">
            <a:hlinkClick r:id="rId12" action="ppaction://hlinksldjump"/>
            <a:extLst>
              <a:ext uri="{FF2B5EF4-FFF2-40B4-BE49-F238E27FC236}">
                <a16:creationId xmlns:a16="http://schemas.microsoft.com/office/drawing/2014/main" id="{1B063F8C-63D1-A917-79E3-5BFAAF457170}"/>
              </a:ext>
            </a:extLst>
          </p:cNvPr>
          <p:cNvPicPr>
            <a:picLocks noChangeAspect="1"/>
          </p:cNvPicPr>
          <p:nvPr/>
        </p:nvPicPr>
        <p:blipFill>
          <a:blip r:embed="rId13"/>
          <a:stretch>
            <a:fillRect/>
          </a:stretch>
        </p:blipFill>
        <p:spPr>
          <a:xfrm flipH="1">
            <a:off x="3024195" y="6337948"/>
            <a:ext cx="331679" cy="331679"/>
          </a:xfrm>
          <a:prstGeom prst="rect">
            <a:avLst/>
          </a:prstGeom>
        </p:spPr>
      </p:pic>
      <p:pic>
        <p:nvPicPr>
          <p:cNvPr id="14" name="Afbeelding 13">
            <a:hlinkClick r:id="rId14" action="ppaction://hlinksldjump"/>
            <a:extLst>
              <a:ext uri="{FF2B5EF4-FFF2-40B4-BE49-F238E27FC236}">
                <a16:creationId xmlns:a16="http://schemas.microsoft.com/office/drawing/2014/main" id="{537AE21B-70C4-0F6E-E8A1-720D7E50B5A7}"/>
              </a:ext>
            </a:extLst>
          </p:cNvPr>
          <p:cNvPicPr>
            <a:picLocks noChangeAspect="1"/>
          </p:cNvPicPr>
          <p:nvPr/>
        </p:nvPicPr>
        <p:blipFill>
          <a:blip r:embed="rId15"/>
          <a:stretch>
            <a:fillRect/>
          </a:stretch>
        </p:blipFill>
        <p:spPr>
          <a:xfrm flipH="1">
            <a:off x="3421749" y="6321405"/>
            <a:ext cx="361654" cy="361654"/>
          </a:xfrm>
          <a:prstGeom prst="rect">
            <a:avLst/>
          </a:prstGeom>
        </p:spPr>
      </p:pic>
      <p:pic>
        <p:nvPicPr>
          <p:cNvPr id="15" name="Afbeelding 14" descr="Afbeelding met tekst, logo, schermopname, ontwerp&#10;&#10;Automatisch gegenereerde beschrijving">
            <a:hlinkClick r:id="rId16" action="ppaction://hlinksldjump"/>
            <a:extLst>
              <a:ext uri="{FF2B5EF4-FFF2-40B4-BE49-F238E27FC236}">
                <a16:creationId xmlns:a16="http://schemas.microsoft.com/office/drawing/2014/main" id="{63B10405-1689-6F8B-8484-293EC4ACF78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6" name="Afbeelding 15" descr="Afbeelding met tekst, logo, Graphics, Lettertype&#10;&#10;Automatisch gegenereerde beschrijving">
            <a:hlinkClick r:id="rId18" action="ppaction://hlinksldjump"/>
            <a:extLst>
              <a:ext uri="{FF2B5EF4-FFF2-40B4-BE49-F238E27FC236}">
                <a16:creationId xmlns:a16="http://schemas.microsoft.com/office/drawing/2014/main" id="{7253EAC5-65FA-71F7-9D64-E3CA6F603B9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7" name="Afbeelding 16">
            <a:hlinkClick r:id="rId20" action="ppaction://hlinksldjump"/>
            <a:extLst>
              <a:ext uri="{FF2B5EF4-FFF2-40B4-BE49-F238E27FC236}">
                <a16:creationId xmlns:a16="http://schemas.microsoft.com/office/drawing/2014/main" id="{022D326C-D5AF-709D-6152-D1F23BCA5E15}"/>
              </a:ext>
            </a:extLst>
          </p:cNvPr>
          <p:cNvPicPr>
            <a:picLocks noChangeAspect="1"/>
          </p:cNvPicPr>
          <p:nvPr/>
        </p:nvPicPr>
        <p:blipFill>
          <a:blip r:embed="rId21"/>
          <a:stretch>
            <a:fillRect/>
          </a:stretch>
        </p:blipFill>
        <p:spPr>
          <a:xfrm>
            <a:off x="1421440" y="6343395"/>
            <a:ext cx="331680" cy="326373"/>
          </a:xfrm>
          <a:prstGeom prst="rect">
            <a:avLst/>
          </a:prstGeom>
        </p:spPr>
      </p:pic>
      <p:pic>
        <p:nvPicPr>
          <p:cNvPr id="25" name="Afbeelding 24">
            <a:hlinkClick r:id="rId22" action="ppaction://hlinksldjump"/>
            <a:extLst>
              <a:ext uri="{FF2B5EF4-FFF2-40B4-BE49-F238E27FC236}">
                <a16:creationId xmlns:a16="http://schemas.microsoft.com/office/drawing/2014/main" id="{425160AF-465C-FE25-DDB7-6EB564433795}"/>
              </a:ext>
            </a:extLst>
          </p:cNvPr>
          <p:cNvPicPr>
            <a:picLocks noChangeAspect="1"/>
          </p:cNvPicPr>
          <p:nvPr/>
        </p:nvPicPr>
        <p:blipFill>
          <a:blip r:embed="rId23"/>
          <a:stretch>
            <a:fillRect/>
          </a:stretch>
        </p:blipFill>
        <p:spPr>
          <a:xfrm flipH="1">
            <a:off x="634022" y="6341577"/>
            <a:ext cx="325344" cy="329489"/>
          </a:xfrm>
          <a:prstGeom prst="rect">
            <a:avLst/>
          </a:prstGeom>
        </p:spPr>
      </p:pic>
      <p:sp>
        <p:nvSpPr>
          <p:cNvPr id="26" name="Tekstvak 25">
            <a:extLst>
              <a:ext uri="{FF2B5EF4-FFF2-40B4-BE49-F238E27FC236}">
                <a16:creationId xmlns:a16="http://schemas.microsoft.com/office/drawing/2014/main" id="{E801DFCC-FAF7-70F8-0BBD-31BEFC98D5B4}"/>
              </a:ext>
            </a:extLst>
          </p:cNvPr>
          <p:cNvSpPr txBox="1"/>
          <p:nvPr/>
        </p:nvSpPr>
        <p:spPr>
          <a:xfrm>
            <a:off x="955044" y="4505634"/>
            <a:ext cx="3299791" cy="369332"/>
          </a:xfrm>
          <a:prstGeom prst="rect">
            <a:avLst/>
          </a:prstGeom>
          <a:noFill/>
        </p:spPr>
        <p:txBody>
          <a:bodyPr wrap="square" rtlCol="0">
            <a:spAutoFit/>
          </a:bodyPr>
          <a:lstStyle/>
          <a:p>
            <a:r>
              <a:rPr lang="nl-NL" dirty="0">
                <a:solidFill>
                  <a:srgbClr val="0070C0"/>
                </a:solidFill>
                <a:latin typeface="Calibri" panose="020F0502020204030204" pitchFamily="34" charset="0"/>
                <a:cs typeface="Calibri" panose="020F0502020204030204" pitchFamily="34" charset="0"/>
                <a:hlinkClick r:id="rId24" action="ppaction://hlinksldjump">
                  <a:extLst>
                    <a:ext uri="{A12FA001-AC4F-418D-AE19-62706E023703}">
                      <ahyp:hlinkClr xmlns:ahyp="http://schemas.microsoft.com/office/drawing/2018/hyperlinkcolor" val="tx"/>
                    </a:ext>
                  </a:extLst>
                </a:hlinkClick>
              </a:rPr>
              <a:t>Terug naar Vakken op school</a:t>
            </a:r>
            <a:endParaRPr lang="nl-NL"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597963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Engels</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1"/>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Voorbeelde</a:t>
            </a:r>
            <a:r>
              <a:rPr lang="nl-NL" spc="10" dirty="0">
                <a:solidFill>
                  <a:srgbClr val="000000"/>
                </a:solidFill>
                <a:latin typeface="Calibri" panose="020F0502020204030204" pitchFamily="34" charset="0"/>
                <a:ea typeface="MS ??"/>
                <a:cs typeface="Calibri" panose="020F0502020204030204" pitchFamily="34" charset="0"/>
              </a:rPr>
              <a:t>n thema’s voor PWS</a:t>
            </a:r>
            <a:endParaRPr lang="nl-NL" sz="1800" spc="10" dirty="0">
              <a:solidFill>
                <a:srgbClr val="000000"/>
              </a:solidFill>
              <a:effectLst/>
              <a:latin typeface="Calibri" panose="020F0502020204030204" pitchFamily="34" charset="0"/>
              <a:ea typeface="MS ??"/>
              <a:cs typeface="Calibri" panose="020F0502020204030204" pitchFamily="34" charset="0"/>
            </a:endParaRPr>
          </a:p>
          <a:p>
            <a:pPr lvl="0">
              <a:lnSpc>
                <a:spcPct val="100000"/>
              </a:lnSpc>
              <a:buFont typeface="Wingdings" pitchFamily="2" charset="2"/>
              <a:buChar char="§"/>
            </a:pPr>
            <a:r>
              <a:rPr lang="en-US"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What made London swing in the sixties?</a:t>
            </a:r>
            <a:endPar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00000"/>
              </a:lnSpc>
              <a:buFont typeface="Wingdings" pitchFamily="2" charset="2"/>
              <a:buChar char="§"/>
            </a:pPr>
            <a:r>
              <a:rPr lang="en-US" spc="10" dirty="0">
                <a:solidFill>
                  <a:srgbClr val="000000"/>
                </a:solidFill>
                <a:latin typeface="Calibri" panose="020F0502020204030204" pitchFamily="34" charset="0"/>
                <a:ea typeface="Calibri" panose="020F0502020204030204" pitchFamily="34" charset="0"/>
                <a:cs typeface="Calibri" panose="020F0502020204030204" pitchFamily="34" charset="0"/>
              </a:rPr>
              <a:t>T</a:t>
            </a:r>
            <a:r>
              <a:rPr lang="en-US"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 Tudors: the tv-series versus historical facts</a:t>
            </a:r>
            <a:endPar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00000"/>
              </a:lnSpc>
              <a:buFont typeface="Wingdings" pitchFamily="2" charset="2"/>
              <a:buChar char="§"/>
            </a:pPr>
            <a:r>
              <a:rPr lang="en-US" spc="10" dirty="0">
                <a:solidFill>
                  <a:srgbClr val="000000"/>
                </a:solidFill>
                <a:latin typeface="Calibri" panose="020F0502020204030204" pitchFamily="34" charset="0"/>
                <a:ea typeface="Calibri" panose="020F0502020204030204" pitchFamily="34" charset="0"/>
                <a:cs typeface="Calibri" panose="020F0502020204030204" pitchFamily="34" charset="0"/>
              </a:rPr>
              <a:t>British </a:t>
            </a:r>
            <a:r>
              <a:rPr lang="en-US"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royals</a:t>
            </a:r>
            <a:endPar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00000"/>
              </a:lnSpc>
              <a:buFont typeface="Wingdings" pitchFamily="2" charset="2"/>
              <a:buChar char="§"/>
            </a:pPr>
            <a:r>
              <a:rPr lang="en-US"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British </a:t>
            </a:r>
            <a:r>
              <a:rPr lang="en-US" sz="1800" spc="1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humour</a:t>
            </a:r>
            <a:r>
              <a:rPr lang="en-US"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from Monty Python to Little Britain</a:t>
            </a:r>
            <a:endPar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00000"/>
              </a:lnSpc>
              <a:buFont typeface="Wingdings" pitchFamily="2" charset="2"/>
              <a:buChar char="§"/>
            </a:pPr>
            <a:r>
              <a:rPr lang="en-US"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British newspapers: tabloids versus quality newspapers</a:t>
            </a:r>
            <a:endPar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00000"/>
              </a:lnSpc>
              <a:buFont typeface="Wingdings" pitchFamily="2" charset="2"/>
              <a:buChar char="§"/>
            </a:pPr>
            <a:r>
              <a:rPr lang="en-US"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English Tea: Why are the British so fond of their tea?</a:t>
            </a:r>
            <a:endPar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00000"/>
              </a:lnSpc>
              <a:buFont typeface="Wingdings" pitchFamily="2" charset="2"/>
              <a:buChar char="§"/>
            </a:pPr>
            <a:r>
              <a:rPr lang="en-US" spc="10" dirty="0">
                <a:solidFill>
                  <a:srgbClr val="000000"/>
                </a:solidFill>
                <a:latin typeface="Calibri" panose="020F0502020204030204" pitchFamily="34" charset="0"/>
                <a:ea typeface="Calibri" panose="020F0502020204030204" pitchFamily="34" charset="0"/>
                <a:cs typeface="Calibri" panose="020F0502020204030204" pitchFamily="34" charset="0"/>
              </a:rPr>
              <a:t>P</a:t>
            </a:r>
            <a:r>
              <a:rPr lang="en-US"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rotest songs: modern bards with a message</a:t>
            </a:r>
            <a:endPar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nSpc>
                <a:spcPct val="100000"/>
              </a:lnSpc>
              <a:buFont typeface="Wingdings" pitchFamily="2" charset="2"/>
              <a:buChar char="§"/>
            </a:pPr>
            <a:r>
              <a:rPr lang="nl-NL" sz="1800" dirty="0">
                <a:effectLst/>
                <a:latin typeface="Calibri" panose="020F0502020204030204" pitchFamily="34" charset="0"/>
                <a:ea typeface="Calibri" panose="020F0502020204030204" pitchFamily="34" charset="0"/>
                <a:cs typeface="Calibri" panose="020F0502020204030204" pitchFamily="34" charset="0"/>
              </a:rPr>
              <a:t>The Harry Potter </a:t>
            </a:r>
            <a:r>
              <a:rPr lang="nl-NL" sz="1800" dirty="0" err="1">
                <a:effectLst/>
                <a:latin typeface="Calibri" panose="020F0502020204030204" pitchFamily="34" charset="0"/>
                <a:ea typeface="Calibri" panose="020F0502020204030204" pitchFamily="34" charset="0"/>
                <a:cs typeface="Calibri" panose="020F0502020204030204" pitchFamily="34" charset="0"/>
              </a:rPr>
              <a:t>phenomenon</a:t>
            </a:r>
            <a:r>
              <a:rPr lang="nl-NL" dirty="0">
                <a:effectLst/>
                <a:latin typeface="Calibri" panose="020F0502020204030204" pitchFamily="34" charset="0"/>
                <a:cs typeface="Calibri" panose="020F0502020204030204" pitchFamily="34" charset="0"/>
              </a:rPr>
              <a:t> </a:t>
            </a:r>
            <a:endPar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F4436A11-624B-1642-358A-96B089ABEE7A}"/>
              </a:ext>
            </a:extLst>
          </p:cNvPr>
          <p:cNvPicPr>
            <a:picLocks noChangeAspect="1"/>
          </p:cNvPicPr>
          <p:nvPr/>
        </p:nvPicPr>
        <p:blipFill>
          <a:blip r:embed="rId3"/>
          <a:stretch>
            <a:fillRect/>
          </a:stretch>
        </p:blipFill>
        <p:spPr>
          <a:xfrm>
            <a:off x="838200" y="0"/>
            <a:ext cx="1168400" cy="1201231"/>
          </a:xfrm>
          <a:prstGeom prst="rect">
            <a:avLst/>
          </a:prstGeom>
        </p:spPr>
      </p:pic>
      <p:pic>
        <p:nvPicPr>
          <p:cNvPr id="8" name="Graphic 7">
            <a:hlinkClick r:id="" action="ppaction://hlinkshowjump?jump=nextslide"/>
            <a:extLst>
              <a:ext uri="{FF2B5EF4-FFF2-40B4-BE49-F238E27FC236}">
                <a16:creationId xmlns:a16="http://schemas.microsoft.com/office/drawing/2014/main" id="{04C33669-ABDE-BB2D-090D-A44E4DBA2C0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84001" y="6364827"/>
            <a:ext cx="304800" cy="304800"/>
          </a:xfrm>
          <a:prstGeom prst="rect">
            <a:avLst/>
          </a:prstGeom>
        </p:spPr>
      </p:pic>
      <p:pic>
        <p:nvPicPr>
          <p:cNvPr id="10" name="Graphic 9">
            <a:hlinkClick r:id="" action="ppaction://hlinkshowjump?jump=previousslide"/>
            <a:extLst>
              <a:ext uri="{FF2B5EF4-FFF2-40B4-BE49-F238E27FC236}">
                <a16:creationId xmlns:a16="http://schemas.microsoft.com/office/drawing/2014/main" id="{B15FD979-02AD-877B-6988-B290C0B715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203199" y="6356352"/>
            <a:ext cx="304800" cy="304800"/>
          </a:xfrm>
          <a:prstGeom prst="rect">
            <a:avLst/>
          </a:prstGeom>
        </p:spPr>
      </p:pic>
      <p:pic>
        <p:nvPicPr>
          <p:cNvPr id="3" name="Afbeelding 2">
            <a:hlinkClick r:id="rId6" action="ppaction://hlinksldjump"/>
            <a:extLst>
              <a:ext uri="{FF2B5EF4-FFF2-40B4-BE49-F238E27FC236}">
                <a16:creationId xmlns:a16="http://schemas.microsoft.com/office/drawing/2014/main" id="{DF392066-4CB6-2017-F24F-FD5F4C7A5F82}"/>
              </a:ext>
            </a:extLst>
          </p:cNvPr>
          <p:cNvPicPr>
            <a:picLocks noChangeAspect="1"/>
          </p:cNvPicPr>
          <p:nvPr/>
        </p:nvPicPr>
        <p:blipFill>
          <a:blip r:embed="rId7"/>
          <a:stretch>
            <a:fillRect/>
          </a:stretch>
        </p:blipFill>
        <p:spPr>
          <a:xfrm>
            <a:off x="1814173" y="6336180"/>
            <a:ext cx="331680" cy="331680"/>
          </a:xfrm>
          <a:prstGeom prst="rect">
            <a:avLst/>
          </a:prstGeom>
        </p:spPr>
      </p:pic>
      <p:pic>
        <p:nvPicPr>
          <p:cNvPr id="5" name="Afbeelding 4">
            <a:hlinkClick r:id="rId8" action="ppaction://hlinksldjump"/>
            <a:extLst>
              <a:ext uri="{FF2B5EF4-FFF2-40B4-BE49-F238E27FC236}">
                <a16:creationId xmlns:a16="http://schemas.microsoft.com/office/drawing/2014/main" id="{1F50B599-C440-6086-38F3-F146F96B4C72}"/>
              </a:ext>
            </a:extLst>
          </p:cNvPr>
          <p:cNvPicPr>
            <a:picLocks noChangeAspect="1"/>
          </p:cNvPicPr>
          <p:nvPr/>
        </p:nvPicPr>
        <p:blipFill>
          <a:blip r:embed="rId9"/>
          <a:stretch>
            <a:fillRect/>
          </a:stretch>
        </p:blipFill>
        <p:spPr>
          <a:xfrm>
            <a:off x="2200186" y="6331225"/>
            <a:ext cx="361656" cy="350084"/>
          </a:xfrm>
          <a:prstGeom prst="rect">
            <a:avLst/>
          </a:prstGeom>
        </p:spPr>
      </p:pic>
      <p:pic>
        <p:nvPicPr>
          <p:cNvPr id="13" name="Afbeelding 12">
            <a:hlinkClick r:id="rId10" action="ppaction://hlinksldjump"/>
            <a:extLst>
              <a:ext uri="{FF2B5EF4-FFF2-40B4-BE49-F238E27FC236}">
                <a16:creationId xmlns:a16="http://schemas.microsoft.com/office/drawing/2014/main" id="{310EF508-C47B-B170-737E-B7981A09A42A}"/>
              </a:ext>
            </a:extLst>
          </p:cNvPr>
          <p:cNvPicPr>
            <a:picLocks noChangeAspect="1"/>
          </p:cNvPicPr>
          <p:nvPr/>
        </p:nvPicPr>
        <p:blipFill>
          <a:blip r:embed="rId11"/>
          <a:stretch>
            <a:fillRect/>
          </a:stretch>
        </p:blipFill>
        <p:spPr>
          <a:xfrm flipH="1">
            <a:off x="2624687" y="6337948"/>
            <a:ext cx="331679" cy="331679"/>
          </a:xfrm>
          <a:prstGeom prst="rect">
            <a:avLst/>
          </a:prstGeom>
        </p:spPr>
      </p:pic>
      <p:pic>
        <p:nvPicPr>
          <p:cNvPr id="15" name="Afbeelding 14">
            <a:hlinkClick r:id="rId12" action="ppaction://hlinksldjump"/>
            <a:extLst>
              <a:ext uri="{FF2B5EF4-FFF2-40B4-BE49-F238E27FC236}">
                <a16:creationId xmlns:a16="http://schemas.microsoft.com/office/drawing/2014/main" id="{3A7284F8-9333-DD2C-5072-B1266B1E36EE}"/>
              </a:ext>
            </a:extLst>
          </p:cNvPr>
          <p:cNvPicPr>
            <a:picLocks noChangeAspect="1"/>
          </p:cNvPicPr>
          <p:nvPr/>
        </p:nvPicPr>
        <p:blipFill>
          <a:blip r:embed="rId13"/>
          <a:stretch>
            <a:fillRect/>
          </a:stretch>
        </p:blipFill>
        <p:spPr>
          <a:xfrm flipH="1">
            <a:off x="3024195" y="6337948"/>
            <a:ext cx="331679" cy="331679"/>
          </a:xfrm>
          <a:prstGeom prst="rect">
            <a:avLst/>
          </a:prstGeom>
        </p:spPr>
      </p:pic>
      <p:pic>
        <p:nvPicPr>
          <p:cNvPr id="16" name="Afbeelding 15">
            <a:hlinkClick r:id="rId14" action="ppaction://hlinksldjump"/>
            <a:extLst>
              <a:ext uri="{FF2B5EF4-FFF2-40B4-BE49-F238E27FC236}">
                <a16:creationId xmlns:a16="http://schemas.microsoft.com/office/drawing/2014/main" id="{390D208A-84F5-B9DC-AD1F-8539E2D47D82}"/>
              </a:ext>
            </a:extLst>
          </p:cNvPr>
          <p:cNvPicPr>
            <a:picLocks noChangeAspect="1"/>
          </p:cNvPicPr>
          <p:nvPr/>
        </p:nvPicPr>
        <p:blipFill>
          <a:blip r:embed="rId15"/>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6" action="ppaction://hlinksldjump"/>
            <a:extLst>
              <a:ext uri="{FF2B5EF4-FFF2-40B4-BE49-F238E27FC236}">
                <a16:creationId xmlns:a16="http://schemas.microsoft.com/office/drawing/2014/main" id="{4C0943E1-0020-961E-D602-1DDC8D70D58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8" action="ppaction://hlinksldjump"/>
            <a:extLst>
              <a:ext uri="{FF2B5EF4-FFF2-40B4-BE49-F238E27FC236}">
                <a16:creationId xmlns:a16="http://schemas.microsoft.com/office/drawing/2014/main" id="{B74C42F8-EF2A-C555-AB22-ACBC4A54C02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20" action="ppaction://hlinksldjump"/>
            <a:extLst>
              <a:ext uri="{FF2B5EF4-FFF2-40B4-BE49-F238E27FC236}">
                <a16:creationId xmlns:a16="http://schemas.microsoft.com/office/drawing/2014/main" id="{8429C902-A7DE-80BB-02BF-F8FC9ED3EE9D}"/>
              </a:ext>
            </a:extLst>
          </p:cNvPr>
          <p:cNvPicPr>
            <a:picLocks noChangeAspect="1"/>
          </p:cNvPicPr>
          <p:nvPr/>
        </p:nvPicPr>
        <p:blipFill>
          <a:blip r:embed="rId21"/>
          <a:stretch>
            <a:fillRect/>
          </a:stretch>
        </p:blipFill>
        <p:spPr>
          <a:xfrm>
            <a:off x="1421440" y="6343395"/>
            <a:ext cx="331680" cy="326373"/>
          </a:xfrm>
          <a:prstGeom prst="rect">
            <a:avLst/>
          </a:prstGeom>
        </p:spPr>
      </p:pic>
      <p:pic>
        <p:nvPicPr>
          <p:cNvPr id="24" name="Afbeelding 23">
            <a:hlinkClick r:id="rId22" action="ppaction://hlinksldjump"/>
            <a:extLst>
              <a:ext uri="{FF2B5EF4-FFF2-40B4-BE49-F238E27FC236}">
                <a16:creationId xmlns:a16="http://schemas.microsoft.com/office/drawing/2014/main" id="{1434C24D-8106-CCBA-F850-FB754E3863DC}"/>
              </a:ext>
            </a:extLst>
          </p:cNvPr>
          <p:cNvPicPr>
            <a:picLocks noChangeAspect="1"/>
          </p:cNvPicPr>
          <p:nvPr/>
        </p:nvPicPr>
        <p:blipFill>
          <a:blip r:embed="rId23"/>
          <a:stretch>
            <a:fillRect/>
          </a:stretch>
        </p:blipFill>
        <p:spPr>
          <a:xfrm flipH="1">
            <a:off x="634022" y="6341577"/>
            <a:ext cx="325344" cy="329489"/>
          </a:xfrm>
          <a:prstGeom prst="rect">
            <a:avLst/>
          </a:prstGeom>
        </p:spPr>
      </p:pic>
      <p:sp>
        <p:nvSpPr>
          <p:cNvPr id="25" name="Tekstvak 24">
            <a:extLst>
              <a:ext uri="{FF2B5EF4-FFF2-40B4-BE49-F238E27FC236}">
                <a16:creationId xmlns:a16="http://schemas.microsoft.com/office/drawing/2014/main" id="{B7DB0CC5-4E2A-9FFE-2BA0-0E4BDD5EE55E}"/>
              </a:ext>
            </a:extLst>
          </p:cNvPr>
          <p:cNvSpPr txBox="1"/>
          <p:nvPr/>
        </p:nvSpPr>
        <p:spPr>
          <a:xfrm>
            <a:off x="959366" y="4530516"/>
            <a:ext cx="3299791" cy="369332"/>
          </a:xfrm>
          <a:prstGeom prst="rect">
            <a:avLst/>
          </a:prstGeom>
          <a:noFill/>
        </p:spPr>
        <p:txBody>
          <a:bodyPr wrap="square" rtlCol="0">
            <a:spAutoFit/>
          </a:bodyPr>
          <a:lstStyle/>
          <a:p>
            <a:r>
              <a:rPr lang="nl-NL" dirty="0">
                <a:solidFill>
                  <a:srgbClr val="0070C0"/>
                </a:solidFill>
                <a:latin typeface="Calibri" panose="020F0502020204030204" pitchFamily="34" charset="0"/>
                <a:cs typeface="Calibri" panose="020F0502020204030204" pitchFamily="34" charset="0"/>
                <a:hlinkClick r:id="rId24" action="ppaction://hlinksldjump">
                  <a:extLst>
                    <a:ext uri="{A12FA001-AC4F-418D-AE19-62706E023703}">
                      <ahyp:hlinkClr xmlns:ahyp="http://schemas.microsoft.com/office/drawing/2018/hyperlinkcolor" val="tx"/>
                    </a:ext>
                  </a:extLst>
                </a:hlinkClick>
              </a:rPr>
              <a:t>Terug naar Vakken op school</a:t>
            </a:r>
            <a:endParaRPr lang="nl-NL"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014922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Frans</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1"/>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Voorbeelde</a:t>
            </a:r>
            <a:r>
              <a:rPr lang="nl-NL" spc="10" dirty="0">
                <a:solidFill>
                  <a:srgbClr val="000000"/>
                </a:solidFill>
                <a:latin typeface="Calibri" panose="020F0502020204030204" pitchFamily="34" charset="0"/>
                <a:ea typeface="MS ??"/>
                <a:cs typeface="Calibri" panose="020F0502020204030204" pitchFamily="34" charset="0"/>
              </a:rPr>
              <a:t>n thema’s voor PWS</a:t>
            </a:r>
            <a:endParaRPr lang="nl-NL" sz="1800" spc="10" dirty="0">
              <a:solidFill>
                <a:srgbClr val="000000"/>
              </a:solidFill>
              <a:effectLst/>
              <a:latin typeface="Calibri" panose="020F0502020204030204" pitchFamily="34" charset="0"/>
              <a:ea typeface="MS ??"/>
              <a:cs typeface="Calibri" panose="020F0502020204030204" pitchFamily="34" charset="0"/>
            </a:endParaRPr>
          </a:p>
          <a:p>
            <a:pPr lvl="0">
              <a:lnSpc>
                <a:spcPct val="100000"/>
              </a:lnSpc>
              <a:buFont typeface="Wingdings" pitchFamily="2" charset="2"/>
              <a:buChar char="§"/>
            </a:pPr>
            <a:r>
              <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Le plus </a:t>
            </a:r>
            <a:r>
              <a:rPr lang="nl-NL" sz="1800" spc="1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jeune</a:t>
            </a:r>
            <a:r>
              <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président de la France</a:t>
            </a:r>
          </a:p>
          <a:p>
            <a:pPr lvl="0">
              <a:lnSpc>
                <a:spcPct val="100000"/>
              </a:lnSpc>
              <a:buFont typeface="Wingdings" pitchFamily="2" charset="2"/>
              <a:buChar char="§"/>
            </a:pPr>
            <a:r>
              <a:rPr lang="en-US" spc="10" dirty="0">
                <a:solidFill>
                  <a:srgbClr val="000000"/>
                </a:solidFill>
                <a:latin typeface="Calibri" panose="020F0502020204030204" pitchFamily="34" charset="0"/>
                <a:ea typeface="Calibri" panose="020F0502020204030204" pitchFamily="34" charset="0"/>
                <a:cs typeface="Calibri" panose="020F0502020204030204" pitchFamily="34" charset="0"/>
              </a:rPr>
              <a:t>Tahar Be </a:t>
            </a:r>
            <a:r>
              <a:rPr lang="en-US" spc="10" dirty="0" err="1">
                <a:solidFill>
                  <a:srgbClr val="000000"/>
                </a:solidFill>
                <a:latin typeface="Calibri" panose="020F0502020204030204" pitchFamily="34" charset="0"/>
                <a:ea typeface="Calibri" panose="020F0502020204030204" pitchFamily="34" charset="0"/>
                <a:cs typeface="Calibri" panose="020F0502020204030204" pitchFamily="34" charset="0"/>
              </a:rPr>
              <a:t>Jalloun</a:t>
            </a:r>
            <a:r>
              <a:rPr lang="en-US" spc="10" dirty="0">
                <a:solidFill>
                  <a:srgbClr val="000000"/>
                </a:solidFill>
                <a:latin typeface="Calibri" panose="020F0502020204030204" pitchFamily="34" charset="0"/>
                <a:ea typeface="Calibri" panose="020F0502020204030204" pitchFamily="34" charset="0"/>
                <a:cs typeface="Calibri" panose="020F0502020204030204" pitchFamily="34" charset="0"/>
              </a:rPr>
              <a:t>, le representant </a:t>
            </a:r>
            <a:r>
              <a:rPr lang="en-US" spc="10" dirty="0" err="1">
                <a:solidFill>
                  <a:srgbClr val="000000"/>
                </a:solidFill>
                <a:latin typeface="Calibri" panose="020F0502020204030204" pitchFamily="34" charset="0"/>
                <a:ea typeface="Calibri" panose="020F0502020204030204" pitchFamily="34" charset="0"/>
                <a:cs typeface="Calibri" panose="020F0502020204030204" pitchFamily="34" charset="0"/>
              </a:rPr>
              <a:t>litteraire</a:t>
            </a:r>
            <a:r>
              <a:rPr lang="en-US" spc="10" dirty="0">
                <a:solidFill>
                  <a:srgbClr val="000000"/>
                </a:solidFill>
                <a:latin typeface="Calibri" panose="020F0502020204030204" pitchFamily="34" charset="0"/>
                <a:ea typeface="Calibri" panose="020F0502020204030204" pitchFamily="34" charset="0"/>
                <a:cs typeface="Calibri" panose="020F0502020204030204" pitchFamily="34" charset="0"/>
              </a:rPr>
              <a:t> de monde </a:t>
            </a:r>
            <a:r>
              <a:rPr lang="en-US" spc="10" dirty="0" err="1">
                <a:solidFill>
                  <a:srgbClr val="000000"/>
                </a:solidFill>
                <a:latin typeface="Calibri" panose="020F0502020204030204" pitchFamily="34" charset="0"/>
                <a:ea typeface="Calibri" panose="020F0502020204030204" pitchFamily="34" charset="0"/>
                <a:cs typeface="Calibri" panose="020F0502020204030204" pitchFamily="34" charset="0"/>
              </a:rPr>
              <a:t>arabe</a:t>
            </a:r>
            <a:endParaRPr lang="en-US" spc="1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0">
              <a:lnSpc>
                <a:spcPct val="100000"/>
              </a:lnSpc>
              <a:buFont typeface="Wingdings" pitchFamily="2" charset="2"/>
              <a:buChar char="§"/>
            </a:pPr>
            <a:r>
              <a:rPr lang="en-US" spc="10" dirty="0">
                <a:solidFill>
                  <a:srgbClr val="000000"/>
                </a:solidFill>
                <a:latin typeface="Calibri" panose="020F0502020204030204" pitchFamily="34" charset="0"/>
                <a:ea typeface="Calibri" panose="020F0502020204030204" pitchFamily="34" charset="0"/>
                <a:cs typeface="Calibri" panose="020F0502020204030204" pitchFamily="34" charset="0"/>
              </a:rPr>
              <a:t>Dans </a:t>
            </a:r>
            <a:r>
              <a:rPr lang="en-US" spc="10" dirty="0" err="1">
                <a:solidFill>
                  <a:srgbClr val="000000"/>
                </a:solidFill>
                <a:latin typeface="Calibri" panose="020F0502020204030204" pitchFamily="34" charset="0"/>
                <a:ea typeface="Calibri" panose="020F0502020204030204" pitchFamily="34" charset="0"/>
                <a:cs typeface="Calibri" panose="020F0502020204030204" pitchFamily="34" charset="0"/>
              </a:rPr>
              <a:t>en</a:t>
            </a:r>
            <a:r>
              <a:rPr lang="en-US" spc="10" dirty="0">
                <a:solidFill>
                  <a:srgbClr val="000000"/>
                </a:solidFill>
                <a:latin typeface="Calibri" panose="020F0502020204030204" pitchFamily="34" charset="0"/>
                <a:ea typeface="Calibri" panose="020F0502020204030204" pitchFamily="34" charset="0"/>
                <a:cs typeface="Calibri" panose="020F0502020204030204" pitchFamily="34" charset="0"/>
              </a:rPr>
              <a:t> religion main dans la </a:t>
            </a:r>
            <a:r>
              <a:rPr lang="en-US" spc="10" dirty="0" err="1">
                <a:solidFill>
                  <a:srgbClr val="000000"/>
                </a:solidFill>
                <a:latin typeface="Calibri" panose="020F0502020204030204" pitchFamily="34" charset="0"/>
                <a:ea typeface="Calibri" panose="020F0502020204030204" pitchFamily="34" charset="0"/>
                <a:cs typeface="Calibri" panose="020F0502020204030204" pitchFamily="34" charset="0"/>
              </a:rPr>
              <a:t>maine</a:t>
            </a:r>
            <a:r>
              <a:rPr lang="en-US" spc="1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pc="10" dirty="0" err="1">
                <a:solidFill>
                  <a:srgbClr val="000000"/>
                </a:solidFill>
                <a:latin typeface="Calibri" panose="020F0502020204030204" pitchFamily="34" charset="0"/>
                <a:ea typeface="Calibri" panose="020F0502020204030204" pitchFamily="34" charset="0"/>
                <a:cs typeface="Calibri" panose="020F0502020204030204" pitchFamily="34" charset="0"/>
              </a:rPr>
              <a:t>Madagaskar</a:t>
            </a:r>
            <a:endPar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00000"/>
              </a:lnSpc>
              <a:buFont typeface="Wingdings" pitchFamily="2" charset="2"/>
              <a:buChar char="§"/>
            </a:pPr>
            <a:r>
              <a:rPr lang="en-US" spc="10" dirty="0">
                <a:solidFill>
                  <a:srgbClr val="000000"/>
                </a:solidFill>
                <a:latin typeface="Calibri" panose="020F0502020204030204" pitchFamily="34" charset="0"/>
                <a:ea typeface="Calibri" panose="020F0502020204030204" pitchFamily="34" charset="0"/>
                <a:cs typeface="Calibri" panose="020F0502020204030204" pitchFamily="34" charset="0"/>
              </a:rPr>
              <a:t>La feminism sportif</a:t>
            </a:r>
            <a:endPar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00000"/>
              </a:lnSpc>
              <a:buFont typeface="Wingdings" pitchFamily="2" charset="2"/>
              <a:buChar char="§"/>
            </a:pPr>
            <a:r>
              <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Unesco</a:t>
            </a:r>
          </a:p>
          <a:p>
            <a:pPr lvl="0">
              <a:lnSpc>
                <a:spcPct val="100000"/>
              </a:lnSpc>
              <a:buFont typeface="Wingdings" pitchFamily="2" charset="2"/>
              <a:buChar char="§"/>
            </a:pPr>
            <a:r>
              <a:rPr lang="nl-NL" spc="10" dirty="0">
                <a:solidFill>
                  <a:srgbClr val="000000"/>
                </a:solidFill>
                <a:latin typeface="Calibri" panose="020F0502020204030204" pitchFamily="34" charset="0"/>
                <a:ea typeface="Calibri" panose="020F0502020204030204" pitchFamily="34" charset="0"/>
                <a:cs typeface="Calibri" panose="020F0502020204030204" pitchFamily="34" charset="0"/>
              </a:rPr>
              <a:t>Franse strips</a:t>
            </a:r>
          </a:p>
          <a:p>
            <a:pPr lvl="0">
              <a:lnSpc>
                <a:spcPct val="100000"/>
              </a:lnSpc>
              <a:buFont typeface="Wingdings" pitchFamily="2" charset="2"/>
              <a:buChar char="§"/>
            </a:pPr>
            <a:r>
              <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Franse muziek</a:t>
            </a:r>
          </a:p>
          <a:p>
            <a:pPr lvl="0">
              <a:lnSpc>
                <a:spcPct val="100000"/>
              </a:lnSpc>
              <a:buFont typeface="Wingdings" pitchFamily="2" charset="2"/>
              <a:buChar char="§"/>
            </a:pPr>
            <a:r>
              <a:rPr lang="nl-NL" spc="10" dirty="0">
                <a:solidFill>
                  <a:srgbClr val="000000"/>
                </a:solidFill>
                <a:latin typeface="Calibri" panose="020F0502020204030204" pitchFamily="34" charset="0"/>
                <a:ea typeface="Calibri" panose="020F0502020204030204" pitchFamily="34" charset="0"/>
                <a:cs typeface="Calibri" panose="020F0502020204030204" pitchFamily="34" charset="0"/>
              </a:rPr>
              <a:t>Franse mode</a:t>
            </a:r>
          </a:p>
          <a:p>
            <a:pPr lvl="0">
              <a:lnSpc>
                <a:spcPct val="100000"/>
              </a:lnSpc>
              <a:buFont typeface="Wingdings" pitchFamily="2" charset="2"/>
              <a:buChar char="§"/>
            </a:pPr>
            <a:r>
              <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Macht en </a:t>
            </a:r>
            <a:r>
              <a:rPr lang="nl-NL" sz="1800" spc="1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architektuur</a:t>
            </a:r>
            <a:endPar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00000"/>
              </a:lnSpc>
              <a:buFont typeface="Wingdings" pitchFamily="2" charset="2"/>
              <a:buChar char="§"/>
            </a:pPr>
            <a:r>
              <a:rPr lang="nl-NL" spc="10" dirty="0">
                <a:solidFill>
                  <a:srgbClr val="000000"/>
                </a:solidFill>
                <a:latin typeface="Calibri" panose="020F0502020204030204" pitchFamily="34" charset="0"/>
                <a:ea typeface="Calibri" panose="020F0502020204030204" pitchFamily="34" charset="0"/>
                <a:cs typeface="Calibri" panose="020F0502020204030204" pitchFamily="34" charset="0"/>
              </a:rPr>
              <a:t>Parijs in films</a:t>
            </a:r>
            <a:endPar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F4436A11-624B-1642-358A-96B089ABEE7A}"/>
              </a:ext>
            </a:extLst>
          </p:cNvPr>
          <p:cNvPicPr>
            <a:picLocks noChangeAspect="1"/>
          </p:cNvPicPr>
          <p:nvPr/>
        </p:nvPicPr>
        <p:blipFill>
          <a:blip r:embed="rId3"/>
          <a:stretch>
            <a:fillRect/>
          </a:stretch>
        </p:blipFill>
        <p:spPr>
          <a:xfrm>
            <a:off x="838200" y="0"/>
            <a:ext cx="1168400" cy="1201231"/>
          </a:xfrm>
          <a:prstGeom prst="rect">
            <a:avLst/>
          </a:prstGeom>
        </p:spPr>
      </p:pic>
      <p:pic>
        <p:nvPicPr>
          <p:cNvPr id="3" name="Graphic 2">
            <a:hlinkClick r:id="" action="ppaction://hlinkshowjump?jump=nextslide"/>
            <a:extLst>
              <a:ext uri="{FF2B5EF4-FFF2-40B4-BE49-F238E27FC236}">
                <a16:creationId xmlns:a16="http://schemas.microsoft.com/office/drawing/2014/main" id="{091A8D26-2F03-90FB-9194-C47CF923760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84001" y="6364827"/>
            <a:ext cx="304800" cy="304800"/>
          </a:xfrm>
          <a:prstGeom prst="rect">
            <a:avLst/>
          </a:prstGeom>
        </p:spPr>
      </p:pic>
      <p:pic>
        <p:nvPicPr>
          <p:cNvPr id="8" name="Graphic 7">
            <a:hlinkClick r:id="" action="ppaction://hlinkshowjump?jump=previousslide"/>
            <a:extLst>
              <a:ext uri="{FF2B5EF4-FFF2-40B4-BE49-F238E27FC236}">
                <a16:creationId xmlns:a16="http://schemas.microsoft.com/office/drawing/2014/main" id="{EA472085-2BA9-6109-3500-0373215586C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203199" y="6356352"/>
            <a:ext cx="304800" cy="304800"/>
          </a:xfrm>
          <a:prstGeom prst="rect">
            <a:avLst/>
          </a:prstGeom>
        </p:spPr>
      </p:pic>
      <p:pic>
        <p:nvPicPr>
          <p:cNvPr id="10" name="Afbeelding 9">
            <a:hlinkClick r:id="rId6" action="ppaction://hlinksldjump"/>
            <a:extLst>
              <a:ext uri="{FF2B5EF4-FFF2-40B4-BE49-F238E27FC236}">
                <a16:creationId xmlns:a16="http://schemas.microsoft.com/office/drawing/2014/main" id="{E80455FE-139D-F21F-7049-78E600D15DAC}"/>
              </a:ext>
            </a:extLst>
          </p:cNvPr>
          <p:cNvPicPr>
            <a:picLocks noChangeAspect="1"/>
          </p:cNvPicPr>
          <p:nvPr/>
        </p:nvPicPr>
        <p:blipFill>
          <a:blip r:embed="rId7"/>
          <a:stretch>
            <a:fillRect/>
          </a:stretch>
        </p:blipFill>
        <p:spPr>
          <a:xfrm>
            <a:off x="1814173" y="6336180"/>
            <a:ext cx="331680" cy="331680"/>
          </a:xfrm>
          <a:prstGeom prst="rect">
            <a:avLst/>
          </a:prstGeom>
        </p:spPr>
      </p:pic>
      <p:pic>
        <p:nvPicPr>
          <p:cNvPr id="11" name="Afbeelding 10">
            <a:hlinkClick r:id="rId8" action="ppaction://hlinksldjump"/>
            <a:extLst>
              <a:ext uri="{FF2B5EF4-FFF2-40B4-BE49-F238E27FC236}">
                <a16:creationId xmlns:a16="http://schemas.microsoft.com/office/drawing/2014/main" id="{0609B9D7-C98F-6914-0385-BBF10CA538E1}"/>
              </a:ext>
            </a:extLst>
          </p:cNvPr>
          <p:cNvPicPr>
            <a:picLocks noChangeAspect="1"/>
          </p:cNvPicPr>
          <p:nvPr/>
        </p:nvPicPr>
        <p:blipFill>
          <a:blip r:embed="rId9"/>
          <a:stretch>
            <a:fillRect/>
          </a:stretch>
        </p:blipFill>
        <p:spPr>
          <a:xfrm>
            <a:off x="2200186" y="6331225"/>
            <a:ext cx="361656" cy="350084"/>
          </a:xfrm>
          <a:prstGeom prst="rect">
            <a:avLst/>
          </a:prstGeom>
        </p:spPr>
      </p:pic>
      <p:pic>
        <p:nvPicPr>
          <p:cNvPr id="12" name="Afbeelding 11">
            <a:hlinkClick r:id="rId10" action="ppaction://hlinksldjump"/>
            <a:extLst>
              <a:ext uri="{FF2B5EF4-FFF2-40B4-BE49-F238E27FC236}">
                <a16:creationId xmlns:a16="http://schemas.microsoft.com/office/drawing/2014/main" id="{743EE7AD-57F1-3D93-FBD3-95F5E7CC76FF}"/>
              </a:ext>
            </a:extLst>
          </p:cNvPr>
          <p:cNvPicPr>
            <a:picLocks noChangeAspect="1"/>
          </p:cNvPicPr>
          <p:nvPr/>
        </p:nvPicPr>
        <p:blipFill>
          <a:blip r:embed="rId11"/>
          <a:stretch>
            <a:fillRect/>
          </a:stretch>
        </p:blipFill>
        <p:spPr>
          <a:xfrm flipH="1">
            <a:off x="2624687" y="6337948"/>
            <a:ext cx="331679" cy="331679"/>
          </a:xfrm>
          <a:prstGeom prst="rect">
            <a:avLst/>
          </a:prstGeom>
        </p:spPr>
      </p:pic>
      <p:pic>
        <p:nvPicPr>
          <p:cNvPr id="13" name="Afbeelding 12">
            <a:hlinkClick r:id="rId12" action="ppaction://hlinksldjump"/>
            <a:extLst>
              <a:ext uri="{FF2B5EF4-FFF2-40B4-BE49-F238E27FC236}">
                <a16:creationId xmlns:a16="http://schemas.microsoft.com/office/drawing/2014/main" id="{FA16EA20-7F45-7381-A422-FF749B881ED9}"/>
              </a:ext>
            </a:extLst>
          </p:cNvPr>
          <p:cNvPicPr>
            <a:picLocks noChangeAspect="1"/>
          </p:cNvPicPr>
          <p:nvPr/>
        </p:nvPicPr>
        <p:blipFill>
          <a:blip r:embed="rId13"/>
          <a:stretch>
            <a:fillRect/>
          </a:stretch>
        </p:blipFill>
        <p:spPr>
          <a:xfrm flipH="1">
            <a:off x="3024195" y="6337948"/>
            <a:ext cx="331679" cy="331679"/>
          </a:xfrm>
          <a:prstGeom prst="rect">
            <a:avLst/>
          </a:prstGeom>
        </p:spPr>
      </p:pic>
      <p:pic>
        <p:nvPicPr>
          <p:cNvPr id="14" name="Afbeelding 13">
            <a:hlinkClick r:id="rId14" action="ppaction://hlinksldjump"/>
            <a:extLst>
              <a:ext uri="{FF2B5EF4-FFF2-40B4-BE49-F238E27FC236}">
                <a16:creationId xmlns:a16="http://schemas.microsoft.com/office/drawing/2014/main" id="{EFBB9054-4D88-6365-E8B8-AC88B57E649D}"/>
              </a:ext>
            </a:extLst>
          </p:cNvPr>
          <p:cNvPicPr>
            <a:picLocks noChangeAspect="1"/>
          </p:cNvPicPr>
          <p:nvPr/>
        </p:nvPicPr>
        <p:blipFill>
          <a:blip r:embed="rId15"/>
          <a:stretch>
            <a:fillRect/>
          </a:stretch>
        </p:blipFill>
        <p:spPr>
          <a:xfrm flipH="1">
            <a:off x="3421749" y="6321405"/>
            <a:ext cx="361654" cy="361654"/>
          </a:xfrm>
          <a:prstGeom prst="rect">
            <a:avLst/>
          </a:prstGeom>
        </p:spPr>
      </p:pic>
      <p:pic>
        <p:nvPicPr>
          <p:cNvPr id="15" name="Afbeelding 14" descr="Afbeelding met tekst, logo, schermopname, ontwerp&#10;&#10;Automatisch gegenereerde beschrijving">
            <a:hlinkClick r:id="rId16" action="ppaction://hlinksldjump"/>
            <a:extLst>
              <a:ext uri="{FF2B5EF4-FFF2-40B4-BE49-F238E27FC236}">
                <a16:creationId xmlns:a16="http://schemas.microsoft.com/office/drawing/2014/main" id="{63C62A6D-BFF1-BAD1-513C-ADCC378E8C7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6" name="Afbeelding 15" descr="Afbeelding met tekst, logo, Graphics, Lettertype&#10;&#10;Automatisch gegenereerde beschrijving">
            <a:hlinkClick r:id="rId18" action="ppaction://hlinksldjump"/>
            <a:extLst>
              <a:ext uri="{FF2B5EF4-FFF2-40B4-BE49-F238E27FC236}">
                <a16:creationId xmlns:a16="http://schemas.microsoft.com/office/drawing/2014/main" id="{E14628AA-32A3-6E05-11C2-6A609CDC5852}"/>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7" name="Afbeelding 16">
            <a:hlinkClick r:id="rId20" action="ppaction://hlinksldjump"/>
            <a:extLst>
              <a:ext uri="{FF2B5EF4-FFF2-40B4-BE49-F238E27FC236}">
                <a16:creationId xmlns:a16="http://schemas.microsoft.com/office/drawing/2014/main" id="{C95EE05B-1801-431D-32F6-CCD0688C7228}"/>
              </a:ext>
            </a:extLst>
          </p:cNvPr>
          <p:cNvPicPr>
            <a:picLocks noChangeAspect="1"/>
          </p:cNvPicPr>
          <p:nvPr/>
        </p:nvPicPr>
        <p:blipFill>
          <a:blip r:embed="rId21"/>
          <a:stretch>
            <a:fillRect/>
          </a:stretch>
        </p:blipFill>
        <p:spPr>
          <a:xfrm>
            <a:off x="1421440" y="6343395"/>
            <a:ext cx="331680" cy="326373"/>
          </a:xfrm>
          <a:prstGeom prst="rect">
            <a:avLst/>
          </a:prstGeom>
        </p:spPr>
      </p:pic>
      <p:pic>
        <p:nvPicPr>
          <p:cNvPr id="24" name="Afbeelding 23">
            <a:hlinkClick r:id="rId22" action="ppaction://hlinksldjump"/>
            <a:extLst>
              <a:ext uri="{FF2B5EF4-FFF2-40B4-BE49-F238E27FC236}">
                <a16:creationId xmlns:a16="http://schemas.microsoft.com/office/drawing/2014/main" id="{9F67915F-83ED-EAD5-FD0E-A2481E643253}"/>
              </a:ext>
            </a:extLst>
          </p:cNvPr>
          <p:cNvPicPr>
            <a:picLocks noChangeAspect="1"/>
          </p:cNvPicPr>
          <p:nvPr/>
        </p:nvPicPr>
        <p:blipFill>
          <a:blip r:embed="rId23"/>
          <a:stretch>
            <a:fillRect/>
          </a:stretch>
        </p:blipFill>
        <p:spPr>
          <a:xfrm flipH="1">
            <a:off x="634022" y="6341577"/>
            <a:ext cx="325344" cy="329489"/>
          </a:xfrm>
          <a:prstGeom prst="rect">
            <a:avLst/>
          </a:prstGeom>
        </p:spPr>
      </p:pic>
      <p:sp>
        <p:nvSpPr>
          <p:cNvPr id="25" name="Tekstvak 24">
            <a:extLst>
              <a:ext uri="{FF2B5EF4-FFF2-40B4-BE49-F238E27FC236}">
                <a16:creationId xmlns:a16="http://schemas.microsoft.com/office/drawing/2014/main" id="{33D32A9D-8912-429A-6389-B3351A01160E}"/>
              </a:ext>
            </a:extLst>
          </p:cNvPr>
          <p:cNvSpPr txBox="1"/>
          <p:nvPr/>
        </p:nvSpPr>
        <p:spPr>
          <a:xfrm>
            <a:off x="959366" y="4816655"/>
            <a:ext cx="3299791" cy="369332"/>
          </a:xfrm>
          <a:prstGeom prst="rect">
            <a:avLst/>
          </a:prstGeom>
          <a:noFill/>
        </p:spPr>
        <p:txBody>
          <a:bodyPr wrap="square" rtlCol="0">
            <a:spAutoFit/>
          </a:bodyPr>
          <a:lstStyle/>
          <a:p>
            <a:r>
              <a:rPr lang="nl-NL" dirty="0">
                <a:solidFill>
                  <a:srgbClr val="0070C0"/>
                </a:solidFill>
                <a:latin typeface="Calibri" panose="020F0502020204030204" pitchFamily="34" charset="0"/>
                <a:cs typeface="Calibri" panose="020F0502020204030204" pitchFamily="34" charset="0"/>
                <a:hlinkClick r:id="rId24" action="ppaction://hlinksldjump">
                  <a:extLst>
                    <a:ext uri="{A12FA001-AC4F-418D-AE19-62706E023703}">
                      <ahyp:hlinkClr xmlns:ahyp="http://schemas.microsoft.com/office/drawing/2018/hyperlinkcolor" val="tx"/>
                    </a:ext>
                  </a:extLst>
                </a:hlinkClick>
              </a:rPr>
              <a:t>Terug naar Vakken op school</a:t>
            </a:r>
            <a:endParaRPr lang="nl-NL"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9015824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Geschiedenis</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1"/>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Voorbeelde</a:t>
            </a:r>
            <a:r>
              <a:rPr lang="nl-NL" spc="10" dirty="0">
                <a:solidFill>
                  <a:srgbClr val="000000"/>
                </a:solidFill>
                <a:latin typeface="Calibri" panose="020F0502020204030204" pitchFamily="34" charset="0"/>
                <a:ea typeface="MS ??"/>
                <a:cs typeface="Calibri" panose="020F0502020204030204" pitchFamily="34" charset="0"/>
              </a:rPr>
              <a:t>n thema’s voor PWS</a:t>
            </a:r>
            <a:endParaRPr lang="nl-NL" sz="1800" spc="10" dirty="0">
              <a:solidFill>
                <a:srgbClr val="000000"/>
              </a:solidFill>
              <a:effectLst/>
              <a:latin typeface="Calibri" panose="020F0502020204030204" pitchFamily="34" charset="0"/>
              <a:ea typeface="MS ??"/>
              <a:cs typeface="Calibri" panose="020F0502020204030204" pitchFamily="34" charset="0"/>
            </a:endParaRPr>
          </a:p>
          <a:p>
            <a:pPr lvl="0">
              <a:lnSpc>
                <a:spcPct val="100000"/>
              </a:lnSpc>
              <a:buFont typeface="Wingdings" pitchFamily="2" charset="2"/>
              <a:buChar char="§"/>
            </a:pPr>
            <a:r>
              <a:rPr lang="en-US"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a:t>
            </a:r>
            <a:r>
              <a:rPr lang="en-US" spc="10" dirty="0" err="1">
                <a:solidFill>
                  <a:srgbClr val="000000"/>
                </a:solidFill>
                <a:latin typeface="Calibri" panose="020F0502020204030204" pitchFamily="34" charset="0"/>
                <a:ea typeface="Calibri" panose="020F0502020204030204" pitchFamily="34" charset="0"/>
                <a:cs typeface="Calibri" panose="020F0502020204030204" pitchFamily="34" charset="0"/>
              </a:rPr>
              <a:t>eerste</a:t>
            </a:r>
            <a:r>
              <a:rPr lang="en-US" spc="10" dirty="0">
                <a:solidFill>
                  <a:srgbClr val="000000"/>
                </a:solidFill>
                <a:latin typeface="Calibri" panose="020F0502020204030204" pitchFamily="34" charset="0"/>
                <a:ea typeface="Calibri" panose="020F0502020204030204" pitchFamily="34" charset="0"/>
                <a:cs typeface="Calibri" panose="020F0502020204030204" pitchFamily="34" charset="0"/>
              </a:rPr>
              <a:t> of </a:t>
            </a:r>
            <a:r>
              <a:rPr lang="en-US" spc="10" dirty="0" err="1">
                <a:solidFill>
                  <a:srgbClr val="000000"/>
                </a:solidFill>
                <a:latin typeface="Calibri" panose="020F0502020204030204" pitchFamily="34" charset="0"/>
                <a:ea typeface="Calibri" panose="020F0502020204030204" pitchFamily="34" charset="0"/>
                <a:cs typeface="Calibri" panose="020F0502020204030204" pitchFamily="34" charset="0"/>
              </a:rPr>
              <a:t>tweede</a:t>
            </a:r>
            <a:r>
              <a:rPr lang="en-US" spc="1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pc="10" dirty="0" err="1">
                <a:solidFill>
                  <a:srgbClr val="000000"/>
                </a:solidFill>
                <a:latin typeface="Calibri" panose="020F0502020204030204" pitchFamily="34" charset="0"/>
                <a:ea typeface="Calibri" panose="020F0502020204030204" pitchFamily="34" charset="0"/>
                <a:cs typeface="Calibri" panose="020F0502020204030204" pitchFamily="34" charset="0"/>
              </a:rPr>
              <a:t>wereldoorlog</a:t>
            </a:r>
            <a:endPar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00000"/>
              </a:lnSpc>
              <a:buFont typeface="Wingdings" pitchFamily="2" charset="2"/>
              <a:buChar char="§"/>
            </a:pPr>
            <a:r>
              <a:rPr lang="nl-NL" spc="10" dirty="0">
                <a:solidFill>
                  <a:srgbClr val="000000"/>
                </a:solidFill>
                <a:latin typeface="Calibri" panose="020F0502020204030204" pitchFamily="34" charset="0"/>
                <a:ea typeface="Calibri" panose="020F0502020204030204" pitchFamily="34" charset="0"/>
                <a:cs typeface="Calibri" panose="020F0502020204030204" pitchFamily="34" charset="0"/>
              </a:rPr>
              <a:t>Het Romeinse Rijk</a:t>
            </a:r>
            <a:endPar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00000"/>
              </a:lnSpc>
              <a:buFont typeface="Wingdings" pitchFamily="2" charset="2"/>
              <a:buChar char="§"/>
            </a:pPr>
            <a:r>
              <a:rPr lang="nl-NL" spc="10" dirty="0">
                <a:solidFill>
                  <a:srgbClr val="000000"/>
                </a:solidFill>
                <a:latin typeface="Calibri" panose="020F0502020204030204" pitchFamily="34" charset="0"/>
                <a:ea typeface="Calibri" panose="020F0502020204030204" pitchFamily="34" charset="0"/>
                <a:cs typeface="Calibri" panose="020F0502020204030204" pitchFamily="34" charset="0"/>
              </a:rPr>
              <a:t>Totalitaire regimes</a:t>
            </a:r>
            <a:endPar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00000"/>
              </a:lnSpc>
              <a:buFont typeface="Wingdings" pitchFamily="2" charset="2"/>
              <a:buChar char="§"/>
            </a:pPr>
            <a:r>
              <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De Middeleeuwen</a:t>
            </a:r>
          </a:p>
          <a:p>
            <a:pPr lvl="0">
              <a:lnSpc>
                <a:spcPct val="100000"/>
              </a:lnSpc>
              <a:buFont typeface="Wingdings" pitchFamily="2" charset="2"/>
              <a:buChar char="§"/>
            </a:pPr>
            <a:r>
              <a:rPr lang="en-US"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Het </a:t>
            </a:r>
            <a:r>
              <a:rPr lang="en-US" sz="1800" spc="1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verhaal</a:t>
            </a:r>
            <a:r>
              <a:rPr lang="en-US"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van Nederland</a:t>
            </a:r>
          </a:p>
          <a:p>
            <a:pPr lvl="0">
              <a:lnSpc>
                <a:spcPct val="100000"/>
              </a:lnSpc>
              <a:buFont typeface="Wingdings" pitchFamily="2" charset="2"/>
              <a:buChar char="§"/>
            </a:pPr>
            <a:r>
              <a:rPr lang="en-US" spc="10" dirty="0">
                <a:solidFill>
                  <a:srgbClr val="000000"/>
                </a:solidFill>
                <a:latin typeface="Calibri" panose="020F0502020204030204" pitchFamily="34" charset="0"/>
                <a:ea typeface="Calibri" panose="020F0502020204030204" pitchFamily="34" charset="0"/>
                <a:cs typeface="Calibri" panose="020F0502020204030204" pitchFamily="34" charset="0"/>
              </a:rPr>
              <a:t>Het </a:t>
            </a:r>
            <a:r>
              <a:rPr lang="en-US" spc="10" dirty="0" err="1">
                <a:solidFill>
                  <a:srgbClr val="000000"/>
                </a:solidFill>
                <a:latin typeface="Calibri" panose="020F0502020204030204" pitchFamily="34" charset="0"/>
                <a:ea typeface="Calibri" panose="020F0502020204030204" pitchFamily="34" charset="0"/>
                <a:cs typeface="Calibri" panose="020F0502020204030204" pitchFamily="34" charset="0"/>
              </a:rPr>
              <a:t>oude</a:t>
            </a:r>
            <a:r>
              <a:rPr lang="en-US" spc="1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pc="10" dirty="0" err="1">
                <a:solidFill>
                  <a:srgbClr val="000000"/>
                </a:solidFill>
                <a:latin typeface="Calibri" panose="020F0502020204030204" pitchFamily="34" charset="0"/>
                <a:ea typeface="Calibri" panose="020F0502020204030204" pitchFamily="34" charset="0"/>
                <a:cs typeface="Calibri" panose="020F0502020204030204" pitchFamily="34" charset="0"/>
              </a:rPr>
              <a:t>Egypte</a:t>
            </a:r>
            <a:endPar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F4436A11-624B-1642-358A-96B089ABEE7A}"/>
              </a:ext>
            </a:extLst>
          </p:cNvPr>
          <p:cNvPicPr>
            <a:picLocks noChangeAspect="1"/>
          </p:cNvPicPr>
          <p:nvPr/>
        </p:nvPicPr>
        <p:blipFill>
          <a:blip r:embed="rId3"/>
          <a:stretch>
            <a:fillRect/>
          </a:stretch>
        </p:blipFill>
        <p:spPr>
          <a:xfrm>
            <a:off x="838200" y="0"/>
            <a:ext cx="1168400" cy="1201231"/>
          </a:xfrm>
          <a:prstGeom prst="rect">
            <a:avLst/>
          </a:prstGeom>
        </p:spPr>
      </p:pic>
      <p:pic>
        <p:nvPicPr>
          <p:cNvPr id="3" name="Graphic 2">
            <a:hlinkClick r:id="" action="ppaction://hlinkshowjump?jump=nextslide"/>
            <a:extLst>
              <a:ext uri="{FF2B5EF4-FFF2-40B4-BE49-F238E27FC236}">
                <a16:creationId xmlns:a16="http://schemas.microsoft.com/office/drawing/2014/main" id="{EA812705-44E9-E3BC-34D1-143EFEE18F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84001" y="6364827"/>
            <a:ext cx="304800" cy="304800"/>
          </a:xfrm>
          <a:prstGeom prst="rect">
            <a:avLst/>
          </a:prstGeom>
        </p:spPr>
      </p:pic>
      <p:pic>
        <p:nvPicPr>
          <p:cNvPr id="8" name="Graphic 7">
            <a:hlinkClick r:id="" action="ppaction://hlinkshowjump?jump=previousslide"/>
            <a:extLst>
              <a:ext uri="{FF2B5EF4-FFF2-40B4-BE49-F238E27FC236}">
                <a16:creationId xmlns:a16="http://schemas.microsoft.com/office/drawing/2014/main" id="{434EE00D-0E69-E36D-D3FE-57C140D5E43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203199" y="6356352"/>
            <a:ext cx="304800" cy="304800"/>
          </a:xfrm>
          <a:prstGeom prst="rect">
            <a:avLst/>
          </a:prstGeom>
        </p:spPr>
      </p:pic>
      <p:pic>
        <p:nvPicPr>
          <p:cNvPr id="10" name="Afbeelding 9">
            <a:hlinkClick r:id="rId6" action="ppaction://hlinksldjump"/>
            <a:extLst>
              <a:ext uri="{FF2B5EF4-FFF2-40B4-BE49-F238E27FC236}">
                <a16:creationId xmlns:a16="http://schemas.microsoft.com/office/drawing/2014/main" id="{CB1CA9A0-F695-DD13-AA23-7A4A258A9E8E}"/>
              </a:ext>
            </a:extLst>
          </p:cNvPr>
          <p:cNvPicPr>
            <a:picLocks noChangeAspect="1"/>
          </p:cNvPicPr>
          <p:nvPr/>
        </p:nvPicPr>
        <p:blipFill>
          <a:blip r:embed="rId7"/>
          <a:stretch>
            <a:fillRect/>
          </a:stretch>
        </p:blipFill>
        <p:spPr>
          <a:xfrm>
            <a:off x="1814173" y="6336180"/>
            <a:ext cx="331680" cy="331680"/>
          </a:xfrm>
          <a:prstGeom prst="rect">
            <a:avLst/>
          </a:prstGeom>
        </p:spPr>
      </p:pic>
      <p:pic>
        <p:nvPicPr>
          <p:cNvPr id="11" name="Afbeelding 10">
            <a:hlinkClick r:id="rId8" action="ppaction://hlinksldjump"/>
            <a:extLst>
              <a:ext uri="{FF2B5EF4-FFF2-40B4-BE49-F238E27FC236}">
                <a16:creationId xmlns:a16="http://schemas.microsoft.com/office/drawing/2014/main" id="{040A668B-C54E-E627-1D65-B2D8556E028F}"/>
              </a:ext>
            </a:extLst>
          </p:cNvPr>
          <p:cNvPicPr>
            <a:picLocks noChangeAspect="1"/>
          </p:cNvPicPr>
          <p:nvPr/>
        </p:nvPicPr>
        <p:blipFill>
          <a:blip r:embed="rId9"/>
          <a:stretch>
            <a:fillRect/>
          </a:stretch>
        </p:blipFill>
        <p:spPr>
          <a:xfrm>
            <a:off x="2200186" y="6331225"/>
            <a:ext cx="361656" cy="350084"/>
          </a:xfrm>
          <a:prstGeom prst="rect">
            <a:avLst/>
          </a:prstGeom>
        </p:spPr>
      </p:pic>
      <p:pic>
        <p:nvPicPr>
          <p:cNvPr id="12" name="Afbeelding 11">
            <a:hlinkClick r:id="rId10" action="ppaction://hlinksldjump"/>
            <a:extLst>
              <a:ext uri="{FF2B5EF4-FFF2-40B4-BE49-F238E27FC236}">
                <a16:creationId xmlns:a16="http://schemas.microsoft.com/office/drawing/2014/main" id="{A047F6FC-98EA-5D9F-C501-9C7FDE645452}"/>
              </a:ext>
            </a:extLst>
          </p:cNvPr>
          <p:cNvPicPr>
            <a:picLocks noChangeAspect="1"/>
          </p:cNvPicPr>
          <p:nvPr/>
        </p:nvPicPr>
        <p:blipFill>
          <a:blip r:embed="rId11"/>
          <a:stretch>
            <a:fillRect/>
          </a:stretch>
        </p:blipFill>
        <p:spPr>
          <a:xfrm flipH="1">
            <a:off x="2624687" y="6337948"/>
            <a:ext cx="331679" cy="331679"/>
          </a:xfrm>
          <a:prstGeom prst="rect">
            <a:avLst/>
          </a:prstGeom>
        </p:spPr>
      </p:pic>
      <p:pic>
        <p:nvPicPr>
          <p:cNvPr id="13" name="Afbeelding 12">
            <a:hlinkClick r:id="rId12" action="ppaction://hlinksldjump"/>
            <a:extLst>
              <a:ext uri="{FF2B5EF4-FFF2-40B4-BE49-F238E27FC236}">
                <a16:creationId xmlns:a16="http://schemas.microsoft.com/office/drawing/2014/main" id="{E1672BBD-1D40-ABBA-6C8B-57620CE85D34}"/>
              </a:ext>
            </a:extLst>
          </p:cNvPr>
          <p:cNvPicPr>
            <a:picLocks noChangeAspect="1"/>
          </p:cNvPicPr>
          <p:nvPr/>
        </p:nvPicPr>
        <p:blipFill>
          <a:blip r:embed="rId13"/>
          <a:stretch>
            <a:fillRect/>
          </a:stretch>
        </p:blipFill>
        <p:spPr>
          <a:xfrm flipH="1">
            <a:off x="3024195" y="6337948"/>
            <a:ext cx="331679" cy="331679"/>
          </a:xfrm>
          <a:prstGeom prst="rect">
            <a:avLst/>
          </a:prstGeom>
        </p:spPr>
      </p:pic>
      <p:pic>
        <p:nvPicPr>
          <p:cNvPr id="14" name="Afbeelding 13">
            <a:hlinkClick r:id="rId14" action="ppaction://hlinksldjump"/>
            <a:extLst>
              <a:ext uri="{FF2B5EF4-FFF2-40B4-BE49-F238E27FC236}">
                <a16:creationId xmlns:a16="http://schemas.microsoft.com/office/drawing/2014/main" id="{E73B6269-29B8-C330-6ADF-4D94B5911A26}"/>
              </a:ext>
            </a:extLst>
          </p:cNvPr>
          <p:cNvPicPr>
            <a:picLocks noChangeAspect="1"/>
          </p:cNvPicPr>
          <p:nvPr/>
        </p:nvPicPr>
        <p:blipFill>
          <a:blip r:embed="rId15"/>
          <a:stretch>
            <a:fillRect/>
          </a:stretch>
        </p:blipFill>
        <p:spPr>
          <a:xfrm flipH="1">
            <a:off x="3421749" y="6321405"/>
            <a:ext cx="361654" cy="361654"/>
          </a:xfrm>
          <a:prstGeom prst="rect">
            <a:avLst/>
          </a:prstGeom>
        </p:spPr>
      </p:pic>
      <p:pic>
        <p:nvPicPr>
          <p:cNvPr id="15" name="Afbeelding 14" descr="Afbeelding met tekst, logo, schermopname, ontwerp&#10;&#10;Automatisch gegenereerde beschrijving">
            <a:hlinkClick r:id="rId16" action="ppaction://hlinksldjump"/>
            <a:extLst>
              <a:ext uri="{FF2B5EF4-FFF2-40B4-BE49-F238E27FC236}">
                <a16:creationId xmlns:a16="http://schemas.microsoft.com/office/drawing/2014/main" id="{1D07CC46-822F-29F2-C494-1BF1CEE8A5F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6" name="Afbeelding 15" descr="Afbeelding met tekst, logo, Graphics, Lettertype&#10;&#10;Automatisch gegenereerde beschrijving">
            <a:hlinkClick r:id="rId18" action="ppaction://hlinksldjump"/>
            <a:extLst>
              <a:ext uri="{FF2B5EF4-FFF2-40B4-BE49-F238E27FC236}">
                <a16:creationId xmlns:a16="http://schemas.microsoft.com/office/drawing/2014/main" id="{D7641CA6-A836-012E-3344-798FDB94C51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7" name="Afbeelding 16">
            <a:hlinkClick r:id="rId20" action="ppaction://hlinksldjump"/>
            <a:extLst>
              <a:ext uri="{FF2B5EF4-FFF2-40B4-BE49-F238E27FC236}">
                <a16:creationId xmlns:a16="http://schemas.microsoft.com/office/drawing/2014/main" id="{3659CF20-5432-0AAB-D0C6-E400D4031D18}"/>
              </a:ext>
            </a:extLst>
          </p:cNvPr>
          <p:cNvPicPr>
            <a:picLocks noChangeAspect="1"/>
          </p:cNvPicPr>
          <p:nvPr/>
        </p:nvPicPr>
        <p:blipFill>
          <a:blip r:embed="rId21"/>
          <a:stretch>
            <a:fillRect/>
          </a:stretch>
        </p:blipFill>
        <p:spPr>
          <a:xfrm>
            <a:off x="1421440" y="6343395"/>
            <a:ext cx="331680" cy="326373"/>
          </a:xfrm>
          <a:prstGeom prst="rect">
            <a:avLst/>
          </a:prstGeom>
        </p:spPr>
      </p:pic>
      <p:pic>
        <p:nvPicPr>
          <p:cNvPr id="24" name="Afbeelding 23">
            <a:hlinkClick r:id="rId22" action="ppaction://hlinksldjump"/>
            <a:extLst>
              <a:ext uri="{FF2B5EF4-FFF2-40B4-BE49-F238E27FC236}">
                <a16:creationId xmlns:a16="http://schemas.microsoft.com/office/drawing/2014/main" id="{914AF6A1-C2AC-6A2A-45F9-18AEED0134C6}"/>
              </a:ext>
            </a:extLst>
          </p:cNvPr>
          <p:cNvPicPr>
            <a:picLocks noChangeAspect="1"/>
          </p:cNvPicPr>
          <p:nvPr/>
        </p:nvPicPr>
        <p:blipFill>
          <a:blip r:embed="rId23"/>
          <a:stretch>
            <a:fillRect/>
          </a:stretch>
        </p:blipFill>
        <p:spPr>
          <a:xfrm flipH="1">
            <a:off x="634022" y="6341577"/>
            <a:ext cx="325344" cy="329489"/>
          </a:xfrm>
          <a:prstGeom prst="rect">
            <a:avLst/>
          </a:prstGeom>
        </p:spPr>
      </p:pic>
      <p:sp>
        <p:nvSpPr>
          <p:cNvPr id="25" name="Tekstvak 24">
            <a:extLst>
              <a:ext uri="{FF2B5EF4-FFF2-40B4-BE49-F238E27FC236}">
                <a16:creationId xmlns:a16="http://schemas.microsoft.com/office/drawing/2014/main" id="{09B0903B-8F86-CE91-EAE7-8E51A27CEEE1}"/>
              </a:ext>
            </a:extLst>
          </p:cNvPr>
          <p:cNvSpPr txBox="1"/>
          <p:nvPr/>
        </p:nvSpPr>
        <p:spPr>
          <a:xfrm>
            <a:off x="959366" y="3790287"/>
            <a:ext cx="3299791" cy="369332"/>
          </a:xfrm>
          <a:prstGeom prst="rect">
            <a:avLst/>
          </a:prstGeom>
          <a:noFill/>
        </p:spPr>
        <p:txBody>
          <a:bodyPr wrap="square" rtlCol="0">
            <a:spAutoFit/>
          </a:bodyPr>
          <a:lstStyle/>
          <a:p>
            <a:r>
              <a:rPr lang="nl-NL" dirty="0">
                <a:solidFill>
                  <a:srgbClr val="0070C0"/>
                </a:solidFill>
                <a:latin typeface="Calibri" panose="020F0502020204030204" pitchFamily="34" charset="0"/>
                <a:cs typeface="Calibri" panose="020F0502020204030204" pitchFamily="34" charset="0"/>
                <a:hlinkClick r:id="rId24" action="ppaction://hlinksldjump">
                  <a:extLst>
                    <a:ext uri="{A12FA001-AC4F-418D-AE19-62706E023703}">
                      <ahyp:hlinkClr xmlns:ahyp="http://schemas.microsoft.com/office/drawing/2018/hyperlinkcolor" val="tx"/>
                    </a:ext>
                  </a:extLst>
                </a:hlinkClick>
              </a:rPr>
              <a:t>Terug naar Vakken op school</a:t>
            </a:r>
            <a:endParaRPr lang="nl-NL"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179578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KUBV</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1"/>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Voorbeelde</a:t>
            </a:r>
            <a:r>
              <a:rPr lang="nl-NL" spc="10" dirty="0">
                <a:solidFill>
                  <a:srgbClr val="000000"/>
                </a:solidFill>
                <a:latin typeface="Calibri" panose="020F0502020204030204" pitchFamily="34" charset="0"/>
                <a:ea typeface="MS ??"/>
                <a:cs typeface="Calibri" panose="020F0502020204030204" pitchFamily="34" charset="0"/>
              </a:rPr>
              <a:t>n thema’s voor PWS</a:t>
            </a:r>
            <a:endParaRPr lang="nl-NL" sz="1800" spc="10" dirty="0">
              <a:solidFill>
                <a:srgbClr val="000000"/>
              </a:solidFill>
              <a:effectLst/>
              <a:latin typeface="Calibri" panose="020F0502020204030204" pitchFamily="34" charset="0"/>
              <a:ea typeface="MS ??"/>
              <a:cs typeface="Calibri" panose="020F0502020204030204" pitchFamily="34" charset="0"/>
            </a:endParaRPr>
          </a:p>
          <a:p>
            <a:pPr lvl="0">
              <a:lnSpc>
                <a:spcPct val="100000"/>
              </a:lnSpc>
              <a:buFont typeface="Wingdings" pitchFamily="2" charset="2"/>
              <a:buChar char="§"/>
            </a:pPr>
            <a:r>
              <a:rPr lang="en-US"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Kunst &amp; </a:t>
            </a:r>
            <a:r>
              <a:rPr lang="en-US" sz="1800" spc="1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Materiaal</a:t>
            </a:r>
            <a:endParaRPr lang="en-US"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00000"/>
              </a:lnSpc>
              <a:buFont typeface="Wingdings" pitchFamily="2" charset="2"/>
              <a:buChar char="§"/>
            </a:pPr>
            <a:r>
              <a:rPr lang="en-US" spc="10" dirty="0">
                <a:solidFill>
                  <a:srgbClr val="000000"/>
                </a:solidFill>
                <a:latin typeface="Calibri" panose="020F0502020204030204" pitchFamily="34" charset="0"/>
                <a:ea typeface="Calibri" panose="020F0502020204030204" pitchFamily="34" charset="0"/>
                <a:cs typeface="Calibri" panose="020F0502020204030204" pitchFamily="34" charset="0"/>
              </a:rPr>
              <a:t>Kunst &amp; </a:t>
            </a:r>
            <a:r>
              <a:rPr lang="en-US" spc="10" dirty="0" err="1">
                <a:solidFill>
                  <a:srgbClr val="000000"/>
                </a:solidFill>
                <a:latin typeface="Calibri" panose="020F0502020204030204" pitchFamily="34" charset="0"/>
                <a:ea typeface="Calibri" panose="020F0502020204030204" pitchFamily="34" charset="0"/>
                <a:cs typeface="Calibri" panose="020F0502020204030204" pitchFamily="34" charset="0"/>
              </a:rPr>
              <a:t>Historie</a:t>
            </a:r>
            <a:endParaRPr lang="en-US" spc="1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0">
              <a:lnSpc>
                <a:spcPct val="100000"/>
              </a:lnSpc>
              <a:buFont typeface="Wingdings" pitchFamily="2" charset="2"/>
              <a:buChar char="§"/>
            </a:pPr>
            <a:r>
              <a:rPr lang="en-US"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Kunst &amp; </a:t>
            </a:r>
            <a:r>
              <a:rPr lang="en-US" sz="1800" spc="1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Maatschappij</a:t>
            </a:r>
            <a:endParaRPr lang="en-US"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00000"/>
              </a:lnSpc>
              <a:buFont typeface="Wingdings" pitchFamily="2" charset="2"/>
              <a:buChar char="§"/>
            </a:pPr>
            <a:r>
              <a:rPr lang="en-US" sz="1800" spc="1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Een</a:t>
            </a:r>
            <a:r>
              <a:rPr lang="en-US"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spc="1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kunstenaar</a:t>
            </a:r>
            <a:endParaRPr lang="en-US"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00000"/>
              </a:lnSpc>
              <a:buFont typeface="Wingdings" pitchFamily="2" charset="2"/>
              <a:buChar char="§"/>
            </a:pPr>
            <a:r>
              <a:rPr lang="en-US" spc="10" dirty="0" err="1">
                <a:solidFill>
                  <a:srgbClr val="000000"/>
                </a:solidFill>
                <a:latin typeface="Calibri" panose="020F0502020204030204" pitchFamily="34" charset="0"/>
                <a:ea typeface="Calibri" panose="020F0502020204030204" pitchFamily="34" charset="0"/>
                <a:cs typeface="Calibri" panose="020F0502020204030204" pitchFamily="34" charset="0"/>
              </a:rPr>
              <a:t>Een</a:t>
            </a:r>
            <a:r>
              <a:rPr lang="en-US" spc="1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pc="10" dirty="0" err="1">
                <a:solidFill>
                  <a:srgbClr val="000000"/>
                </a:solidFill>
                <a:latin typeface="Calibri" panose="020F0502020204030204" pitchFamily="34" charset="0"/>
                <a:ea typeface="Calibri" panose="020F0502020204030204" pitchFamily="34" charset="0"/>
                <a:cs typeface="Calibri" panose="020F0502020204030204" pitchFamily="34" charset="0"/>
              </a:rPr>
              <a:t>kunstdiscipline</a:t>
            </a:r>
            <a:r>
              <a:rPr lang="en-US" spc="10" dirty="0">
                <a:solidFill>
                  <a:srgbClr val="000000"/>
                </a:solidFill>
                <a:latin typeface="Calibri" panose="020F0502020204030204" pitchFamily="34" charset="0"/>
                <a:ea typeface="Calibri" panose="020F0502020204030204" pitchFamily="34" charset="0"/>
                <a:cs typeface="Calibri" panose="020F0502020204030204" pitchFamily="34" charset="0"/>
              </a:rPr>
              <a:t> of </a:t>
            </a:r>
            <a:r>
              <a:rPr lang="en-US" spc="10" dirty="0" err="1">
                <a:solidFill>
                  <a:srgbClr val="000000"/>
                </a:solidFill>
                <a:latin typeface="Calibri" panose="020F0502020204030204" pitchFamily="34" charset="0"/>
                <a:ea typeface="Calibri" panose="020F0502020204030204" pitchFamily="34" charset="0"/>
                <a:cs typeface="Calibri" panose="020F0502020204030204" pitchFamily="34" charset="0"/>
              </a:rPr>
              <a:t>kunststroming</a:t>
            </a:r>
            <a:endParaRPr lang="en-US" spc="1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0">
              <a:lnSpc>
                <a:spcPct val="100000"/>
              </a:lnSpc>
              <a:buFont typeface="Wingdings" pitchFamily="2" charset="2"/>
              <a:buChar char="§"/>
            </a:pPr>
            <a:r>
              <a:rPr lang="en-US" spc="10" dirty="0">
                <a:solidFill>
                  <a:srgbClr val="000000"/>
                </a:solidFill>
                <a:latin typeface="Calibri" panose="020F0502020204030204" pitchFamily="34" charset="0"/>
                <a:ea typeface="Calibri" panose="020F0502020204030204" pitchFamily="34" charset="0"/>
                <a:cs typeface="Calibri" panose="020F0502020204030204" pitchFamily="34" charset="0"/>
              </a:rPr>
              <a:t>De</a:t>
            </a:r>
            <a:r>
              <a:rPr lang="en-US"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spc="1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invloed</a:t>
            </a:r>
            <a:r>
              <a:rPr lang="en-US"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r>
              <a:rPr lang="en-US" sz="1800" spc="1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maatschappelijke</a:t>
            </a:r>
            <a:r>
              <a:rPr lang="en-US"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1800" spc="1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betekenis</a:t>
            </a:r>
            <a:r>
              <a:rPr lang="en-US"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van kunst</a:t>
            </a:r>
          </a:p>
          <a:p>
            <a:pPr lvl="0">
              <a:lnSpc>
                <a:spcPct val="100000"/>
              </a:lnSpc>
              <a:buFont typeface="Wingdings" pitchFamily="2" charset="2"/>
              <a:buChar char="§"/>
            </a:pPr>
            <a:r>
              <a:rPr lang="en-US" spc="10" dirty="0" err="1">
                <a:solidFill>
                  <a:srgbClr val="000000"/>
                </a:solidFill>
                <a:latin typeface="Calibri" panose="020F0502020204030204" pitchFamily="34" charset="0"/>
                <a:ea typeface="Calibri" panose="020F0502020204030204" pitchFamily="34" charset="0"/>
                <a:cs typeface="Calibri" panose="020F0502020204030204" pitchFamily="34" charset="0"/>
              </a:rPr>
              <a:t>Jeugdcultuur</a:t>
            </a:r>
            <a:endParaRPr lang="en-US" spc="1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lvl="0">
              <a:lnSpc>
                <a:spcPct val="100000"/>
              </a:lnSpc>
              <a:buFont typeface="Wingdings" pitchFamily="2" charset="2"/>
              <a:buChar char="§"/>
            </a:pPr>
            <a:r>
              <a:rPr lang="en-US" spc="10" dirty="0">
                <a:solidFill>
                  <a:srgbClr val="000000"/>
                </a:solidFill>
                <a:latin typeface="Calibri" panose="020F0502020204030204" pitchFamily="34" charset="0"/>
                <a:ea typeface="Calibri" panose="020F0502020204030204" pitchFamily="34" charset="0"/>
                <a:cs typeface="Calibri" panose="020F0502020204030204" pitchFamily="34" charset="0"/>
              </a:rPr>
              <a:t>Kunst </a:t>
            </a:r>
            <a:r>
              <a:rPr lang="en-US" spc="10" dirty="0" err="1">
                <a:solidFill>
                  <a:srgbClr val="000000"/>
                </a:solidFill>
                <a:latin typeface="Calibri" panose="020F0502020204030204" pitchFamily="34" charset="0"/>
                <a:ea typeface="Calibri" panose="020F0502020204030204" pitchFamily="34" charset="0"/>
                <a:cs typeface="Calibri" panose="020F0502020204030204" pitchFamily="34" charset="0"/>
              </a:rPr>
              <a:t>als</a:t>
            </a:r>
            <a:r>
              <a:rPr lang="en-US" spc="10" dirty="0">
                <a:solidFill>
                  <a:srgbClr val="000000"/>
                </a:solidFill>
                <a:latin typeface="Calibri" panose="020F0502020204030204" pitchFamily="34" charset="0"/>
                <a:ea typeface="Calibri" panose="020F0502020204030204" pitchFamily="34" charset="0"/>
                <a:cs typeface="Calibri" panose="020F0502020204030204" pitchFamily="34" charset="0"/>
              </a:rPr>
              <a:t> </a:t>
            </a:r>
            <a:r>
              <a:rPr lang="en-US" spc="10" dirty="0" err="1">
                <a:solidFill>
                  <a:srgbClr val="000000"/>
                </a:solidFill>
                <a:latin typeface="Calibri" panose="020F0502020204030204" pitchFamily="34" charset="0"/>
                <a:ea typeface="Calibri" panose="020F0502020204030204" pitchFamily="34" charset="0"/>
                <a:cs typeface="Calibri" panose="020F0502020204030204" pitchFamily="34" charset="0"/>
              </a:rPr>
              <a:t>propagandamiddel</a:t>
            </a:r>
            <a:r>
              <a:rPr lang="en-US"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p>
          <a:p>
            <a:pPr lvl="0">
              <a:lnSpc>
                <a:spcPct val="100000"/>
              </a:lnSpc>
              <a:buFont typeface="Wingdings" pitchFamily="2" charset="2"/>
              <a:buChar char="§"/>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F4436A11-624B-1642-358A-96B089ABEE7A}"/>
              </a:ext>
            </a:extLst>
          </p:cNvPr>
          <p:cNvPicPr>
            <a:picLocks noChangeAspect="1"/>
          </p:cNvPicPr>
          <p:nvPr/>
        </p:nvPicPr>
        <p:blipFill>
          <a:blip r:embed="rId3"/>
          <a:stretch>
            <a:fillRect/>
          </a:stretch>
        </p:blipFill>
        <p:spPr>
          <a:xfrm>
            <a:off x="838200" y="0"/>
            <a:ext cx="1168400" cy="1201231"/>
          </a:xfrm>
          <a:prstGeom prst="rect">
            <a:avLst/>
          </a:prstGeom>
        </p:spPr>
      </p:pic>
      <p:pic>
        <p:nvPicPr>
          <p:cNvPr id="3" name="Graphic 2">
            <a:hlinkClick r:id="" action="ppaction://hlinkshowjump?jump=nextslide"/>
            <a:extLst>
              <a:ext uri="{FF2B5EF4-FFF2-40B4-BE49-F238E27FC236}">
                <a16:creationId xmlns:a16="http://schemas.microsoft.com/office/drawing/2014/main" id="{DD3D906F-6423-0C93-9BAE-2789659DEB5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84001" y="6364827"/>
            <a:ext cx="304800" cy="304800"/>
          </a:xfrm>
          <a:prstGeom prst="rect">
            <a:avLst/>
          </a:prstGeom>
        </p:spPr>
      </p:pic>
      <p:pic>
        <p:nvPicPr>
          <p:cNvPr id="8" name="Graphic 7">
            <a:hlinkClick r:id="" action="ppaction://hlinkshowjump?jump=previousslide"/>
            <a:extLst>
              <a:ext uri="{FF2B5EF4-FFF2-40B4-BE49-F238E27FC236}">
                <a16:creationId xmlns:a16="http://schemas.microsoft.com/office/drawing/2014/main" id="{E593A818-A068-0530-9938-050AB80E1EC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203199" y="6356352"/>
            <a:ext cx="304800" cy="304800"/>
          </a:xfrm>
          <a:prstGeom prst="rect">
            <a:avLst/>
          </a:prstGeom>
        </p:spPr>
      </p:pic>
      <p:pic>
        <p:nvPicPr>
          <p:cNvPr id="10" name="Afbeelding 9">
            <a:hlinkClick r:id="rId6" action="ppaction://hlinksldjump"/>
            <a:extLst>
              <a:ext uri="{FF2B5EF4-FFF2-40B4-BE49-F238E27FC236}">
                <a16:creationId xmlns:a16="http://schemas.microsoft.com/office/drawing/2014/main" id="{4D3F9F40-1C2A-A5A2-B07D-BC0C6D21FA6C}"/>
              </a:ext>
            </a:extLst>
          </p:cNvPr>
          <p:cNvPicPr>
            <a:picLocks noChangeAspect="1"/>
          </p:cNvPicPr>
          <p:nvPr/>
        </p:nvPicPr>
        <p:blipFill>
          <a:blip r:embed="rId7"/>
          <a:stretch>
            <a:fillRect/>
          </a:stretch>
        </p:blipFill>
        <p:spPr>
          <a:xfrm>
            <a:off x="1814173" y="6336180"/>
            <a:ext cx="331680" cy="331680"/>
          </a:xfrm>
          <a:prstGeom prst="rect">
            <a:avLst/>
          </a:prstGeom>
        </p:spPr>
      </p:pic>
      <p:pic>
        <p:nvPicPr>
          <p:cNvPr id="11" name="Afbeelding 10">
            <a:hlinkClick r:id="rId8" action="ppaction://hlinksldjump"/>
            <a:extLst>
              <a:ext uri="{FF2B5EF4-FFF2-40B4-BE49-F238E27FC236}">
                <a16:creationId xmlns:a16="http://schemas.microsoft.com/office/drawing/2014/main" id="{1586FA34-9547-5C3F-7319-F566816BAB59}"/>
              </a:ext>
            </a:extLst>
          </p:cNvPr>
          <p:cNvPicPr>
            <a:picLocks noChangeAspect="1"/>
          </p:cNvPicPr>
          <p:nvPr/>
        </p:nvPicPr>
        <p:blipFill>
          <a:blip r:embed="rId9"/>
          <a:stretch>
            <a:fillRect/>
          </a:stretch>
        </p:blipFill>
        <p:spPr>
          <a:xfrm>
            <a:off x="2200186" y="6331225"/>
            <a:ext cx="361656" cy="350084"/>
          </a:xfrm>
          <a:prstGeom prst="rect">
            <a:avLst/>
          </a:prstGeom>
        </p:spPr>
      </p:pic>
      <p:pic>
        <p:nvPicPr>
          <p:cNvPr id="12" name="Afbeelding 11">
            <a:hlinkClick r:id="rId10" action="ppaction://hlinksldjump"/>
            <a:extLst>
              <a:ext uri="{FF2B5EF4-FFF2-40B4-BE49-F238E27FC236}">
                <a16:creationId xmlns:a16="http://schemas.microsoft.com/office/drawing/2014/main" id="{15DDE55E-95AA-1C05-B1AB-BB29F1DA002F}"/>
              </a:ext>
            </a:extLst>
          </p:cNvPr>
          <p:cNvPicPr>
            <a:picLocks noChangeAspect="1"/>
          </p:cNvPicPr>
          <p:nvPr/>
        </p:nvPicPr>
        <p:blipFill>
          <a:blip r:embed="rId11"/>
          <a:stretch>
            <a:fillRect/>
          </a:stretch>
        </p:blipFill>
        <p:spPr>
          <a:xfrm flipH="1">
            <a:off x="2624687" y="6337948"/>
            <a:ext cx="331679" cy="331679"/>
          </a:xfrm>
          <a:prstGeom prst="rect">
            <a:avLst/>
          </a:prstGeom>
        </p:spPr>
      </p:pic>
      <p:pic>
        <p:nvPicPr>
          <p:cNvPr id="13" name="Afbeelding 12">
            <a:hlinkClick r:id="rId12" action="ppaction://hlinksldjump"/>
            <a:extLst>
              <a:ext uri="{FF2B5EF4-FFF2-40B4-BE49-F238E27FC236}">
                <a16:creationId xmlns:a16="http://schemas.microsoft.com/office/drawing/2014/main" id="{213077EE-7B63-1728-ABD2-A6AF0597CC6A}"/>
              </a:ext>
            </a:extLst>
          </p:cNvPr>
          <p:cNvPicPr>
            <a:picLocks noChangeAspect="1"/>
          </p:cNvPicPr>
          <p:nvPr/>
        </p:nvPicPr>
        <p:blipFill>
          <a:blip r:embed="rId13"/>
          <a:stretch>
            <a:fillRect/>
          </a:stretch>
        </p:blipFill>
        <p:spPr>
          <a:xfrm flipH="1">
            <a:off x="3024195" y="6337948"/>
            <a:ext cx="331679" cy="331679"/>
          </a:xfrm>
          <a:prstGeom prst="rect">
            <a:avLst/>
          </a:prstGeom>
        </p:spPr>
      </p:pic>
      <p:pic>
        <p:nvPicPr>
          <p:cNvPr id="14" name="Afbeelding 13">
            <a:hlinkClick r:id="rId14" action="ppaction://hlinksldjump"/>
            <a:extLst>
              <a:ext uri="{FF2B5EF4-FFF2-40B4-BE49-F238E27FC236}">
                <a16:creationId xmlns:a16="http://schemas.microsoft.com/office/drawing/2014/main" id="{1D85330F-F065-A0E6-BCB1-010ECD590951}"/>
              </a:ext>
            </a:extLst>
          </p:cNvPr>
          <p:cNvPicPr>
            <a:picLocks noChangeAspect="1"/>
          </p:cNvPicPr>
          <p:nvPr/>
        </p:nvPicPr>
        <p:blipFill>
          <a:blip r:embed="rId15"/>
          <a:stretch>
            <a:fillRect/>
          </a:stretch>
        </p:blipFill>
        <p:spPr>
          <a:xfrm flipH="1">
            <a:off x="3421749" y="6321405"/>
            <a:ext cx="361654" cy="361654"/>
          </a:xfrm>
          <a:prstGeom prst="rect">
            <a:avLst/>
          </a:prstGeom>
        </p:spPr>
      </p:pic>
      <p:pic>
        <p:nvPicPr>
          <p:cNvPr id="15" name="Afbeelding 14" descr="Afbeelding met tekst, logo, schermopname, ontwerp&#10;&#10;Automatisch gegenereerde beschrijving">
            <a:hlinkClick r:id="rId16" action="ppaction://hlinksldjump"/>
            <a:extLst>
              <a:ext uri="{FF2B5EF4-FFF2-40B4-BE49-F238E27FC236}">
                <a16:creationId xmlns:a16="http://schemas.microsoft.com/office/drawing/2014/main" id="{7112ADBA-3685-9C46-CD7B-EB058853DE0C}"/>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6" name="Afbeelding 15" descr="Afbeelding met tekst, logo, Graphics, Lettertype&#10;&#10;Automatisch gegenereerde beschrijving">
            <a:hlinkClick r:id="rId18" action="ppaction://hlinksldjump"/>
            <a:extLst>
              <a:ext uri="{FF2B5EF4-FFF2-40B4-BE49-F238E27FC236}">
                <a16:creationId xmlns:a16="http://schemas.microsoft.com/office/drawing/2014/main" id="{D50CDC6E-C5D6-D3D9-FC39-A8905072A43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7" name="Afbeelding 16">
            <a:hlinkClick r:id="rId20" action="ppaction://hlinksldjump"/>
            <a:extLst>
              <a:ext uri="{FF2B5EF4-FFF2-40B4-BE49-F238E27FC236}">
                <a16:creationId xmlns:a16="http://schemas.microsoft.com/office/drawing/2014/main" id="{92AD9ADE-6164-3DB8-1417-EFB951FE2FAD}"/>
              </a:ext>
            </a:extLst>
          </p:cNvPr>
          <p:cNvPicPr>
            <a:picLocks noChangeAspect="1"/>
          </p:cNvPicPr>
          <p:nvPr/>
        </p:nvPicPr>
        <p:blipFill>
          <a:blip r:embed="rId21"/>
          <a:stretch>
            <a:fillRect/>
          </a:stretch>
        </p:blipFill>
        <p:spPr>
          <a:xfrm>
            <a:off x="1421440" y="6343395"/>
            <a:ext cx="331680" cy="326373"/>
          </a:xfrm>
          <a:prstGeom prst="rect">
            <a:avLst/>
          </a:prstGeom>
        </p:spPr>
      </p:pic>
      <p:pic>
        <p:nvPicPr>
          <p:cNvPr id="24" name="Afbeelding 23">
            <a:hlinkClick r:id="rId22" action="ppaction://hlinksldjump"/>
            <a:extLst>
              <a:ext uri="{FF2B5EF4-FFF2-40B4-BE49-F238E27FC236}">
                <a16:creationId xmlns:a16="http://schemas.microsoft.com/office/drawing/2014/main" id="{3D1B3005-DA54-DF06-5AAF-3AC9EAFA2CCE}"/>
              </a:ext>
            </a:extLst>
          </p:cNvPr>
          <p:cNvPicPr>
            <a:picLocks noChangeAspect="1"/>
          </p:cNvPicPr>
          <p:nvPr/>
        </p:nvPicPr>
        <p:blipFill>
          <a:blip r:embed="rId23"/>
          <a:stretch>
            <a:fillRect/>
          </a:stretch>
        </p:blipFill>
        <p:spPr>
          <a:xfrm flipH="1">
            <a:off x="634022" y="6341577"/>
            <a:ext cx="325344" cy="329489"/>
          </a:xfrm>
          <a:prstGeom prst="rect">
            <a:avLst/>
          </a:prstGeom>
        </p:spPr>
      </p:pic>
      <p:sp>
        <p:nvSpPr>
          <p:cNvPr id="25" name="Tekstvak 24">
            <a:extLst>
              <a:ext uri="{FF2B5EF4-FFF2-40B4-BE49-F238E27FC236}">
                <a16:creationId xmlns:a16="http://schemas.microsoft.com/office/drawing/2014/main" id="{C0A268FE-6CC7-2EA0-FED4-ACD457125955}"/>
              </a:ext>
            </a:extLst>
          </p:cNvPr>
          <p:cNvSpPr txBox="1"/>
          <p:nvPr/>
        </p:nvSpPr>
        <p:spPr>
          <a:xfrm>
            <a:off x="959366" y="4468312"/>
            <a:ext cx="3299791" cy="369332"/>
          </a:xfrm>
          <a:prstGeom prst="rect">
            <a:avLst/>
          </a:prstGeom>
          <a:noFill/>
        </p:spPr>
        <p:txBody>
          <a:bodyPr wrap="square" rtlCol="0">
            <a:spAutoFit/>
          </a:bodyPr>
          <a:lstStyle/>
          <a:p>
            <a:r>
              <a:rPr lang="nl-NL" dirty="0">
                <a:solidFill>
                  <a:srgbClr val="0070C0"/>
                </a:solidFill>
                <a:latin typeface="Calibri" panose="020F0502020204030204" pitchFamily="34" charset="0"/>
                <a:cs typeface="Calibri" panose="020F0502020204030204" pitchFamily="34" charset="0"/>
                <a:hlinkClick r:id="rId24" action="ppaction://hlinksldjump">
                  <a:extLst>
                    <a:ext uri="{A12FA001-AC4F-418D-AE19-62706E023703}">
                      <ahyp:hlinkClr xmlns:ahyp="http://schemas.microsoft.com/office/drawing/2018/hyperlinkcolor" val="tx"/>
                    </a:ext>
                  </a:extLst>
                </a:hlinkClick>
              </a:rPr>
              <a:t>Terug naar Vakken op school</a:t>
            </a:r>
            <a:endParaRPr lang="nl-NL"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0300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Levensbeschouwing</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1"/>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Voorbeelde</a:t>
            </a:r>
            <a:r>
              <a:rPr lang="nl-NL" spc="10" dirty="0">
                <a:solidFill>
                  <a:srgbClr val="000000"/>
                </a:solidFill>
                <a:latin typeface="Calibri" panose="020F0502020204030204" pitchFamily="34" charset="0"/>
                <a:ea typeface="MS ??"/>
                <a:cs typeface="Calibri" panose="020F0502020204030204" pitchFamily="34" charset="0"/>
              </a:rPr>
              <a:t>n thema’s voor PWS</a:t>
            </a:r>
            <a:endParaRPr lang="nl-NL" sz="1800" spc="10" dirty="0">
              <a:solidFill>
                <a:srgbClr val="000000"/>
              </a:solidFill>
              <a:effectLst/>
              <a:latin typeface="Calibri" panose="020F0502020204030204" pitchFamily="34" charset="0"/>
              <a:ea typeface="MS ??"/>
              <a:cs typeface="Calibri" panose="020F0502020204030204" pitchFamily="34" charset="0"/>
            </a:endParaRPr>
          </a:p>
          <a:p>
            <a:pPr lvl="0">
              <a:lnSpc>
                <a:spcPct val="100000"/>
              </a:lnSpc>
              <a:buFont typeface="Wingdings" pitchFamily="2" charset="2"/>
              <a:buChar char="§"/>
            </a:pPr>
            <a:r>
              <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Strijden voor je geloof</a:t>
            </a:r>
          </a:p>
          <a:p>
            <a:pPr lvl="0">
              <a:lnSpc>
                <a:spcPct val="100000"/>
              </a:lnSpc>
              <a:buFont typeface="Wingdings" pitchFamily="2" charset="2"/>
              <a:buChar char="§"/>
            </a:pPr>
            <a:r>
              <a:rPr lang="nl-NL" spc="10" dirty="0">
                <a:solidFill>
                  <a:srgbClr val="000000"/>
                </a:solidFill>
                <a:latin typeface="Calibri" panose="020F0502020204030204" pitchFamily="34" charset="0"/>
                <a:ea typeface="Calibri" panose="020F0502020204030204" pitchFamily="34" charset="0"/>
                <a:cs typeface="Calibri" panose="020F0502020204030204" pitchFamily="34" charset="0"/>
              </a:rPr>
              <a:t>Religieuze thema’s in moderne games</a:t>
            </a:r>
          </a:p>
          <a:p>
            <a:pPr lvl="0">
              <a:lnSpc>
                <a:spcPct val="100000"/>
              </a:lnSpc>
              <a:buFont typeface="Wingdings" pitchFamily="2" charset="2"/>
              <a:buChar char="§"/>
            </a:pPr>
            <a:r>
              <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Religieus extremisme</a:t>
            </a:r>
          </a:p>
          <a:p>
            <a:pPr lvl="0">
              <a:lnSpc>
                <a:spcPct val="100000"/>
              </a:lnSpc>
              <a:buFont typeface="Wingdings" pitchFamily="2" charset="2"/>
              <a:buChar char="§"/>
            </a:pPr>
            <a:r>
              <a:rPr lang="nl-NL" spc="10" dirty="0">
                <a:solidFill>
                  <a:srgbClr val="000000"/>
                </a:solidFill>
                <a:latin typeface="Calibri" panose="020F0502020204030204" pitchFamily="34" charset="0"/>
                <a:ea typeface="Calibri" panose="020F0502020204030204" pitchFamily="34" charset="0"/>
                <a:cs typeface="Calibri" panose="020F0502020204030204" pitchFamily="34" charset="0"/>
              </a:rPr>
              <a:t>Invloed geloof op de geschiedenis</a:t>
            </a:r>
          </a:p>
          <a:p>
            <a:pPr lvl="0">
              <a:lnSpc>
                <a:spcPct val="100000"/>
              </a:lnSpc>
              <a:buFont typeface="Wingdings" pitchFamily="2" charset="2"/>
              <a:buChar char="§"/>
            </a:pPr>
            <a:r>
              <a:rPr lang="nl-NL" sz="1800" spc="1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Sectes</a:t>
            </a:r>
            <a:endPar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lvl="0">
              <a:lnSpc>
                <a:spcPct val="100000"/>
              </a:lnSpc>
              <a:buFont typeface="Wingdings" pitchFamily="2" charset="2"/>
              <a:buChar char="§"/>
            </a:pPr>
            <a:r>
              <a:rPr lang="nl-NL" spc="10" dirty="0">
                <a:solidFill>
                  <a:srgbClr val="000000"/>
                </a:solidFill>
                <a:latin typeface="Calibri" panose="020F0502020204030204" pitchFamily="34" charset="0"/>
                <a:ea typeface="Calibri" panose="020F0502020204030204" pitchFamily="34" charset="0"/>
                <a:cs typeface="Calibri" panose="020F0502020204030204" pitchFamily="34" charset="0"/>
              </a:rPr>
              <a:t>Ethiek</a:t>
            </a:r>
          </a:p>
          <a:p>
            <a:pPr marL="0" lvl="0" indent="0">
              <a:lnSpc>
                <a:spcPct val="100000"/>
              </a:lnSpc>
              <a:buNone/>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F4436A11-624B-1642-358A-96B089ABEE7A}"/>
              </a:ext>
            </a:extLst>
          </p:cNvPr>
          <p:cNvPicPr>
            <a:picLocks noChangeAspect="1"/>
          </p:cNvPicPr>
          <p:nvPr/>
        </p:nvPicPr>
        <p:blipFill>
          <a:blip r:embed="rId3"/>
          <a:stretch>
            <a:fillRect/>
          </a:stretch>
        </p:blipFill>
        <p:spPr>
          <a:xfrm>
            <a:off x="838200" y="0"/>
            <a:ext cx="1168400" cy="1201231"/>
          </a:xfrm>
          <a:prstGeom prst="rect">
            <a:avLst/>
          </a:prstGeom>
        </p:spPr>
      </p:pic>
      <p:pic>
        <p:nvPicPr>
          <p:cNvPr id="3" name="Graphic 2">
            <a:hlinkClick r:id="" action="ppaction://hlinkshowjump?jump=nextslide"/>
            <a:extLst>
              <a:ext uri="{FF2B5EF4-FFF2-40B4-BE49-F238E27FC236}">
                <a16:creationId xmlns:a16="http://schemas.microsoft.com/office/drawing/2014/main" id="{E15D3C7F-9DD3-971F-70AA-18F4878E158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84001" y="6364827"/>
            <a:ext cx="304800" cy="304800"/>
          </a:xfrm>
          <a:prstGeom prst="rect">
            <a:avLst/>
          </a:prstGeom>
        </p:spPr>
      </p:pic>
      <p:pic>
        <p:nvPicPr>
          <p:cNvPr id="8" name="Graphic 7">
            <a:hlinkClick r:id="" action="ppaction://hlinkshowjump?jump=previousslide"/>
            <a:extLst>
              <a:ext uri="{FF2B5EF4-FFF2-40B4-BE49-F238E27FC236}">
                <a16:creationId xmlns:a16="http://schemas.microsoft.com/office/drawing/2014/main" id="{54E93FB9-1AFB-4A9C-5D6C-D0C7DADB17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203199" y="6356352"/>
            <a:ext cx="304800" cy="304800"/>
          </a:xfrm>
          <a:prstGeom prst="rect">
            <a:avLst/>
          </a:prstGeom>
        </p:spPr>
      </p:pic>
      <p:pic>
        <p:nvPicPr>
          <p:cNvPr id="10" name="Afbeelding 9">
            <a:hlinkClick r:id="rId6" action="ppaction://hlinksldjump"/>
            <a:extLst>
              <a:ext uri="{FF2B5EF4-FFF2-40B4-BE49-F238E27FC236}">
                <a16:creationId xmlns:a16="http://schemas.microsoft.com/office/drawing/2014/main" id="{ABB54E93-5070-081A-158A-5CF3766D5AD6}"/>
              </a:ext>
            </a:extLst>
          </p:cNvPr>
          <p:cNvPicPr>
            <a:picLocks noChangeAspect="1"/>
          </p:cNvPicPr>
          <p:nvPr/>
        </p:nvPicPr>
        <p:blipFill>
          <a:blip r:embed="rId7"/>
          <a:stretch>
            <a:fillRect/>
          </a:stretch>
        </p:blipFill>
        <p:spPr>
          <a:xfrm>
            <a:off x="1814173" y="6336180"/>
            <a:ext cx="331680" cy="331680"/>
          </a:xfrm>
          <a:prstGeom prst="rect">
            <a:avLst/>
          </a:prstGeom>
        </p:spPr>
      </p:pic>
      <p:pic>
        <p:nvPicPr>
          <p:cNvPr id="11" name="Afbeelding 10">
            <a:hlinkClick r:id="rId8" action="ppaction://hlinksldjump"/>
            <a:extLst>
              <a:ext uri="{FF2B5EF4-FFF2-40B4-BE49-F238E27FC236}">
                <a16:creationId xmlns:a16="http://schemas.microsoft.com/office/drawing/2014/main" id="{6B6DABCF-9D7F-F1D1-D07D-F40BD37FBD8B}"/>
              </a:ext>
            </a:extLst>
          </p:cNvPr>
          <p:cNvPicPr>
            <a:picLocks noChangeAspect="1"/>
          </p:cNvPicPr>
          <p:nvPr/>
        </p:nvPicPr>
        <p:blipFill>
          <a:blip r:embed="rId9"/>
          <a:stretch>
            <a:fillRect/>
          </a:stretch>
        </p:blipFill>
        <p:spPr>
          <a:xfrm>
            <a:off x="2200186" y="6331225"/>
            <a:ext cx="361656" cy="350084"/>
          </a:xfrm>
          <a:prstGeom prst="rect">
            <a:avLst/>
          </a:prstGeom>
        </p:spPr>
      </p:pic>
      <p:pic>
        <p:nvPicPr>
          <p:cNvPr id="12" name="Afbeelding 11">
            <a:hlinkClick r:id="rId10" action="ppaction://hlinksldjump"/>
            <a:extLst>
              <a:ext uri="{FF2B5EF4-FFF2-40B4-BE49-F238E27FC236}">
                <a16:creationId xmlns:a16="http://schemas.microsoft.com/office/drawing/2014/main" id="{9C06AF10-E763-2C9C-C509-B57229BB2A27}"/>
              </a:ext>
            </a:extLst>
          </p:cNvPr>
          <p:cNvPicPr>
            <a:picLocks noChangeAspect="1"/>
          </p:cNvPicPr>
          <p:nvPr/>
        </p:nvPicPr>
        <p:blipFill>
          <a:blip r:embed="rId11"/>
          <a:stretch>
            <a:fillRect/>
          </a:stretch>
        </p:blipFill>
        <p:spPr>
          <a:xfrm flipH="1">
            <a:off x="2624687" y="6337948"/>
            <a:ext cx="331679" cy="331679"/>
          </a:xfrm>
          <a:prstGeom prst="rect">
            <a:avLst/>
          </a:prstGeom>
        </p:spPr>
      </p:pic>
      <p:pic>
        <p:nvPicPr>
          <p:cNvPr id="13" name="Afbeelding 12">
            <a:hlinkClick r:id="rId12" action="ppaction://hlinksldjump"/>
            <a:extLst>
              <a:ext uri="{FF2B5EF4-FFF2-40B4-BE49-F238E27FC236}">
                <a16:creationId xmlns:a16="http://schemas.microsoft.com/office/drawing/2014/main" id="{0A08AC00-28E6-D13B-BFB1-E0C3B6EA8C1B}"/>
              </a:ext>
            </a:extLst>
          </p:cNvPr>
          <p:cNvPicPr>
            <a:picLocks noChangeAspect="1"/>
          </p:cNvPicPr>
          <p:nvPr/>
        </p:nvPicPr>
        <p:blipFill>
          <a:blip r:embed="rId13"/>
          <a:stretch>
            <a:fillRect/>
          </a:stretch>
        </p:blipFill>
        <p:spPr>
          <a:xfrm flipH="1">
            <a:off x="3024195" y="6337948"/>
            <a:ext cx="331679" cy="331679"/>
          </a:xfrm>
          <a:prstGeom prst="rect">
            <a:avLst/>
          </a:prstGeom>
        </p:spPr>
      </p:pic>
      <p:pic>
        <p:nvPicPr>
          <p:cNvPr id="14" name="Afbeelding 13">
            <a:hlinkClick r:id="rId14" action="ppaction://hlinksldjump"/>
            <a:extLst>
              <a:ext uri="{FF2B5EF4-FFF2-40B4-BE49-F238E27FC236}">
                <a16:creationId xmlns:a16="http://schemas.microsoft.com/office/drawing/2014/main" id="{EE9167ED-DF8C-5CC1-ACFA-6CDA871E8D6B}"/>
              </a:ext>
            </a:extLst>
          </p:cNvPr>
          <p:cNvPicPr>
            <a:picLocks noChangeAspect="1"/>
          </p:cNvPicPr>
          <p:nvPr/>
        </p:nvPicPr>
        <p:blipFill>
          <a:blip r:embed="rId15"/>
          <a:stretch>
            <a:fillRect/>
          </a:stretch>
        </p:blipFill>
        <p:spPr>
          <a:xfrm flipH="1">
            <a:off x="3421749" y="6321405"/>
            <a:ext cx="361654" cy="361654"/>
          </a:xfrm>
          <a:prstGeom prst="rect">
            <a:avLst/>
          </a:prstGeom>
        </p:spPr>
      </p:pic>
      <p:pic>
        <p:nvPicPr>
          <p:cNvPr id="15" name="Afbeelding 14" descr="Afbeelding met tekst, logo, schermopname, ontwerp&#10;&#10;Automatisch gegenereerde beschrijving">
            <a:hlinkClick r:id="rId16" action="ppaction://hlinksldjump"/>
            <a:extLst>
              <a:ext uri="{FF2B5EF4-FFF2-40B4-BE49-F238E27FC236}">
                <a16:creationId xmlns:a16="http://schemas.microsoft.com/office/drawing/2014/main" id="{D6CE69B6-CBB4-53B4-BF54-74BC8B0458E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6" name="Afbeelding 15" descr="Afbeelding met tekst, logo, Graphics, Lettertype&#10;&#10;Automatisch gegenereerde beschrijving">
            <a:hlinkClick r:id="rId18" action="ppaction://hlinksldjump"/>
            <a:extLst>
              <a:ext uri="{FF2B5EF4-FFF2-40B4-BE49-F238E27FC236}">
                <a16:creationId xmlns:a16="http://schemas.microsoft.com/office/drawing/2014/main" id="{A5D4266D-2C43-1719-2E94-D1D8FE4D2E6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7" name="Afbeelding 16">
            <a:hlinkClick r:id="rId20" action="ppaction://hlinksldjump"/>
            <a:extLst>
              <a:ext uri="{FF2B5EF4-FFF2-40B4-BE49-F238E27FC236}">
                <a16:creationId xmlns:a16="http://schemas.microsoft.com/office/drawing/2014/main" id="{34630A9E-377A-6EFA-A23B-C85C9E9CB6B6}"/>
              </a:ext>
            </a:extLst>
          </p:cNvPr>
          <p:cNvPicPr>
            <a:picLocks noChangeAspect="1"/>
          </p:cNvPicPr>
          <p:nvPr/>
        </p:nvPicPr>
        <p:blipFill>
          <a:blip r:embed="rId21"/>
          <a:stretch>
            <a:fillRect/>
          </a:stretch>
        </p:blipFill>
        <p:spPr>
          <a:xfrm>
            <a:off x="1421440" y="6343395"/>
            <a:ext cx="331680" cy="326373"/>
          </a:xfrm>
          <a:prstGeom prst="rect">
            <a:avLst/>
          </a:prstGeom>
        </p:spPr>
      </p:pic>
      <p:pic>
        <p:nvPicPr>
          <p:cNvPr id="24" name="Afbeelding 23">
            <a:hlinkClick r:id="rId22" action="ppaction://hlinksldjump"/>
            <a:extLst>
              <a:ext uri="{FF2B5EF4-FFF2-40B4-BE49-F238E27FC236}">
                <a16:creationId xmlns:a16="http://schemas.microsoft.com/office/drawing/2014/main" id="{C4222D5F-73FA-D489-2576-DE6B5F5408C0}"/>
              </a:ext>
            </a:extLst>
          </p:cNvPr>
          <p:cNvPicPr>
            <a:picLocks noChangeAspect="1"/>
          </p:cNvPicPr>
          <p:nvPr/>
        </p:nvPicPr>
        <p:blipFill>
          <a:blip r:embed="rId23"/>
          <a:stretch>
            <a:fillRect/>
          </a:stretch>
        </p:blipFill>
        <p:spPr>
          <a:xfrm flipH="1">
            <a:off x="634022" y="6341577"/>
            <a:ext cx="325344" cy="329489"/>
          </a:xfrm>
          <a:prstGeom prst="rect">
            <a:avLst/>
          </a:prstGeom>
        </p:spPr>
      </p:pic>
      <p:sp>
        <p:nvSpPr>
          <p:cNvPr id="25" name="Tekstvak 24">
            <a:extLst>
              <a:ext uri="{FF2B5EF4-FFF2-40B4-BE49-F238E27FC236}">
                <a16:creationId xmlns:a16="http://schemas.microsoft.com/office/drawing/2014/main" id="{E595C99C-9093-D990-89A4-4C8A03B0720C}"/>
              </a:ext>
            </a:extLst>
          </p:cNvPr>
          <p:cNvSpPr txBox="1"/>
          <p:nvPr/>
        </p:nvSpPr>
        <p:spPr>
          <a:xfrm>
            <a:off x="959366" y="3877372"/>
            <a:ext cx="3299791" cy="369332"/>
          </a:xfrm>
          <a:prstGeom prst="rect">
            <a:avLst/>
          </a:prstGeom>
          <a:noFill/>
        </p:spPr>
        <p:txBody>
          <a:bodyPr wrap="square" rtlCol="0">
            <a:spAutoFit/>
          </a:bodyPr>
          <a:lstStyle/>
          <a:p>
            <a:r>
              <a:rPr lang="nl-NL" dirty="0">
                <a:solidFill>
                  <a:srgbClr val="0070C0"/>
                </a:solidFill>
                <a:latin typeface="Calibri" panose="020F0502020204030204" pitchFamily="34" charset="0"/>
                <a:cs typeface="Calibri" panose="020F0502020204030204" pitchFamily="34" charset="0"/>
                <a:hlinkClick r:id="rId24" action="ppaction://hlinksldjump">
                  <a:extLst>
                    <a:ext uri="{A12FA001-AC4F-418D-AE19-62706E023703}">
                      <ahyp:hlinkClr xmlns:ahyp="http://schemas.microsoft.com/office/drawing/2018/hyperlinkcolor" val="tx"/>
                    </a:ext>
                  </a:extLst>
                </a:hlinkClick>
              </a:rPr>
              <a:t>Terug naar Vakken op school</a:t>
            </a:r>
            <a:endParaRPr lang="nl-NL"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553893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Maatschappijwetenschappen</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Voorbeelde</a:t>
            </a:r>
            <a:r>
              <a:rPr lang="nl-NL" spc="10" dirty="0">
                <a:solidFill>
                  <a:srgbClr val="000000"/>
                </a:solidFill>
                <a:latin typeface="Calibri" panose="020F0502020204030204" pitchFamily="34" charset="0"/>
                <a:ea typeface="MS ??"/>
                <a:cs typeface="Calibri" panose="020F0502020204030204" pitchFamily="34" charset="0"/>
              </a:rPr>
              <a:t>n thema’s voor PWS</a:t>
            </a:r>
            <a:endParaRPr lang="nl-NL" sz="1800" spc="10" dirty="0">
              <a:solidFill>
                <a:srgbClr val="000000"/>
              </a:solidFill>
              <a:effectLst/>
              <a:latin typeface="Calibri" panose="020F0502020204030204" pitchFamily="34" charset="0"/>
              <a:ea typeface="MS ??"/>
              <a:cs typeface="Calibri" panose="020F0502020204030204" pitchFamily="34" charset="0"/>
            </a:endParaRPr>
          </a:p>
          <a:p>
            <a:pPr>
              <a:lnSpc>
                <a:spcPct val="100000"/>
              </a:lnSpc>
              <a:buFont typeface="Wingdings" pitchFamily="2" charset="2"/>
              <a:buChar char="§"/>
            </a:pPr>
            <a:r>
              <a:rPr lang="nl-NL" spc="10" dirty="0" err="1">
                <a:solidFill>
                  <a:srgbClr val="000000"/>
                </a:solidFill>
                <a:latin typeface="Calibri" panose="020F0502020204030204" pitchFamily="34" charset="0"/>
                <a:cs typeface="Calibri" panose="020F0502020204030204" pitchFamily="34" charset="0"/>
              </a:rPr>
              <a:t>Sociaal-economische</a:t>
            </a:r>
            <a:r>
              <a:rPr lang="nl-NL" spc="10" dirty="0">
                <a:solidFill>
                  <a:srgbClr val="000000"/>
                </a:solidFill>
                <a:latin typeface="Calibri" panose="020F0502020204030204" pitchFamily="34" charset="0"/>
                <a:cs typeface="Calibri" panose="020F0502020204030204" pitchFamily="34" charset="0"/>
              </a:rPr>
              <a:t> problemen zich eigenlijk op Rotterdam-Zuid?</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Hoe en wanneer zijn de problemen eigenlijk ontstaan?</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Wie zijn die 200.000 mensen en waarom wonen zij op Zuid?</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Wat moeten de gemeente Rotterdam en de Rijksoverheid doen om de problemen op te lossen?</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Is het eigenlijk wel goed om over problemen te spreken of zijn er juist ook veel kansen om te benutten</a:t>
            </a:r>
            <a:r>
              <a:rPr lang="nl-NL" sz="1800" dirty="0">
                <a:effectLst/>
                <a:latin typeface="Calibri" panose="020F0502020204030204" pitchFamily="34" charset="0"/>
                <a:ea typeface="Calibri" panose="020F0502020204030204" pitchFamily="34" charset="0"/>
                <a:cs typeface="Calibri" panose="020F0502020204030204" pitchFamily="34" charset="0"/>
              </a:rPr>
              <a:t>?</a:t>
            </a:r>
            <a:r>
              <a:rPr lang="nl-NL" dirty="0">
                <a:effectLst/>
              </a:rPr>
              <a:t> </a:t>
            </a: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3231444F-985B-2282-0A97-FB8193508959}"/>
              </a:ext>
            </a:extLst>
          </p:cNvPr>
          <p:cNvPicPr>
            <a:picLocks noChangeAspect="1"/>
          </p:cNvPicPr>
          <p:nvPr/>
        </p:nvPicPr>
        <p:blipFill>
          <a:blip r:embed="rId3"/>
          <a:stretch>
            <a:fillRect/>
          </a:stretch>
        </p:blipFill>
        <p:spPr>
          <a:xfrm>
            <a:off x="838200" y="0"/>
            <a:ext cx="1168400" cy="1201231"/>
          </a:xfrm>
          <a:prstGeom prst="rect">
            <a:avLst/>
          </a:prstGeom>
        </p:spPr>
      </p:pic>
      <p:pic>
        <p:nvPicPr>
          <p:cNvPr id="8" name="Graphic 7">
            <a:hlinkClick r:id="" action="ppaction://hlinkshowjump?jump=nextslide"/>
            <a:extLst>
              <a:ext uri="{FF2B5EF4-FFF2-40B4-BE49-F238E27FC236}">
                <a16:creationId xmlns:a16="http://schemas.microsoft.com/office/drawing/2014/main" id="{02275705-E8C7-CC61-F0D9-A538CEE8BDE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84001" y="6364827"/>
            <a:ext cx="304800" cy="304800"/>
          </a:xfrm>
          <a:prstGeom prst="rect">
            <a:avLst/>
          </a:prstGeom>
        </p:spPr>
      </p:pic>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203199" y="6356352"/>
            <a:ext cx="304800" cy="304800"/>
          </a:xfrm>
          <a:prstGeom prst="rect">
            <a:avLst/>
          </a:prstGeom>
        </p:spPr>
      </p:pic>
      <p:pic>
        <p:nvPicPr>
          <p:cNvPr id="3" name="Afbeelding 2">
            <a:hlinkClick r:id="rId6"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7"/>
          <a:stretch>
            <a:fillRect/>
          </a:stretch>
        </p:blipFill>
        <p:spPr>
          <a:xfrm>
            <a:off x="1814173" y="6336180"/>
            <a:ext cx="331680" cy="331680"/>
          </a:xfrm>
          <a:prstGeom prst="rect">
            <a:avLst/>
          </a:prstGeom>
        </p:spPr>
      </p:pic>
      <p:pic>
        <p:nvPicPr>
          <p:cNvPr id="5" name="Afbeelding 4">
            <a:hlinkClick r:id="rId8"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9"/>
          <a:stretch>
            <a:fillRect/>
          </a:stretch>
        </p:blipFill>
        <p:spPr>
          <a:xfrm>
            <a:off x="2200186" y="6331225"/>
            <a:ext cx="361656" cy="350084"/>
          </a:xfrm>
          <a:prstGeom prst="rect">
            <a:avLst/>
          </a:prstGeom>
        </p:spPr>
      </p:pic>
      <p:pic>
        <p:nvPicPr>
          <p:cNvPr id="13" name="Afbeelding 12">
            <a:hlinkClick r:id="rId10"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1"/>
          <a:stretch>
            <a:fillRect/>
          </a:stretch>
        </p:blipFill>
        <p:spPr>
          <a:xfrm flipH="1">
            <a:off x="2624687" y="6337948"/>
            <a:ext cx="331679" cy="331679"/>
          </a:xfrm>
          <a:prstGeom prst="rect">
            <a:avLst/>
          </a:prstGeom>
        </p:spPr>
      </p:pic>
      <p:pic>
        <p:nvPicPr>
          <p:cNvPr id="15" name="Afbeelding 14">
            <a:hlinkClick r:id="rId12"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3"/>
          <a:stretch>
            <a:fillRect/>
          </a:stretch>
        </p:blipFill>
        <p:spPr>
          <a:xfrm flipH="1">
            <a:off x="3024195" y="6337948"/>
            <a:ext cx="331679" cy="331679"/>
          </a:xfrm>
          <a:prstGeom prst="rect">
            <a:avLst/>
          </a:prstGeom>
        </p:spPr>
      </p:pic>
      <p:pic>
        <p:nvPicPr>
          <p:cNvPr id="16" name="Afbeelding 15">
            <a:hlinkClick r:id="rId14"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5"/>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6"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8"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20"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1"/>
          <a:stretch>
            <a:fillRect/>
          </a:stretch>
        </p:blipFill>
        <p:spPr>
          <a:xfrm>
            <a:off x="1421440" y="6343395"/>
            <a:ext cx="331680" cy="326373"/>
          </a:xfrm>
          <a:prstGeom prst="rect">
            <a:avLst/>
          </a:prstGeom>
        </p:spPr>
      </p:pic>
      <p:pic>
        <p:nvPicPr>
          <p:cNvPr id="24" name="Afbeelding 23">
            <a:hlinkClick r:id="rId22"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3"/>
          <a:stretch>
            <a:fillRect/>
          </a:stretch>
        </p:blipFill>
        <p:spPr>
          <a:xfrm flipH="1">
            <a:off x="634022" y="6341577"/>
            <a:ext cx="325344" cy="329489"/>
          </a:xfrm>
          <a:prstGeom prst="rect">
            <a:avLst/>
          </a:prstGeom>
        </p:spPr>
      </p:pic>
      <p:sp>
        <p:nvSpPr>
          <p:cNvPr id="25" name="Tekstvak 24">
            <a:extLst>
              <a:ext uri="{FF2B5EF4-FFF2-40B4-BE49-F238E27FC236}">
                <a16:creationId xmlns:a16="http://schemas.microsoft.com/office/drawing/2014/main" id="{C48E9D8B-7855-31D1-AE09-B2F962CCB4BA}"/>
              </a:ext>
            </a:extLst>
          </p:cNvPr>
          <p:cNvSpPr txBox="1"/>
          <p:nvPr/>
        </p:nvSpPr>
        <p:spPr>
          <a:xfrm>
            <a:off x="959366" y="3759185"/>
            <a:ext cx="3299791" cy="369332"/>
          </a:xfrm>
          <a:prstGeom prst="rect">
            <a:avLst/>
          </a:prstGeom>
          <a:noFill/>
        </p:spPr>
        <p:txBody>
          <a:bodyPr wrap="square" rtlCol="0">
            <a:spAutoFit/>
          </a:bodyPr>
          <a:lstStyle/>
          <a:p>
            <a:r>
              <a:rPr lang="nl-NL" dirty="0">
                <a:solidFill>
                  <a:srgbClr val="0070C0"/>
                </a:solidFill>
                <a:latin typeface="Calibri" panose="020F0502020204030204" pitchFamily="34" charset="0"/>
                <a:cs typeface="Calibri" panose="020F0502020204030204" pitchFamily="34" charset="0"/>
                <a:hlinkClick r:id="rId24" action="ppaction://hlinksldjump">
                  <a:extLst>
                    <a:ext uri="{A12FA001-AC4F-418D-AE19-62706E023703}">
                      <ahyp:hlinkClr xmlns:ahyp="http://schemas.microsoft.com/office/drawing/2018/hyperlinkcolor" val="tx"/>
                    </a:ext>
                  </a:extLst>
                </a:hlinkClick>
              </a:rPr>
              <a:t>Terug naar Vakken op school</a:t>
            </a:r>
            <a:endParaRPr lang="nl-NL"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808239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Natuurkunde</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Voorbeelde</a:t>
            </a:r>
            <a:r>
              <a:rPr lang="nl-NL" spc="10" dirty="0">
                <a:solidFill>
                  <a:srgbClr val="000000"/>
                </a:solidFill>
                <a:latin typeface="Calibri" panose="020F0502020204030204" pitchFamily="34" charset="0"/>
                <a:ea typeface="MS ??"/>
                <a:cs typeface="Calibri" panose="020F0502020204030204" pitchFamily="34" charset="0"/>
              </a:rPr>
              <a:t>n thema’s voor PWS</a:t>
            </a:r>
            <a:endParaRPr lang="nl-NL" sz="1800" spc="10" dirty="0">
              <a:solidFill>
                <a:srgbClr val="000000"/>
              </a:solidFill>
              <a:effectLst/>
              <a:latin typeface="Calibri" panose="020F0502020204030204" pitchFamily="34" charset="0"/>
              <a:ea typeface="MS ??"/>
              <a:cs typeface="Calibri" panose="020F0502020204030204" pitchFamily="34" charset="0"/>
            </a:endParaRP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Energietransitie</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Klimaatadaptatie</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Industrieel ontwerpen</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Verkeer</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Geneeskunde</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Auto’s</a:t>
            </a:r>
          </a:p>
          <a:p>
            <a:pPr>
              <a:lnSpc>
                <a:spcPct val="100000"/>
              </a:lnSpc>
              <a:buFont typeface="Wingdings" pitchFamily="2" charset="2"/>
              <a:buChar char="§"/>
            </a:pPr>
            <a:r>
              <a:rPr lang="nl-NL" spc="10" dirty="0" err="1">
                <a:solidFill>
                  <a:srgbClr val="000000"/>
                </a:solidFill>
                <a:latin typeface="Calibri" panose="020F0502020204030204" pitchFamily="34" charset="0"/>
                <a:cs typeface="Calibri" panose="020F0502020204030204" pitchFamily="34" charset="0"/>
              </a:rPr>
              <a:t>Quantummechanica</a:t>
            </a:r>
            <a:endParaRPr lang="nl-NL" spc="10" dirty="0">
              <a:solidFill>
                <a:srgbClr val="000000"/>
              </a:solidFill>
              <a:latin typeface="Calibri" panose="020F0502020204030204" pitchFamily="34" charset="0"/>
              <a:cs typeface="Calibri" panose="020F0502020204030204" pitchFamily="34" charset="0"/>
            </a:endParaRP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Informatica, ICT en Robotica</a:t>
            </a:r>
          </a:p>
          <a:p>
            <a:pPr>
              <a:lnSpc>
                <a:spcPct val="100000"/>
              </a:lnSpc>
              <a:buFont typeface="Wingdings" pitchFamily="2" charset="2"/>
              <a:buChar char="§"/>
            </a:pPr>
            <a:endParaRPr lang="nl-NL" spc="10" dirty="0">
              <a:solidFill>
                <a:srgbClr val="000000"/>
              </a:solidFill>
              <a:latin typeface="Arial" panose="020B0604020202020204" pitchFamily="34" charset="0"/>
              <a:cs typeface="Arial" panose="020B0604020202020204" pitchFamily="34" charset="0"/>
            </a:endParaRPr>
          </a:p>
          <a:p>
            <a:pPr marL="0" indent="0">
              <a:lnSpc>
                <a:spcPct val="100000"/>
              </a:lnSpc>
              <a:buNone/>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3231444F-985B-2282-0A97-FB8193508959}"/>
              </a:ext>
            </a:extLst>
          </p:cNvPr>
          <p:cNvPicPr>
            <a:picLocks noChangeAspect="1"/>
          </p:cNvPicPr>
          <p:nvPr/>
        </p:nvPicPr>
        <p:blipFill>
          <a:blip r:embed="rId3"/>
          <a:stretch>
            <a:fillRect/>
          </a:stretch>
        </p:blipFill>
        <p:spPr>
          <a:xfrm>
            <a:off x="838200" y="0"/>
            <a:ext cx="1168400" cy="1201231"/>
          </a:xfrm>
          <a:prstGeom prst="rect">
            <a:avLst/>
          </a:prstGeom>
        </p:spPr>
      </p:pic>
      <p:pic>
        <p:nvPicPr>
          <p:cNvPr id="3" name="Graphic 2">
            <a:hlinkClick r:id="" action="ppaction://hlinkshowjump?jump=nextslide"/>
            <a:extLst>
              <a:ext uri="{FF2B5EF4-FFF2-40B4-BE49-F238E27FC236}">
                <a16:creationId xmlns:a16="http://schemas.microsoft.com/office/drawing/2014/main" id="{8F77C5AD-4D52-0590-4EE0-1CDD6FEFDD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84001" y="6364827"/>
            <a:ext cx="304800" cy="304800"/>
          </a:xfrm>
          <a:prstGeom prst="rect">
            <a:avLst/>
          </a:prstGeom>
        </p:spPr>
      </p:pic>
      <p:pic>
        <p:nvPicPr>
          <p:cNvPr id="8" name="Graphic 7">
            <a:hlinkClick r:id="" action="ppaction://hlinkshowjump?jump=previousslide"/>
            <a:extLst>
              <a:ext uri="{FF2B5EF4-FFF2-40B4-BE49-F238E27FC236}">
                <a16:creationId xmlns:a16="http://schemas.microsoft.com/office/drawing/2014/main" id="{CE97A634-C783-01E9-0599-9F4261EF388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203199" y="6356352"/>
            <a:ext cx="304800" cy="304800"/>
          </a:xfrm>
          <a:prstGeom prst="rect">
            <a:avLst/>
          </a:prstGeom>
        </p:spPr>
      </p:pic>
      <p:pic>
        <p:nvPicPr>
          <p:cNvPr id="10" name="Afbeelding 9">
            <a:hlinkClick r:id="rId6" action="ppaction://hlinksldjump"/>
            <a:extLst>
              <a:ext uri="{FF2B5EF4-FFF2-40B4-BE49-F238E27FC236}">
                <a16:creationId xmlns:a16="http://schemas.microsoft.com/office/drawing/2014/main" id="{BFD791F0-CA61-1638-4D54-84FF540830E0}"/>
              </a:ext>
            </a:extLst>
          </p:cNvPr>
          <p:cNvPicPr>
            <a:picLocks noChangeAspect="1"/>
          </p:cNvPicPr>
          <p:nvPr/>
        </p:nvPicPr>
        <p:blipFill>
          <a:blip r:embed="rId7"/>
          <a:stretch>
            <a:fillRect/>
          </a:stretch>
        </p:blipFill>
        <p:spPr>
          <a:xfrm>
            <a:off x="1814173" y="6336180"/>
            <a:ext cx="331680" cy="331680"/>
          </a:xfrm>
          <a:prstGeom prst="rect">
            <a:avLst/>
          </a:prstGeom>
        </p:spPr>
      </p:pic>
      <p:pic>
        <p:nvPicPr>
          <p:cNvPr id="11" name="Afbeelding 10">
            <a:hlinkClick r:id="rId8" action="ppaction://hlinksldjump"/>
            <a:extLst>
              <a:ext uri="{FF2B5EF4-FFF2-40B4-BE49-F238E27FC236}">
                <a16:creationId xmlns:a16="http://schemas.microsoft.com/office/drawing/2014/main" id="{4FB5CC0E-CFF1-BA37-C51C-F7BA10F19A7D}"/>
              </a:ext>
            </a:extLst>
          </p:cNvPr>
          <p:cNvPicPr>
            <a:picLocks noChangeAspect="1"/>
          </p:cNvPicPr>
          <p:nvPr/>
        </p:nvPicPr>
        <p:blipFill>
          <a:blip r:embed="rId9"/>
          <a:stretch>
            <a:fillRect/>
          </a:stretch>
        </p:blipFill>
        <p:spPr>
          <a:xfrm>
            <a:off x="2200186" y="6331225"/>
            <a:ext cx="361656" cy="350084"/>
          </a:xfrm>
          <a:prstGeom prst="rect">
            <a:avLst/>
          </a:prstGeom>
        </p:spPr>
      </p:pic>
      <p:pic>
        <p:nvPicPr>
          <p:cNvPr id="12" name="Afbeelding 11">
            <a:hlinkClick r:id="rId10" action="ppaction://hlinksldjump"/>
            <a:extLst>
              <a:ext uri="{FF2B5EF4-FFF2-40B4-BE49-F238E27FC236}">
                <a16:creationId xmlns:a16="http://schemas.microsoft.com/office/drawing/2014/main" id="{C2BBB46B-DB3E-4624-FC88-8D53F84DC886}"/>
              </a:ext>
            </a:extLst>
          </p:cNvPr>
          <p:cNvPicPr>
            <a:picLocks noChangeAspect="1"/>
          </p:cNvPicPr>
          <p:nvPr/>
        </p:nvPicPr>
        <p:blipFill>
          <a:blip r:embed="rId11"/>
          <a:stretch>
            <a:fillRect/>
          </a:stretch>
        </p:blipFill>
        <p:spPr>
          <a:xfrm flipH="1">
            <a:off x="2624687" y="6337948"/>
            <a:ext cx="331679" cy="331679"/>
          </a:xfrm>
          <a:prstGeom prst="rect">
            <a:avLst/>
          </a:prstGeom>
        </p:spPr>
      </p:pic>
      <p:pic>
        <p:nvPicPr>
          <p:cNvPr id="13" name="Afbeelding 12">
            <a:hlinkClick r:id="rId12" action="ppaction://hlinksldjump"/>
            <a:extLst>
              <a:ext uri="{FF2B5EF4-FFF2-40B4-BE49-F238E27FC236}">
                <a16:creationId xmlns:a16="http://schemas.microsoft.com/office/drawing/2014/main" id="{A2DCF839-F33B-B315-5EFF-05FCEA041742}"/>
              </a:ext>
            </a:extLst>
          </p:cNvPr>
          <p:cNvPicPr>
            <a:picLocks noChangeAspect="1"/>
          </p:cNvPicPr>
          <p:nvPr/>
        </p:nvPicPr>
        <p:blipFill>
          <a:blip r:embed="rId13"/>
          <a:stretch>
            <a:fillRect/>
          </a:stretch>
        </p:blipFill>
        <p:spPr>
          <a:xfrm flipH="1">
            <a:off x="3024195" y="6337948"/>
            <a:ext cx="331679" cy="331679"/>
          </a:xfrm>
          <a:prstGeom prst="rect">
            <a:avLst/>
          </a:prstGeom>
        </p:spPr>
      </p:pic>
      <p:pic>
        <p:nvPicPr>
          <p:cNvPr id="14" name="Afbeelding 13">
            <a:hlinkClick r:id="rId14" action="ppaction://hlinksldjump"/>
            <a:extLst>
              <a:ext uri="{FF2B5EF4-FFF2-40B4-BE49-F238E27FC236}">
                <a16:creationId xmlns:a16="http://schemas.microsoft.com/office/drawing/2014/main" id="{51FFE90D-6F42-19A8-1B54-98BEAC8E9DC9}"/>
              </a:ext>
            </a:extLst>
          </p:cNvPr>
          <p:cNvPicPr>
            <a:picLocks noChangeAspect="1"/>
          </p:cNvPicPr>
          <p:nvPr/>
        </p:nvPicPr>
        <p:blipFill>
          <a:blip r:embed="rId15"/>
          <a:stretch>
            <a:fillRect/>
          </a:stretch>
        </p:blipFill>
        <p:spPr>
          <a:xfrm flipH="1">
            <a:off x="3421749" y="6321405"/>
            <a:ext cx="361654" cy="361654"/>
          </a:xfrm>
          <a:prstGeom prst="rect">
            <a:avLst/>
          </a:prstGeom>
        </p:spPr>
      </p:pic>
      <p:pic>
        <p:nvPicPr>
          <p:cNvPr id="15" name="Afbeelding 14" descr="Afbeelding met tekst, logo, schermopname, ontwerp&#10;&#10;Automatisch gegenereerde beschrijving">
            <a:hlinkClick r:id="rId16" action="ppaction://hlinksldjump"/>
            <a:extLst>
              <a:ext uri="{FF2B5EF4-FFF2-40B4-BE49-F238E27FC236}">
                <a16:creationId xmlns:a16="http://schemas.microsoft.com/office/drawing/2014/main" id="{92FC0EE7-496C-AD94-41F2-55FBCCB3B25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6" name="Afbeelding 15" descr="Afbeelding met tekst, logo, Graphics, Lettertype&#10;&#10;Automatisch gegenereerde beschrijving">
            <a:hlinkClick r:id="rId18" action="ppaction://hlinksldjump"/>
            <a:extLst>
              <a:ext uri="{FF2B5EF4-FFF2-40B4-BE49-F238E27FC236}">
                <a16:creationId xmlns:a16="http://schemas.microsoft.com/office/drawing/2014/main" id="{9B42679A-502F-34BB-0543-37D30C28407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7" name="Afbeelding 16">
            <a:hlinkClick r:id="rId20" action="ppaction://hlinksldjump"/>
            <a:extLst>
              <a:ext uri="{FF2B5EF4-FFF2-40B4-BE49-F238E27FC236}">
                <a16:creationId xmlns:a16="http://schemas.microsoft.com/office/drawing/2014/main" id="{79FB3CD3-FCE4-117A-90F9-A4C639DC6F34}"/>
              </a:ext>
            </a:extLst>
          </p:cNvPr>
          <p:cNvPicPr>
            <a:picLocks noChangeAspect="1"/>
          </p:cNvPicPr>
          <p:nvPr/>
        </p:nvPicPr>
        <p:blipFill>
          <a:blip r:embed="rId21"/>
          <a:stretch>
            <a:fillRect/>
          </a:stretch>
        </p:blipFill>
        <p:spPr>
          <a:xfrm>
            <a:off x="1421440" y="6343395"/>
            <a:ext cx="331680" cy="326373"/>
          </a:xfrm>
          <a:prstGeom prst="rect">
            <a:avLst/>
          </a:prstGeom>
        </p:spPr>
      </p:pic>
      <p:pic>
        <p:nvPicPr>
          <p:cNvPr id="24" name="Afbeelding 23">
            <a:hlinkClick r:id="rId22" action="ppaction://hlinksldjump"/>
            <a:extLst>
              <a:ext uri="{FF2B5EF4-FFF2-40B4-BE49-F238E27FC236}">
                <a16:creationId xmlns:a16="http://schemas.microsoft.com/office/drawing/2014/main" id="{19C340DA-82B6-19D3-F4DB-B4D61E94E40D}"/>
              </a:ext>
            </a:extLst>
          </p:cNvPr>
          <p:cNvPicPr>
            <a:picLocks noChangeAspect="1"/>
          </p:cNvPicPr>
          <p:nvPr/>
        </p:nvPicPr>
        <p:blipFill>
          <a:blip r:embed="rId23"/>
          <a:stretch>
            <a:fillRect/>
          </a:stretch>
        </p:blipFill>
        <p:spPr>
          <a:xfrm flipH="1">
            <a:off x="634022" y="6341577"/>
            <a:ext cx="325344" cy="329489"/>
          </a:xfrm>
          <a:prstGeom prst="rect">
            <a:avLst/>
          </a:prstGeom>
        </p:spPr>
      </p:pic>
      <p:sp>
        <p:nvSpPr>
          <p:cNvPr id="25" name="Tekstvak 24">
            <a:extLst>
              <a:ext uri="{FF2B5EF4-FFF2-40B4-BE49-F238E27FC236}">
                <a16:creationId xmlns:a16="http://schemas.microsoft.com/office/drawing/2014/main" id="{D9AA159E-233B-10E1-B52C-FE7D6DDB417C}"/>
              </a:ext>
            </a:extLst>
          </p:cNvPr>
          <p:cNvSpPr txBox="1"/>
          <p:nvPr/>
        </p:nvSpPr>
        <p:spPr>
          <a:xfrm>
            <a:off x="959366" y="4350123"/>
            <a:ext cx="3299791" cy="369332"/>
          </a:xfrm>
          <a:prstGeom prst="rect">
            <a:avLst/>
          </a:prstGeom>
          <a:noFill/>
        </p:spPr>
        <p:txBody>
          <a:bodyPr wrap="square" rtlCol="0">
            <a:spAutoFit/>
          </a:bodyPr>
          <a:lstStyle/>
          <a:p>
            <a:r>
              <a:rPr lang="nl-NL" dirty="0">
                <a:solidFill>
                  <a:srgbClr val="0070C0"/>
                </a:solidFill>
                <a:latin typeface="Calibri" panose="020F0502020204030204" pitchFamily="34" charset="0"/>
                <a:cs typeface="Calibri" panose="020F0502020204030204" pitchFamily="34" charset="0"/>
                <a:hlinkClick r:id="rId24" action="ppaction://hlinksldjump">
                  <a:extLst>
                    <a:ext uri="{A12FA001-AC4F-418D-AE19-62706E023703}">
                      <ahyp:hlinkClr xmlns:ahyp="http://schemas.microsoft.com/office/drawing/2018/hyperlinkcolor" val="tx"/>
                    </a:ext>
                  </a:extLst>
                </a:hlinkClick>
              </a:rPr>
              <a:t>Terug naar Vakken op school</a:t>
            </a:r>
            <a:endParaRPr lang="nl-NL"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806863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Nederlands</a:t>
            </a:r>
          </a:p>
        </p:txBody>
      </p:sp>
      <p:pic>
        <p:nvPicPr>
          <p:cNvPr id="4" name="Afbeelding 3">
            <a:extLst>
              <a:ext uri="{FF2B5EF4-FFF2-40B4-BE49-F238E27FC236}">
                <a16:creationId xmlns:a16="http://schemas.microsoft.com/office/drawing/2014/main" id="{3231444F-985B-2282-0A97-FB8193508959}"/>
              </a:ext>
            </a:extLst>
          </p:cNvPr>
          <p:cNvPicPr>
            <a:picLocks noChangeAspect="1"/>
          </p:cNvPicPr>
          <p:nvPr/>
        </p:nvPicPr>
        <p:blipFill>
          <a:blip r:embed="rId3"/>
          <a:stretch>
            <a:fillRect/>
          </a:stretch>
        </p:blipFill>
        <p:spPr>
          <a:xfrm>
            <a:off x="838200" y="0"/>
            <a:ext cx="1168400" cy="1201231"/>
          </a:xfrm>
          <a:prstGeom prst="rect">
            <a:avLst/>
          </a:prstGeom>
        </p:spPr>
      </p:pic>
      <p:pic>
        <p:nvPicPr>
          <p:cNvPr id="3" name="Graphic 2">
            <a:hlinkClick r:id="" action="ppaction://hlinkshowjump?jump=nextslide"/>
            <a:extLst>
              <a:ext uri="{FF2B5EF4-FFF2-40B4-BE49-F238E27FC236}">
                <a16:creationId xmlns:a16="http://schemas.microsoft.com/office/drawing/2014/main" id="{04D2E5B1-9C17-C259-D80F-EEA7160ED8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84001" y="6364827"/>
            <a:ext cx="304800" cy="304800"/>
          </a:xfrm>
          <a:prstGeom prst="rect">
            <a:avLst/>
          </a:prstGeom>
        </p:spPr>
      </p:pic>
      <p:pic>
        <p:nvPicPr>
          <p:cNvPr id="8" name="Graphic 7">
            <a:hlinkClick r:id="" action="ppaction://hlinkshowjump?jump=previousslide"/>
            <a:extLst>
              <a:ext uri="{FF2B5EF4-FFF2-40B4-BE49-F238E27FC236}">
                <a16:creationId xmlns:a16="http://schemas.microsoft.com/office/drawing/2014/main" id="{B951079A-4CFF-750C-71D7-EF9EED4577E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203199" y="6356352"/>
            <a:ext cx="304800" cy="304800"/>
          </a:xfrm>
          <a:prstGeom prst="rect">
            <a:avLst/>
          </a:prstGeom>
        </p:spPr>
      </p:pic>
      <p:pic>
        <p:nvPicPr>
          <p:cNvPr id="7" name="Afbeelding 6">
            <a:hlinkClick r:id="rId6" action="ppaction://hlinksldjump"/>
            <a:extLst>
              <a:ext uri="{FF2B5EF4-FFF2-40B4-BE49-F238E27FC236}">
                <a16:creationId xmlns:a16="http://schemas.microsoft.com/office/drawing/2014/main" id="{4090FCC2-E35B-78DB-23C5-C89D4A0AC55A}"/>
              </a:ext>
            </a:extLst>
          </p:cNvPr>
          <p:cNvPicPr>
            <a:picLocks noChangeAspect="1"/>
          </p:cNvPicPr>
          <p:nvPr/>
        </p:nvPicPr>
        <p:blipFill>
          <a:blip r:embed="rId7"/>
          <a:stretch>
            <a:fillRect/>
          </a:stretch>
        </p:blipFill>
        <p:spPr>
          <a:xfrm>
            <a:off x="1814173" y="6336180"/>
            <a:ext cx="331680" cy="331680"/>
          </a:xfrm>
          <a:prstGeom prst="rect">
            <a:avLst/>
          </a:prstGeom>
        </p:spPr>
      </p:pic>
      <p:pic>
        <p:nvPicPr>
          <p:cNvPr id="10" name="Afbeelding 9">
            <a:hlinkClick r:id="rId8" action="ppaction://hlinksldjump"/>
            <a:extLst>
              <a:ext uri="{FF2B5EF4-FFF2-40B4-BE49-F238E27FC236}">
                <a16:creationId xmlns:a16="http://schemas.microsoft.com/office/drawing/2014/main" id="{E9322C48-310E-55DB-927C-9F2AD201710D}"/>
              </a:ext>
            </a:extLst>
          </p:cNvPr>
          <p:cNvPicPr>
            <a:picLocks noChangeAspect="1"/>
          </p:cNvPicPr>
          <p:nvPr/>
        </p:nvPicPr>
        <p:blipFill>
          <a:blip r:embed="rId9"/>
          <a:stretch>
            <a:fillRect/>
          </a:stretch>
        </p:blipFill>
        <p:spPr>
          <a:xfrm>
            <a:off x="2200186" y="6331225"/>
            <a:ext cx="361656" cy="350084"/>
          </a:xfrm>
          <a:prstGeom prst="rect">
            <a:avLst/>
          </a:prstGeom>
        </p:spPr>
      </p:pic>
      <p:pic>
        <p:nvPicPr>
          <p:cNvPr id="11" name="Afbeelding 10">
            <a:hlinkClick r:id="rId10" action="ppaction://hlinksldjump"/>
            <a:extLst>
              <a:ext uri="{FF2B5EF4-FFF2-40B4-BE49-F238E27FC236}">
                <a16:creationId xmlns:a16="http://schemas.microsoft.com/office/drawing/2014/main" id="{252AEA80-AF3D-3304-7103-7034C9D2B1B3}"/>
              </a:ext>
            </a:extLst>
          </p:cNvPr>
          <p:cNvPicPr>
            <a:picLocks noChangeAspect="1"/>
          </p:cNvPicPr>
          <p:nvPr/>
        </p:nvPicPr>
        <p:blipFill>
          <a:blip r:embed="rId11"/>
          <a:stretch>
            <a:fillRect/>
          </a:stretch>
        </p:blipFill>
        <p:spPr>
          <a:xfrm flipH="1">
            <a:off x="2624687" y="6337948"/>
            <a:ext cx="331679" cy="331679"/>
          </a:xfrm>
          <a:prstGeom prst="rect">
            <a:avLst/>
          </a:prstGeom>
        </p:spPr>
      </p:pic>
      <p:pic>
        <p:nvPicPr>
          <p:cNvPr id="13" name="Afbeelding 12">
            <a:hlinkClick r:id="rId12" action="ppaction://hlinksldjump"/>
            <a:extLst>
              <a:ext uri="{FF2B5EF4-FFF2-40B4-BE49-F238E27FC236}">
                <a16:creationId xmlns:a16="http://schemas.microsoft.com/office/drawing/2014/main" id="{66E3C81F-AD34-A525-3A6D-4C2A60187EB2}"/>
              </a:ext>
            </a:extLst>
          </p:cNvPr>
          <p:cNvPicPr>
            <a:picLocks noChangeAspect="1"/>
          </p:cNvPicPr>
          <p:nvPr/>
        </p:nvPicPr>
        <p:blipFill>
          <a:blip r:embed="rId13"/>
          <a:stretch>
            <a:fillRect/>
          </a:stretch>
        </p:blipFill>
        <p:spPr>
          <a:xfrm flipH="1">
            <a:off x="3024195" y="6337948"/>
            <a:ext cx="331679" cy="331679"/>
          </a:xfrm>
          <a:prstGeom prst="rect">
            <a:avLst/>
          </a:prstGeom>
        </p:spPr>
      </p:pic>
      <p:pic>
        <p:nvPicPr>
          <p:cNvPr id="14" name="Afbeelding 13">
            <a:hlinkClick r:id="rId14" action="ppaction://hlinksldjump"/>
            <a:extLst>
              <a:ext uri="{FF2B5EF4-FFF2-40B4-BE49-F238E27FC236}">
                <a16:creationId xmlns:a16="http://schemas.microsoft.com/office/drawing/2014/main" id="{982D8133-1F03-BB64-48EB-BB44ECD2EBF5}"/>
              </a:ext>
            </a:extLst>
          </p:cNvPr>
          <p:cNvPicPr>
            <a:picLocks noChangeAspect="1"/>
          </p:cNvPicPr>
          <p:nvPr/>
        </p:nvPicPr>
        <p:blipFill>
          <a:blip r:embed="rId15"/>
          <a:stretch>
            <a:fillRect/>
          </a:stretch>
        </p:blipFill>
        <p:spPr>
          <a:xfrm flipH="1">
            <a:off x="3421749" y="6321405"/>
            <a:ext cx="361654" cy="361654"/>
          </a:xfrm>
          <a:prstGeom prst="rect">
            <a:avLst/>
          </a:prstGeom>
        </p:spPr>
      </p:pic>
      <p:pic>
        <p:nvPicPr>
          <p:cNvPr id="15" name="Afbeelding 14" descr="Afbeelding met tekst, logo, schermopname, ontwerp&#10;&#10;Automatisch gegenereerde beschrijving">
            <a:hlinkClick r:id="rId16" action="ppaction://hlinksldjump"/>
            <a:extLst>
              <a:ext uri="{FF2B5EF4-FFF2-40B4-BE49-F238E27FC236}">
                <a16:creationId xmlns:a16="http://schemas.microsoft.com/office/drawing/2014/main" id="{62A9FE3A-877B-00BE-1081-B1ACC051380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6" name="Afbeelding 15" descr="Afbeelding met tekst, logo, Graphics, Lettertype&#10;&#10;Automatisch gegenereerde beschrijving">
            <a:hlinkClick r:id="rId18" action="ppaction://hlinksldjump"/>
            <a:extLst>
              <a:ext uri="{FF2B5EF4-FFF2-40B4-BE49-F238E27FC236}">
                <a16:creationId xmlns:a16="http://schemas.microsoft.com/office/drawing/2014/main" id="{C80ADF9F-9CFF-4C49-3FE1-B8940FCAA5AF}"/>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7" name="Afbeelding 16">
            <a:hlinkClick r:id="rId20" action="ppaction://hlinksldjump"/>
            <a:extLst>
              <a:ext uri="{FF2B5EF4-FFF2-40B4-BE49-F238E27FC236}">
                <a16:creationId xmlns:a16="http://schemas.microsoft.com/office/drawing/2014/main" id="{6B234AD9-017A-F196-2FC2-FB433054CFBD}"/>
              </a:ext>
            </a:extLst>
          </p:cNvPr>
          <p:cNvPicPr>
            <a:picLocks noChangeAspect="1"/>
          </p:cNvPicPr>
          <p:nvPr/>
        </p:nvPicPr>
        <p:blipFill>
          <a:blip r:embed="rId21"/>
          <a:stretch>
            <a:fillRect/>
          </a:stretch>
        </p:blipFill>
        <p:spPr>
          <a:xfrm>
            <a:off x="1421440" y="6343395"/>
            <a:ext cx="331680" cy="326373"/>
          </a:xfrm>
          <a:prstGeom prst="rect">
            <a:avLst/>
          </a:prstGeom>
        </p:spPr>
      </p:pic>
      <p:pic>
        <p:nvPicPr>
          <p:cNvPr id="24" name="Afbeelding 23">
            <a:hlinkClick r:id="rId22" action="ppaction://hlinksldjump"/>
            <a:extLst>
              <a:ext uri="{FF2B5EF4-FFF2-40B4-BE49-F238E27FC236}">
                <a16:creationId xmlns:a16="http://schemas.microsoft.com/office/drawing/2014/main" id="{6097669C-67D4-6B58-F598-447B7E7A941C}"/>
              </a:ext>
            </a:extLst>
          </p:cNvPr>
          <p:cNvPicPr>
            <a:picLocks noChangeAspect="1"/>
          </p:cNvPicPr>
          <p:nvPr/>
        </p:nvPicPr>
        <p:blipFill>
          <a:blip r:embed="rId23"/>
          <a:stretch>
            <a:fillRect/>
          </a:stretch>
        </p:blipFill>
        <p:spPr>
          <a:xfrm flipH="1">
            <a:off x="634022" y="6341577"/>
            <a:ext cx="325344" cy="329489"/>
          </a:xfrm>
          <a:prstGeom prst="rect">
            <a:avLst/>
          </a:prstGeom>
        </p:spPr>
      </p:pic>
      <p:sp>
        <p:nvSpPr>
          <p:cNvPr id="25" name="Tekstvak 24">
            <a:extLst>
              <a:ext uri="{FF2B5EF4-FFF2-40B4-BE49-F238E27FC236}">
                <a16:creationId xmlns:a16="http://schemas.microsoft.com/office/drawing/2014/main" id="{592F65E4-D756-2D46-0619-8A70E632433D}"/>
              </a:ext>
            </a:extLst>
          </p:cNvPr>
          <p:cNvSpPr txBox="1"/>
          <p:nvPr/>
        </p:nvSpPr>
        <p:spPr>
          <a:xfrm>
            <a:off x="959804" y="5625304"/>
            <a:ext cx="3299791" cy="369332"/>
          </a:xfrm>
          <a:prstGeom prst="rect">
            <a:avLst/>
          </a:prstGeom>
          <a:noFill/>
        </p:spPr>
        <p:txBody>
          <a:bodyPr wrap="square" rtlCol="0">
            <a:spAutoFit/>
          </a:bodyPr>
          <a:lstStyle/>
          <a:p>
            <a:r>
              <a:rPr lang="nl-NL" dirty="0">
                <a:solidFill>
                  <a:srgbClr val="0070C0"/>
                </a:solidFill>
                <a:latin typeface="Calibri" panose="020F0502020204030204" pitchFamily="34" charset="0"/>
                <a:cs typeface="Calibri" panose="020F0502020204030204" pitchFamily="34" charset="0"/>
                <a:hlinkClick r:id="rId24" action="ppaction://hlinksldjump">
                  <a:extLst>
                    <a:ext uri="{A12FA001-AC4F-418D-AE19-62706E023703}">
                      <ahyp:hlinkClr xmlns:ahyp="http://schemas.microsoft.com/office/drawing/2018/hyperlinkcolor" val="tx"/>
                    </a:ext>
                  </a:extLst>
                </a:hlinkClick>
              </a:rPr>
              <a:t>Terug naar Vakken op school</a:t>
            </a:r>
            <a:endParaRPr lang="nl-NL" dirty="0">
              <a:solidFill>
                <a:srgbClr val="0070C0"/>
              </a:solidFill>
              <a:latin typeface="Calibri" panose="020F0502020204030204" pitchFamily="34" charset="0"/>
              <a:cs typeface="Calibri" panose="020F0502020204030204" pitchFamily="34" charset="0"/>
            </a:endParaRPr>
          </a:p>
        </p:txBody>
      </p:sp>
      <p:sp>
        <p:nvSpPr>
          <p:cNvPr id="27" name="Tijdelijke aanduiding voor inhoud 2">
            <a:extLst>
              <a:ext uri="{FF2B5EF4-FFF2-40B4-BE49-F238E27FC236}">
                <a16:creationId xmlns:a16="http://schemas.microsoft.com/office/drawing/2014/main" id="{FC8D10F4-41F7-3BFC-8774-34CED917C151}"/>
              </a:ext>
            </a:extLst>
          </p:cNvPr>
          <p:cNvSpPr txBox="1">
            <a:spLocks/>
          </p:cNvSpPr>
          <p:nvPr/>
        </p:nvSpPr>
        <p:spPr>
          <a:xfrm>
            <a:off x="5590653" y="1422829"/>
            <a:ext cx="5151895" cy="3928198"/>
          </a:xfrm>
          <a:prstGeom prst="rect">
            <a:avLst/>
          </a:prstGeom>
        </p:spPr>
        <p:txBody>
          <a:bodyPr vert="horz" lIns="0" tIns="0" rIns="0" bIns="0" rtlCol="0">
            <a:noAutofit/>
          </a:bodyPr>
          <a:lstStyle>
            <a:lvl1pPr marL="216000" indent="-216000" algn="l" defTabSz="914400" rtl="0" eaLnBrk="1" latinLnBrk="0" hangingPunct="1">
              <a:lnSpc>
                <a:spcPct val="135000"/>
              </a:lnSpc>
              <a:spcBef>
                <a:spcPts val="0"/>
              </a:spcBef>
              <a:buFont typeface="Arial" panose="020B0604020202020204" pitchFamily="34" charset="0"/>
              <a:buChar char="•"/>
              <a:defRPr sz="1800" kern="1200" baseline="0">
                <a:solidFill>
                  <a:schemeClr val="tx1"/>
                </a:solidFill>
                <a:latin typeface="+mn-lt"/>
                <a:ea typeface="+mn-ea"/>
                <a:cs typeface="+mn-cs"/>
              </a:defRPr>
            </a:lvl1pPr>
            <a:lvl2pPr marL="432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endParaRPr lang="nl-NL" spc="10" dirty="0">
              <a:solidFill>
                <a:srgbClr val="000000"/>
              </a:solidFill>
              <a:latin typeface="Arial" panose="020B0604020202020204" pitchFamily="34" charset="0"/>
              <a:ea typeface="MS ??"/>
              <a:cs typeface="Arial" panose="020B0604020202020204" pitchFamily="34" charset="0"/>
            </a:endParaRP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Film en literatuur</a:t>
            </a:r>
            <a:endParaRPr lang="nl-NL" spc="10" dirty="0">
              <a:solidFill>
                <a:srgbClr val="000000"/>
              </a:solidFill>
              <a:latin typeface="Calibri" panose="020F0502020204030204" pitchFamily="34" charset="0"/>
              <a:ea typeface="MS ??"/>
              <a:cs typeface="Calibri" panose="020F0502020204030204" pitchFamily="34" charset="0"/>
            </a:endParaRP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Regisseren van een Nederlandstalige film. </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Documentaire middelbare school over taalgebruik</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Immigranten en taal</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Documentaire schrijver/boek</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Literatuur motiveren op school</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Taalachterstanden</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Slavernijverleden en literatuur</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Van polarisatie naar </a:t>
            </a:r>
            <a:r>
              <a:rPr lang="nl-NL" spc="10" dirty="0" err="1">
                <a:solidFill>
                  <a:srgbClr val="000000"/>
                </a:solidFill>
                <a:latin typeface="Calibri" panose="020F0502020204030204" pitchFamily="34" charset="0"/>
                <a:cs typeface="Calibri" panose="020F0502020204030204" pitchFamily="34" charset="0"/>
              </a:rPr>
              <a:t>naar</a:t>
            </a:r>
            <a:r>
              <a:rPr lang="nl-NL" spc="10" dirty="0">
                <a:solidFill>
                  <a:srgbClr val="000000"/>
                </a:solidFill>
                <a:latin typeface="Calibri" panose="020F0502020204030204" pitchFamily="34" charset="0"/>
                <a:cs typeface="Calibri" panose="020F0502020204030204" pitchFamily="34" charset="0"/>
              </a:rPr>
              <a:t> elkaar luisteren</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Burgerschap op school en taal</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Chat-</a:t>
            </a:r>
            <a:r>
              <a:rPr lang="nl-NL" spc="10" dirty="0" err="1">
                <a:solidFill>
                  <a:srgbClr val="000000"/>
                </a:solidFill>
                <a:latin typeface="Calibri" panose="020F0502020204030204" pitchFamily="34" charset="0"/>
                <a:cs typeface="Calibri" panose="020F0502020204030204" pitchFamily="34" charset="0"/>
              </a:rPr>
              <a:t>gpt</a:t>
            </a:r>
            <a:r>
              <a:rPr lang="nl-NL" spc="10" dirty="0">
                <a:solidFill>
                  <a:srgbClr val="000000"/>
                </a:solidFill>
                <a:latin typeface="Calibri" panose="020F0502020204030204" pitchFamily="34" charset="0"/>
                <a:cs typeface="Calibri" panose="020F0502020204030204" pitchFamily="34" charset="0"/>
              </a:rPr>
              <a:t>, taal en het onderwijs</a:t>
            </a:r>
          </a:p>
          <a:p>
            <a:pPr>
              <a:lnSpc>
                <a:spcPct val="100000"/>
              </a:lnSpc>
              <a:buFont typeface="Wingdings" pitchFamily="2" charset="2"/>
              <a:buChar char="§"/>
            </a:pPr>
            <a:endParaRPr lang="nl-NL" spc="1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28" name="Tijdelijke aanduiding voor inhoud 2">
            <a:extLst>
              <a:ext uri="{FF2B5EF4-FFF2-40B4-BE49-F238E27FC236}">
                <a16:creationId xmlns:a16="http://schemas.microsoft.com/office/drawing/2014/main" id="{FDC0BE6B-C83B-936E-A293-E64E0B333C8B}"/>
              </a:ext>
            </a:extLst>
          </p:cNvPr>
          <p:cNvSpPr>
            <a:spLocks noGrp="1"/>
          </p:cNvSpPr>
          <p:nvPr>
            <p:ph idx="1"/>
          </p:nvPr>
        </p:nvSpPr>
        <p:spPr>
          <a:xfrm>
            <a:off x="819538" y="1442712"/>
            <a:ext cx="582556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Voorbeelde</a:t>
            </a:r>
            <a:r>
              <a:rPr lang="nl-NL" spc="10" dirty="0">
                <a:solidFill>
                  <a:srgbClr val="000000"/>
                </a:solidFill>
                <a:latin typeface="Calibri" panose="020F0502020204030204" pitchFamily="34" charset="0"/>
                <a:ea typeface="MS ??"/>
                <a:cs typeface="Calibri" panose="020F0502020204030204" pitchFamily="34" charset="0"/>
              </a:rPr>
              <a:t>n thema’s voor PWS</a:t>
            </a:r>
            <a:endParaRPr lang="nl-NL" sz="1800" spc="10" dirty="0">
              <a:solidFill>
                <a:srgbClr val="000000"/>
              </a:solidFill>
              <a:effectLst/>
              <a:latin typeface="Calibri" panose="020F0502020204030204" pitchFamily="34" charset="0"/>
              <a:ea typeface="MS ??"/>
              <a:cs typeface="Calibri" panose="020F0502020204030204" pitchFamily="34" charset="0"/>
            </a:endParaRP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Taalkunde</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Taalverandering en gender + diversiteit </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Dans en communicatie.</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Straattaal en meertaligheid</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Taalverandering</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Conflicten </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taalstoornissen</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Taalloket op school</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Literatuur en theater</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Theater</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Kleding en communicatie</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Taalverschillen tussen vo examenklas</a:t>
            </a:r>
          </a:p>
          <a:p>
            <a:pPr marL="269875" indent="-269875">
              <a:lnSpc>
                <a:spcPct val="100000"/>
              </a:lnSpc>
              <a:buNone/>
            </a:pPr>
            <a:r>
              <a:rPr lang="nl-NL" spc="10" dirty="0">
                <a:solidFill>
                  <a:srgbClr val="000000"/>
                </a:solidFill>
                <a:latin typeface="Calibri" panose="020F0502020204030204" pitchFamily="34" charset="0"/>
                <a:cs typeface="Calibri" panose="020F0502020204030204" pitchFamily="34" charset="0"/>
              </a:rPr>
              <a:t>	en eerste/tweede van de hogeschool</a:t>
            </a:r>
          </a:p>
          <a:p>
            <a:pPr marL="0" indent="0">
              <a:lnSpc>
                <a:spcPct val="100000"/>
              </a:lnSpc>
              <a:buNone/>
            </a:pPr>
            <a:endParaRPr lang="nl-NL" spc="10" dirty="0">
              <a:solidFill>
                <a:srgbClr val="000000"/>
              </a:solidFill>
              <a:latin typeface="Arial" panose="020B0604020202020204" pitchFamily="34" charset="0"/>
              <a:cs typeface="Arial" panose="020B0604020202020204" pitchFamily="34" charset="0"/>
            </a:endParaRPr>
          </a:p>
          <a:p>
            <a:pPr>
              <a:lnSpc>
                <a:spcPct val="100000"/>
              </a:lnSpc>
              <a:buFont typeface="Wingdings" pitchFamily="2" charset="2"/>
              <a:buChar char="§"/>
            </a:pPr>
            <a:endParaRPr lang="nl-NL" spc="1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45756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4F47EEE-6080-D871-CAF2-15E3EDC05CAB}"/>
              </a:ext>
            </a:extLst>
          </p:cNvPr>
          <p:cNvSpPr>
            <a:spLocks noGrp="1"/>
          </p:cNvSpPr>
          <p:nvPr>
            <p:ph type="title"/>
          </p:nvPr>
        </p:nvSpPr>
        <p:spPr>
          <a:xfrm>
            <a:off x="5042140" y="164765"/>
            <a:ext cx="4230717" cy="642833"/>
          </a:xfrm>
        </p:spPr>
        <p:txBody>
          <a:bodyPr/>
          <a:lstStyle/>
          <a:p>
            <a:r>
              <a:rPr lang="nl-NL" dirty="0"/>
              <a:t>Stappenplan</a:t>
            </a:r>
          </a:p>
        </p:txBody>
      </p:sp>
      <p:pic>
        <p:nvPicPr>
          <p:cNvPr id="6" name="Picture 5">
            <a:extLst>
              <a:ext uri="{FF2B5EF4-FFF2-40B4-BE49-F238E27FC236}">
                <a16:creationId xmlns:a16="http://schemas.microsoft.com/office/drawing/2014/main" id="{0F253A18-F72F-ECCA-B0F6-00D7C96CE909}"/>
              </a:ext>
            </a:extLst>
          </p:cNvPr>
          <p:cNvPicPr>
            <a:picLocks noChangeAspect="1"/>
          </p:cNvPicPr>
          <p:nvPr/>
        </p:nvPicPr>
        <p:blipFill>
          <a:blip r:embed="rId3"/>
          <a:stretch>
            <a:fillRect/>
          </a:stretch>
        </p:blipFill>
        <p:spPr>
          <a:xfrm>
            <a:off x="1100138" y="-8557"/>
            <a:ext cx="9726403" cy="6875114"/>
          </a:xfrm>
          <a:prstGeom prst="rect">
            <a:avLst/>
          </a:prstGeom>
        </p:spPr>
      </p:pic>
      <p:pic>
        <p:nvPicPr>
          <p:cNvPr id="28" name="Afbeelding 27" descr="Afbeelding met tekst, cirkel, schermopname, Lettertype&#10;&#10;Automatisch gegenereerde beschrijving">
            <a:hlinkClick r:id="rId4" action="ppaction://hlinksldjump"/>
            <a:extLst>
              <a:ext uri="{FF2B5EF4-FFF2-40B4-BE49-F238E27FC236}">
                <a16:creationId xmlns:a16="http://schemas.microsoft.com/office/drawing/2014/main" id="{B09E4F70-B5E2-5F8D-5089-317319A1759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1957" y="1311193"/>
            <a:ext cx="398127" cy="384239"/>
          </a:xfrm>
          <a:prstGeom prst="rect">
            <a:avLst/>
          </a:prstGeom>
        </p:spPr>
      </p:pic>
      <p:pic>
        <p:nvPicPr>
          <p:cNvPr id="29" name="Afbeelding 28">
            <a:hlinkClick r:id="rId6" action="ppaction://hlinksldjump"/>
            <a:extLst>
              <a:ext uri="{FF2B5EF4-FFF2-40B4-BE49-F238E27FC236}">
                <a16:creationId xmlns:a16="http://schemas.microsoft.com/office/drawing/2014/main" id="{11543B92-337E-39D2-CF69-FB0A0AEB6351}"/>
              </a:ext>
            </a:extLst>
          </p:cNvPr>
          <p:cNvPicPr>
            <a:picLocks noChangeAspect="1"/>
          </p:cNvPicPr>
          <p:nvPr/>
        </p:nvPicPr>
        <p:blipFill>
          <a:blip r:embed="rId7"/>
          <a:stretch>
            <a:fillRect/>
          </a:stretch>
        </p:blipFill>
        <p:spPr>
          <a:xfrm>
            <a:off x="194483" y="2548061"/>
            <a:ext cx="335391" cy="328878"/>
          </a:xfrm>
          <a:prstGeom prst="rect">
            <a:avLst/>
          </a:prstGeom>
        </p:spPr>
      </p:pic>
      <p:pic>
        <p:nvPicPr>
          <p:cNvPr id="30" name="Afbeelding 29">
            <a:hlinkClick r:id="rId8" action="ppaction://hlinksldjump"/>
            <a:extLst>
              <a:ext uri="{FF2B5EF4-FFF2-40B4-BE49-F238E27FC236}">
                <a16:creationId xmlns:a16="http://schemas.microsoft.com/office/drawing/2014/main" id="{E0B4CE45-D0D8-580D-34BD-48264FF00051}"/>
              </a:ext>
            </a:extLst>
          </p:cNvPr>
          <p:cNvPicPr>
            <a:picLocks noChangeAspect="1"/>
          </p:cNvPicPr>
          <p:nvPr/>
        </p:nvPicPr>
        <p:blipFill>
          <a:blip r:embed="rId9"/>
          <a:stretch>
            <a:fillRect/>
          </a:stretch>
        </p:blipFill>
        <p:spPr>
          <a:xfrm>
            <a:off x="201358" y="3823650"/>
            <a:ext cx="330200" cy="330200"/>
          </a:xfrm>
          <a:prstGeom prst="rect">
            <a:avLst/>
          </a:prstGeom>
        </p:spPr>
      </p:pic>
      <p:pic>
        <p:nvPicPr>
          <p:cNvPr id="31" name="Afbeelding 30">
            <a:hlinkClick r:id="rId10" action="ppaction://hlinksldjump"/>
            <a:extLst>
              <a:ext uri="{FF2B5EF4-FFF2-40B4-BE49-F238E27FC236}">
                <a16:creationId xmlns:a16="http://schemas.microsoft.com/office/drawing/2014/main" id="{4C6D6A77-0E3F-5A19-C4AB-B44FD78A97FC}"/>
              </a:ext>
            </a:extLst>
          </p:cNvPr>
          <p:cNvPicPr>
            <a:picLocks noChangeAspect="1"/>
          </p:cNvPicPr>
          <p:nvPr/>
        </p:nvPicPr>
        <p:blipFill>
          <a:blip r:embed="rId11"/>
          <a:stretch>
            <a:fillRect/>
          </a:stretch>
        </p:blipFill>
        <p:spPr>
          <a:xfrm>
            <a:off x="219572" y="945454"/>
            <a:ext cx="284021" cy="312620"/>
          </a:xfrm>
          <a:prstGeom prst="rect">
            <a:avLst/>
          </a:prstGeom>
        </p:spPr>
      </p:pic>
      <p:pic>
        <p:nvPicPr>
          <p:cNvPr id="32" name="Afbeelding 31">
            <a:hlinkClick r:id="rId12" action="ppaction://hlinksldjump"/>
            <a:extLst>
              <a:ext uri="{FF2B5EF4-FFF2-40B4-BE49-F238E27FC236}">
                <a16:creationId xmlns:a16="http://schemas.microsoft.com/office/drawing/2014/main" id="{4A8442A7-C659-C610-3E5E-F357CAD590DB}"/>
              </a:ext>
            </a:extLst>
          </p:cNvPr>
          <p:cNvPicPr>
            <a:picLocks noChangeAspect="1"/>
          </p:cNvPicPr>
          <p:nvPr/>
        </p:nvPicPr>
        <p:blipFill>
          <a:blip r:embed="rId13"/>
          <a:stretch>
            <a:fillRect/>
          </a:stretch>
        </p:blipFill>
        <p:spPr>
          <a:xfrm>
            <a:off x="183379" y="2961932"/>
            <a:ext cx="335281" cy="330201"/>
          </a:xfrm>
          <a:prstGeom prst="rect">
            <a:avLst/>
          </a:prstGeom>
        </p:spPr>
      </p:pic>
      <p:pic>
        <p:nvPicPr>
          <p:cNvPr id="33" name="Afbeelding 32">
            <a:hlinkClick r:id="rId14" action="ppaction://hlinksldjump"/>
            <a:extLst>
              <a:ext uri="{FF2B5EF4-FFF2-40B4-BE49-F238E27FC236}">
                <a16:creationId xmlns:a16="http://schemas.microsoft.com/office/drawing/2014/main" id="{B9C1897D-883C-D6B8-ED4C-576A4EA3D3DC}"/>
              </a:ext>
            </a:extLst>
          </p:cNvPr>
          <p:cNvPicPr>
            <a:picLocks noChangeAspect="1"/>
          </p:cNvPicPr>
          <p:nvPr/>
        </p:nvPicPr>
        <p:blipFill>
          <a:blip r:embed="rId15"/>
          <a:stretch>
            <a:fillRect/>
          </a:stretch>
        </p:blipFill>
        <p:spPr>
          <a:xfrm flipH="1">
            <a:off x="190043" y="1759433"/>
            <a:ext cx="321952" cy="309516"/>
          </a:xfrm>
          <a:prstGeom prst="rect">
            <a:avLst/>
          </a:prstGeom>
        </p:spPr>
      </p:pic>
      <p:pic>
        <p:nvPicPr>
          <p:cNvPr id="34" name="Afbeelding 33">
            <a:hlinkClick r:id="rId16" action="ppaction://hlinksldjump"/>
            <a:extLst>
              <a:ext uri="{FF2B5EF4-FFF2-40B4-BE49-F238E27FC236}">
                <a16:creationId xmlns:a16="http://schemas.microsoft.com/office/drawing/2014/main" id="{E2AF36F5-A0B7-4323-DDAF-EFFF0B298F99}"/>
              </a:ext>
            </a:extLst>
          </p:cNvPr>
          <p:cNvPicPr>
            <a:picLocks noChangeAspect="1"/>
          </p:cNvPicPr>
          <p:nvPr/>
        </p:nvPicPr>
        <p:blipFill>
          <a:blip r:embed="rId17"/>
          <a:stretch>
            <a:fillRect/>
          </a:stretch>
        </p:blipFill>
        <p:spPr>
          <a:xfrm flipH="1">
            <a:off x="193316" y="145312"/>
            <a:ext cx="325344" cy="329489"/>
          </a:xfrm>
          <a:prstGeom prst="rect">
            <a:avLst/>
          </a:prstGeom>
        </p:spPr>
      </p:pic>
      <p:pic>
        <p:nvPicPr>
          <p:cNvPr id="35" name="Afbeelding 34" descr="Afbeelding met cirkel, Lettertype, logo, Graphics&#10;&#10;Automatisch gegenereerde beschrijving">
            <a:hlinkClick r:id="rId18" action="ppaction://hlinksldjump"/>
            <a:extLst>
              <a:ext uri="{FF2B5EF4-FFF2-40B4-BE49-F238E27FC236}">
                <a16:creationId xmlns:a16="http://schemas.microsoft.com/office/drawing/2014/main" id="{97A97A25-51AC-F152-7DBD-B5B243A65BD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76031" y="2169548"/>
            <a:ext cx="319292" cy="319292"/>
          </a:xfrm>
          <a:prstGeom prst="rect">
            <a:avLst/>
          </a:prstGeom>
        </p:spPr>
      </p:pic>
      <p:pic>
        <p:nvPicPr>
          <p:cNvPr id="36" name="Afbeelding 35" descr="Afbeelding met cirkel, diagram, Graphics, Kleurrijkheid&#10;&#10;Automatisch gegenereerde beschrijving">
            <a:hlinkClick r:id="rId20" action="ppaction://hlinksldjump"/>
            <a:extLst>
              <a:ext uri="{FF2B5EF4-FFF2-40B4-BE49-F238E27FC236}">
                <a16:creationId xmlns:a16="http://schemas.microsoft.com/office/drawing/2014/main" id="{D4B93CC8-2082-6A71-989C-2E33B4B52000}"/>
              </a:ext>
            </a:extLst>
          </p:cNvPr>
          <p:cNvPicPr>
            <a:picLocks noChangeAspect="1"/>
          </p:cNvPicPr>
          <p:nvPr/>
        </p:nvPicPr>
        <p:blipFill rotWithShape="1">
          <a:blip r:embed="rId21" cstate="print">
            <a:extLst>
              <a:ext uri="{28A0092B-C50C-407E-A947-70E740481C1C}">
                <a14:useLocalDpi xmlns:a14="http://schemas.microsoft.com/office/drawing/2010/main" val="0"/>
              </a:ext>
            </a:extLst>
          </a:blip>
          <a:srcRect l="53487" t="11162" r="6092" b="11613"/>
          <a:stretch/>
        </p:blipFill>
        <p:spPr>
          <a:xfrm>
            <a:off x="183379" y="3370911"/>
            <a:ext cx="353446" cy="356218"/>
          </a:xfrm>
          <a:prstGeom prst="rect">
            <a:avLst/>
          </a:prstGeom>
        </p:spPr>
      </p:pic>
      <p:pic>
        <p:nvPicPr>
          <p:cNvPr id="37" name="Afbeelding 36" descr="Afbeelding met logo, Graphics, symbool, ontwerp&#10;&#10;Automatisch gegenereerde beschrijving">
            <a:hlinkClick r:id="rId22" action="ppaction://hlinksldjump"/>
            <a:extLst>
              <a:ext uri="{FF2B5EF4-FFF2-40B4-BE49-F238E27FC236}">
                <a16:creationId xmlns:a16="http://schemas.microsoft.com/office/drawing/2014/main" id="{984DFB13-B24E-BB4A-C499-E4BCC2CC3CFF}"/>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28239" y="4192287"/>
            <a:ext cx="427662" cy="427662"/>
          </a:xfrm>
          <a:prstGeom prst="rect">
            <a:avLst/>
          </a:prstGeom>
        </p:spPr>
      </p:pic>
      <p:pic>
        <p:nvPicPr>
          <p:cNvPr id="38" name="Afbeelding 37" descr="Afbeelding met zwart, duisternis&#10;&#10;Automatisch gegenereerde beschrijving">
            <a:hlinkClick r:id="rId24" action="ppaction://hlinksldjump"/>
            <a:extLst>
              <a:ext uri="{FF2B5EF4-FFF2-40B4-BE49-F238E27FC236}">
                <a16:creationId xmlns:a16="http://schemas.microsoft.com/office/drawing/2014/main" id="{0B34DF87-1074-A368-3969-1EAD790B4159}"/>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84416" y="513238"/>
            <a:ext cx="331617" cy="331617"/>
          </a:xfrm>
          <a:prstGeom prst="rect">
            <a:avLst/>
          </a:prstGeom>
        </p:spPr>
      </p:pic>
    </p:spTree>
    <p:extLst>
      <p:ext uri="{BB962C8B-B14F-4D97-AF65-F5344CB8AC3E}">
        <p14:creationId xmlns:p14="http://schemas.microsoft.com/office/powerpoint/2010/main" val="184763535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Scheikunde</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Voorbeelde</a:t>
            </a:r>
            <a:r>
              <a:rPr lang="nl-NL" spc="10" dirty="0">
                <a:solidFill>
                  <a:srgbClr val="000000"/>
                </a:solidFill>
                <a:latin typeface="Calibri" panose="020F0502020204030204" pitchFamily="34" charset="0"/>
                <a:ea typeface="MS ??"/>
                <a:cs typeface="Calibri" panose="020F0502020204030204" pitchFamily="34" charset="0"/>
              </a:rPr>
              <a:t>n thema’s voor PWS</a:t>
            </a:r>
            <a:endParaRPr lang="nl-NL" sz="1800" spc="10" dirty="0">
              <a:solidFill>
                <a:srgbClr val="000000"/>
              </a:solidFill>
              <a:effectLst/>
              <a:latin typeface="Calibri" panose="020F0502020204030204" pitchFamily="34" charset="0"/>
              <a:ea typeface="MS ??"/>
              <a:cs typeface="Calibri" panose="020F0502020204030204" pitchFamily="34" charset="0"/>
            </a:endParaRPr>
          </a:p>
          <a:p>
            <a:pPr>
              <a:lnSpc>
                <a:spcPct val="100000"/>
              </a:lnSpc>
              <a:buFont typeface="Wingdings" pitchFamily="2" charset="2"/>
              <a:buChar char="§"/>
            </a:pPr>
            <a:r>
              <a:rPr lang="nl-NL" spc="10" dirty="0" err="1">
                <a:solidFill>
                  <a:srgbClr val="000000"/>
                </a:solidFill>
                <a:latin typeface="Calibri" panose="020F0502020204030204" pitchFamily="34" charset="0"/>
                <a:cs typeface="Calibri" panose="020F0502020204030204" pitchFamily="34" charset="0"/>
              </a:rPr>
              <a:t>Bioplastics</a:t>
            </a:r>
            <a:endParaRPr lang="nl-NL" spc="10" dirty="0">
              <a:solidFill>
                <a:srgbClr val="000000"/>
              </a:solidFill>
              <a:latin typeface="Calibri" panose="020F0502020204030204" pitchFamily="34" charset="0"/>
              <a:cs typeface="Calibri" panose="020F0502020204030204" pitchFamily="34" charset="0"/>
            </a:endParaRP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Alternatieve energie en water</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Huishouden</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Pijnstillers</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Water</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Sportdrank/energydrank</a:t>
            </a:r>
          </a:p>
          <a:p>
            <a:pPr>
              <a:lnSpc>
                <a:spcPct val="100000"/>
              </a:lnSpc>
              <a:buFont typeface="Wingdings" pitchFamily="2" charset="2"/>
              <a:buChar char="§"/>
            </a:pPr>
            <a:r>
              <a:rPr lang="nl-NL" spc="10" dirty="0">
                <a:solidFill>
                  <a:srgbClr val="000000"/>
                </a:solidFill>
                <a:latin typeface="Calibri" panose="020F0502020204030204" pitchFamily="34" charset="0"/>
                <a:cs typeface="Calibri" panose="020F0502020204030204" pitchFamily="34" charset="0"/>
              </a:rPr>
              <a:t>Voeding en zout of suiker</a:t>
            </a:r>
          </a:p>
          <a:p>
            <a:pPr marL="0" indent="0">
              <a:lnSpc>
                <a:spcPct val="100000"/>
              </a:lnSpc>
              <a:buNone/>
            </a:pPr>
            <a:r>
              <a:rPr lang="nl-NL" dirty="0">
                <a:effectLst/>
              </a:rPr>
              <a:t> </a:t>
            </a: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3231444F-985B-2282-0A97-FB8193508959}"/>
              </a:ext>
            </a:extLst>
          </p:cNvPr>
          <p:cNvPicPr>
            <a:picLocks noChangeAspect="1"/>
          </p:cNvPicPr>
          <p:nvPr/>
        </p:nvPicPr>
        <p:blipFill>
          <a:blip r:embed="rId3"/>
          <a:stretch>
            <a:fillRect/>
          </a:stretch>
        </p:blipFill>
        <p:spPr>
          <a:xfrm>
            <a:off x="838200" y="0"/>
            <a:ext cx="1168400" cy="1201231"/>
          </a:xfrm>
          <a:prstGeom prst="rect">
            <a:avLst/>
          </a:prstGeom>
        </p:spPr>
      </p:pic>
      <p:pic>
        <p:nvPicPr>
          <p:cNvPr id="3" name="Graphic 2">
            <a:hlinkClick r:id="" action="ppaction://hlinkshowjump?jump=nextslide"/>
            <a:extLst>
              <a:ext uri="{FF2B5EF4-FFF2-40B4-BE49-F238E27FC236}">
                <a16:creationId xmlns:a16="http://schemas.microsoft.com/office/drawing/2014/main" id="{60D2A975-AD65-F6C3-DD5F-A37B9840AA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84001" y="6364827"/>
            <a:ext cx="304800" cy="304800"/>
          </a:xfrm>
          <a:prstGeom prst="rect">
            <a:avLst/>
          </a:prstGeom>
        </p:spPr>
      </p:pic>
      <p:pic>
        <p:nvPicPr>
          <p:cNvPr id="8" name="Graphic 7">
            <a:hlinkClick r:id="" action="ppaction://hlinkshowjump?jump=previousslide"/>
            <a:extLst>
              <a:ext uri="{FF2B5EF4-FFF2-40B4-BE49-F238E27FC236}">
                <a16:creationId xmlns:a16="http://schemas.microsoft.com/office/drawing/2014/main" id="{3A2EB997-9CCA-D5E8-F4DB-264C89EA04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203199" y="6356352"/>
            <a:ext cx="304800" cy="304800"/>
          </a:xfrm>
          <a:prstGeom prst="rect">
            <a:avLst/>
          </a:prstGeom>
        </p:spPr>
      </p:pic>
      <p:pic>
        <p:nvPicPr>
          <p:cNvPr id="10" name="Afbeelding 9">
            <a:hlinkClick r:id="rId6" action="ppaction://hlinksldjump"/>
            <a:extLst>
              <a:ext uri="{FF2B5EF4-FFF2-40B4-BE49-F238E27FC236}">
                <a16:creationId xmlns:a16="http://schemas.microsoft.com/office/drawing/2014/main" id="{DC99F35B-E939-E937-EAA9-39B786929C99}"/>
              </a:ext>
            </a:extLst>
          </p:cNvPr>
          <p:cNvPicPr>
            <a:picLocks noChangeAspect="1"/>
          </p:cNvPicPr>
          <p:nvPr/>
        </p:nvPicPr>
        <p:blipFill>
          <a:blip r:embed="rId7"/>
          <a:stretch>
            <a:fillRect/>
          </a:stretch>
        </p:blipFill>
        <p:spPr>
          <a:xfrm>
            <a:off x="1814173" y="6336180"/>
            <a:ext cx="331680" cy="331680"/>
          </a:xfrm>
          <a:prstGeom prst="rect">
            <a:avLst/>
          </a:prstGeom>
        </p:spPr>
      </p:pic>
      <p:pic>
        <p:nvPicPr>
          <p:cNvPr id="11" name="Afbeelding 10">
            <a:hlinkClick r:id="rId8" action="ppaction://hlinksldjump"/>
            <a:extLst>
              <a:ext uri="{FF2B5EF4-FFF2-40B4-BE49-F238E27FC236}">
                <a16:creationId xmlns:a16="http://schemas.microsoft.com/office/drawing/2014/main" id="{E647B92A-0FAE-6B8F-13F4-72DEDA59F225}"/>
              </a:ext>
            </a:extLst>
          </p:cNvPr>
          <p:cNvPicPr>
            <a:picLocks noChangeAspect="1"/>
          </p:cNvPicPr>
          <p:nvPr/>
        </p:nvPicPr>
        <p:blipFill>
          <a:blip r:embed="rId9"/>
          <a:stretch>
            <a:fillRect/>
          </a:stretch>
        </p:blipFill>
        <p:spPr>
          <a:xfrm>
            <a:off x="2200186" y="6331225"/>
            <a:ext cx="361656" cy="350084"/>
          </a:xfrm>
          <a:prstGeom prst="rect">
            <a:avLst/>
          </a:prstGeom>
        </p:spPr>
      </p:pic>
      <p:pic>
        <p:nvPicPr>
          <p:cNvPr id="12" name="Afbeelding 11">
            <a:hlinkClick r:id="rId10" action="ppaction://hlinksldjump"/>
            <a:extLst>
              <a:ext uri="{FF2B5EF4-FFF2-40B4-BE49-F238E27FC236}">
                <a16:creationId xmlns:a16="http://schemas.microsoft.com/office/drawing/2014/main" id="{0F96153E-A516-2083-2AD3-C7F615643CF6}"/>
              </a:ext>
            </a:extLst>
          </p:cNvPr>
          <p:cNvPicPr>
            <a:picLocks noChangeAspect="1"/>
          </p:cNvPicPr>
          <p:nvPr/>
        </p:nvPicPr>
        <p:blipFill>
          <a:blip r:embed="rId11"/>
          <a:stretch>
            <a:fillRect/>
          </a:stretch>
        </p:blipFill>
        <p:spPr>
          <a:xfrm flipH="1">
            <a:off x="2624687" y="6337948"/>
            <a:ext cx="331679" cy="331679"/>
          </a:xfrm>
          <a:prstGeom prst="rect">
            <a:avLst/>
          </a:prstGeom>
        </p:spPr>
      </p:pic>
      <p:pic>
        <p:nvPicPr>
          <p:cNvPr id="13" name="Afbeelding 12">
            <a:hlinkClick r:id="rId12" action="ppaction://hlinksldjump"/>
            <a:extLst>
              <a:ext uri="{FF2B5EF4-FFF2-40B4-BE49-F238E27FC236}">
                <a16:creationId xmlns:a16="http://schemas.microsoft.com/office/drawing/2014/main" id="{AE2CF5B6-BD3F-69E3-F4BD-1497E44B74F3}"/>
              </a:ext>
            </a:extLst>
          </p:cNvPr>
          <p:cNvPicPr>
            <a:picLocks noChangeAspect="1"/>
          </p:cNvPicPr>
          <p:nvPr/>
        </p:nvPicPr>
        <p:blipFill>
          <a:blip r:embed="rId13"/>
          <a:stretch>
            <a:fillRect/>
          </a:stretch>
        </p:blipFill>
        <p:spPr>
          <a:xfrm flipH="1">
            <a:off x="3024195" y="6337948"/>
            <a:ext cx="331679" cy="331679"/>
          </a:xfrm>
          <a:prstGeom prst="rect">
            <a:avLst/>
          </a:prstGeom>
        </p:spPr>
      </p:pic>
      <p:pic>
        <p:nvPicPr>
          <p:cNvPr id="14" name="Afbeelding 13">
            <a:hlinkClick r:id="rId14" action="ppaction://hlinksldjump"/>
            <a:extLst>
              <a:ext uri="{FF2B5EF4-FFF2-40B4-BE49-F238E27FC236}">
                <a16:creationId xmlns:a16="http://schemas.microsoft.com/office/drawing/2014/main" id="{F9A3EF2B-FDF1-2B89-A431-236D76E2DE77}"/>
              </a:ext>
            </a:extLst>
          </p:cNvPr>
          <p:cNvPicPr>
            <a:picLocks noChangeAspect="1"/>
          </p:cNvPicPr>
          <p:nvPr/>
        </p:nvPicPr>
        <p:blipFill>
          <a:blip r:embed="rId15"/>
          <a:stretch>
            <a:fillRect/>
          </a:stretch>
        </p:blipFill>
        <p:spPr>
          <a:xfrm flipH="1">
            <a:off x="3421749" y="6321405"/>
            <a:ext cx="361654" cy="361654"/>
          </a:xfrm>
          <a:prstGeom prst="rect">
            <a:avLst/>
          </a:prstGeom>
        </p:spPr>
      </p:pic>
      <p:pic>
        <p:nvPicPr>
          <p:cNvPr id="15" name="Afbeelding 14" descr="Afbeelding met tekst, logo, schermopname, ontwerp&#10;&#10;Automatisch gegenereerde beschrijving">
            <a:hlinkClick r:id="rId16" action="ppaction://hlinksldjump"/>
            <a:extLst>
              <a:ext uri="{FF2B5EF4-FFF2-40B4-BE49-F238E27FC236}">
                <a16:creationId xmlns:a16="http://schemas.microsoft.com/office/drawing/2014/main" id="{1EF6C39D-854C-19AC-41FB-F656BB21B30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6" name="Afbeelding 15" descr="Afbeelding met tekst, logo, Graphics, Lettertype&#10;&#10;Automatisch gegenereerde beschrijving">
            <a:hlinkClick r:id="rId18" action="ppaction://hlinksldjump"/>
            <a:extLst>
              <a:ext uri="{FF2B5EF4-FFF2-40B4-BE49-F238E27FC236}">
                <a16:creationId xmlns:a16="http://schemas.microsoft.com/office/drawing/2014/main" id="{A6B9678F-662A-498C-CD50-7726309186E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7" name="Afbeelding 16">
            <a:hlinkClick r:id="rId20" action="ppaction://hlinksldjump"/>
            <a:extLst>
              <a:ext uri="{FF2B5EF4-FFF2-40B4-BE49-F238E27FC236}">
                <a16:creationId xmlns:a16="http://schemas.microsoft.com/office/drawing/2014/main" id="{34C37E50-C01E-2F12-A316-826F86D4719A}"/>
              </a:ext>
            </a:extLst>
          </p:cNvPr>
          <p:cNvPicPr>
            <a:picLocks noChangeAspect="1"/>
          </p:cNvPicPr>
          <p:nvPr/>
        </p:nvPicPr>
        <p:blipFill>
          <a:blip r:embed="rId21"/>
          <a:stretch>
            <a:fillRect/>
          </a:stretch>
        </p:blipFill>
        <p:spPr>
          <a:xfrm>
            <a:off x="1421440" y="6343395"/>
            <a:ext cx="331680" cy="326373"/>
          </a:xfrm>
          <a:prstGeom prst="rect">
            <a:avLst/>
          </a:prstGeom>
        </p:spPr>
      </p:pic>
      <p:pic>
        <p:nvPicPr>
          <p:cNvPr id="24" name="Afbeelding 23">
            <a:hlinkClick r:id="rId22" action="ppaction://hlinksldjump"/>
            <a:extLst>
              <a:ext uri="{FF2B5EF4-FFF2-40B4-BE49-F238E27FC236}">
                <a16:creationId xmlns:a16="http://schemas.microsoft.com/office/drawing/2014/main" id="{A68218BA-3440-F829-D79A-4F230EE0A003}"/>
              </a:ext>
            </a:extLst>
          </p:cNvPr>
          <p:cNvPicPr>
            <a:picLocks noChangeAspect="1"/>
          </p:cNvPicPr>
          <p:nvPr/>
        </p:nvPicPr>
        <p:blipFill>
          <a:blip r:embed="rId23"/>
          <a:stretch>
            <a:fillRect/>
          </a:stretch>
        </p:blipFill>
        <p:spPr>
          <a:xfrm flipH="1">
            <a:off x="634022" y="6341577"/>
            <a:ext cx="325344" cy="329489"/>
          </a:xfrm>
          <a:prstGeom prst="rect">
            <a:avLst/>
          </a:prstGeom>
        </p:spPr>
      </p:pic>
      <p:sp>
        <p:nvSpPr>
          <p:cNvPr id="26" name="Tekstvak 25">
            <a:extLst>
              <a:ext uri="{FF2B5EF4-FFF2-40B4-BE49-F238E27FC236}">
                <a16:creationId xmlns:a16="http://schemas.microsoft.com/office/drawing/2014/main" id="{558EA594-B370-0AD3-9B3A-59F11BB3EC89}"/>
              </a:ext>
            </a:extLst>
          </p:cNvPr>
          <p:cNvSpPr txBox="1"/>
          <p:nvPr/>
        </p:nvSpPr>
        <p:spPr>
          <a:xfrm>
            <a:off x="959366" y="4350123"/>
            <a:ext cx="3299791" cy="369332"/>
          </a:xfrm>
          <a:prstGeom prst="rect">
            <a:avLst/>
          </a:prstGeom>
          <a:noFill/>
        </p:spPr>
        <p:txBody>
          <a:bodyPr wrap="square" rtlCol="0">
            <a:spAutoFit/>
          </a:bodyPr>
          <a:lstStyle/>
          <a:p>
            <a:r>
              <a:rPr lang="nl-NL" dirty="0">
                <a:solidFill>
                  <a:srgbClr val="0070C0"/>
                </a:solidFill>
                <a:latin typeface="Calibri" panose="020F0502020204030204" pitchFamily="34" charset="0"/>
                <a:cs typeface="Calibri" panose="020F0502020204030204" pitchFamily="34" charset="0"/>
                <a:hlinkClick r:id="rId24" action="ppaction://hlinksldjump">
                  <a:extLst>
                    <a:ext uri="{A12FA001-AC4F-418D-AE19-62706E023703}">
                      <ahyp:hlinkClr xmlns:ahyp="http://schemas.microsoft.com/office/drawing/2018/hyperlinkcolor" val="tx"/>
                    </a:ext>
                  </a:extLst>
                </a:hlinkClick>
              </a:rPr>
              <a:t>Terug naar Vakken op school</a:t>
            </a:r>
            <a:endParaRPr lang="nl-NL"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799838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Wiskunde</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Voorbeelde</a:t>
            </a:r>
            <a:r>
              <a:rPr lang="nl-NL" spc="10" dirty="0">
                <a:solidFill>
                  <a:srgbClr val="000000"/>
                </a:solidFill>
                <a:latin typeface="Calibri" panose="020F0502020204030204" pitchFamily="34" charset="0"/>
                <a:ea typeface="MS ??"/>
                <a:cs typeface="Calibri" panose="020F0502020204030204" pitchFamily="34" charset="0"/>
              </a:rPr>
              <a:t>n thema’s voor PWS</a:t>
            </a:r>
            <a:endParaRPr lang="nl-NL" sz="1800" spc="10" dirty="0">
              <a:solidFill>
                <a:srgbClr val="000000"/>
              </a:solidFill>
              <a:effectLst/>
              <a:latin typeface="Calibri" panose="020F0502020204030204" pitchFamily="34" charset="0"/>
              <a:ea typeface="MS ??"/>
              <a:cs typeface="Calibri" panose="020F0502020204030204" pitchFamily="34" charset="0"/>
            </a:endParaRPr>
          </a:p>
          <a:p>
            <a:pPr>
              <a:lnSpc>
                <a:spcPct val="100000"/>
              </a:lnSpc>
              <a:buFont typeface="Wingdings" pitchFamily="2" charset="2"/>
              <a:buChar char="§"/>
            </a:pPr>
            <a:r>
              <a:rPr lang="nl-NL" dirty="0" err="1">
                <a:latin typeface="Calibri" panose="020F0502020204030204" pitchFamily="34" charset="0"/>
                <a:cs typeface="Calibri" panose="020F0502020204030204" pitchFamily="34" charset="0"/>
              </a:rPr>
              <a:t>Cryptografische</a:t>
            </a:r>
            <a:r>
              <a:rPr lang="nl-NL" dirty="0">
                <a:latin typeface="Calibri" panose="020F0502020204030204" pitchFamily="34" charset="0"/>
                <a:cs typeface="Calibri" panose="020F0502020204030204" pitchFamily="34" charset="0"/>
              </a:rPr>
              <a:t> versleuteling</a:t>
            </a:r>
          </a:p>
          <a:p>
            <a:pPr>
              <a:lnSpc>
                <a:spcPct val="100000"/>
              </a:lnSpc>
              <a:buFont typeface="Wingdings" pitchFamily="2" charset="2"/>
              <a:buChar char="§"/>
            </a:pPr>
            <a:r>
              <a:rPr lang="nl-NL" sz="1800" spc="10" dirty="0">
                <a:solidFill>
                  <a:srgbClr val="000000"/>
                </a:solidFill>
                <a:latin typeface="Calibri" panose="020F0502020204030204" pitchFamily="34" charset="0"/>
                <a:ea typeface="Calibri" panose="020F0502020204030204" pitchFamily="34" charset="0"/>
                <a:cs typeface="Calibri" panose="020F0502020204030204" pitchFamily="34" charset="0"/>
              </a:rPr>
              <a:t>Bevolkingsgroei</a:t>
            </a:r>
          </a:p>
          <a:p>
            <a:pPr>
              <a:lnSpc>
                <a:spcPct val="100000"/>
              </a:lnSpc>
              <a:buFont typeface="Wingdings" pitchFamily="2" charset="2"/>
              <a:buChar char="§"/>
            </a:pPr>
            <a:r>
              <a:rPr lang="nl-NL"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QR-codes</a:t>
            </a:r>
          </a:p>
          <a:p>
            <a:pPr>
              <a:lnSpc>
                <a:spcPct val="100000"/>
              </a:lnSpc>
              <a:buFont typeface="Wingdings" pitchFamily="2" charset="2"/>
              <a:buChar char="§"/>
            </a:pPr>
            <a:r>
              <a:rPr lang="nl-NL" sz="1800" spc="10" dirty="0">
                <a:solidFill>
                  <a:srgbClr val="000000"/>
                </a:solidFill>
                <a:latin typeface="Calibri" panose="020F0502020204030204" pitchFamily="34" charset="0"/>
                <a:ea typeface="Calibri" panose="020F0502020204030204" pitchFamily="34" charset="0"/>
                <a:cs typeface="Calibri" panose="020F0502020204030204" pitchFamily="34" charset="0"/>
              </a:rPr>
              <a:t>Kunstmatige intelligentie</a:t>
            </a:r>
            <a:endParaRPr lang="nl-NL" spc="10" dirty="0">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nSpc>
                <a:spcPct val="100000"/>
              </a:lnSpc>
              <a:buFont typeface="Wingdings" pitchFamily="2" charset="2"/>
              <a:buChar char="§"/>
            </a:pPr>
            <a:r>
              <a:rPr lang="nl-NL" spc="10" dirty="0" err="1">
                <a:solidFill>
                  <a:srgbClr val="000000"/>
                </a:solidFill>
                <a:latin typeface="Calibri" panose="020F0502020204030204" pitchFamily="34" charset="0"/>
                <a:ea typeface="Calibri" panose="020F0502020204030204" pitchFamily="34" charset="0"/>
                <a:cs typeface="Calibri" panose="020F0502020204030204" pitchFamily="34" charset="0"/>
              </a:rPr>
              <a:t>Bewijzentgechnieken</a:t>
            </a:r>
            <a:r>
              <a:rPr lang="nl-NL" spc="10" dirty="0">
                <a:solidFill>
                  <a:srgbClr val="000000"/>
                </a:solidFill>
                <a:latin typeface="Calibri" panose="020F0502020204030204" pitchFamily="34" charset="0"/>
                <a:ea typeface="Calibri" panose="020F0502020204030204" pitchFamily="34" charset="0"/>
                <a:cs typeface="Calibri" panose="020F0502020204030204" pitchFamily="34" charset="0"/>
              </a:rPr>
              <a:t> voor wiskundige stellingen</a:t>
            </a:r>
            <a:endParaRPr lang="nl-NL" sz="1800" spc="1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3231444F-985B-2282-0A97-FB8193508959}"/>
              </a:ext>
            </a:extLst>
          </p:cNvPr>
          <p:cNvPicPr>
            <a:picLocks noChangeAspect="1"/>
          </p:cNvPicPr>
          <p:nvPr/>
        </p:nvPicPr>
        <p:blipFill>
          <a:blip r:embed="rId3"/>
          <a:stretch>
            <a:fillRect/>
          </a:stretch>
        </p:blipFill>
        <p:spPr>
          <a:xfrm>
            <a:off x="838200" y="0"/>
            <a:ext cx="1168400" cy="1201231"/>
          </a:xfrm>
          <a:prstGeom prst="rect">
            <a:avLst/>
          </a:prstGeom>
        </p:spPr>
      </p:pic>
      <p:pic>
        <p:nvPicPr>
          <p:cNvPr id="8" name="Graphic 7">
            <a:hlinkClick r:id="" action="ppaction://hlinkshowjump?jump=previousslide"/>
            <a:extLst>
              <a:ext uri="{FF2B5EF4-FFF2-40B4-BE49-F238E27FC236}">
                <a16:creationId xmlns:a16="http://schemas.microsoft.com/office/drawing/2014/main" id="{5A8C66CE-E5FB-A3F0-49C6-73AFB2C87F1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203199" y="6356352"/>
            <a:ext cx="304800" cy="304800"/>
          </a:xfrm>
          <a:prstGeom prst="rect">
            <a:avLst/>
          </a:prstGeom>
        </p:spPr>
      </p:pic>
      <p:pic>
        <p:nvPicPr>
          <p:cNvPr id="3" name="Afbeelding 2">
            <a:hlinkClick r:id="rId6" action="ppaction://hlinksldjump"/>
            <a:extLst>
              <a:ext uri="{FF2B5EF4-FFF2-40B4-BE49-F238E27FC236}">
                <a16:creationId xmlns:a16="http://schemas.microsoft.com/office/drawing/2014/main" id="{5755F1E3-A4F0-9237-F2B6-0F65A6B20E63}"/>
              </a:ext>
            </a:extLst>
          </p:cNvPr>
          <p:cNvPicPr>
            <a:picLocks noChangeAspect="1"/>
          </p:cNvPicPr>
          <p:nvPr/>
        </p:nvPicPr>
        <p:blipFill>
          <a:blip r:embed="rId7"/>
          <a:stretch>
            <a:fillRect/>
          </a:stretch>
        </p:blipFill>
        <p:spPr>
          <a:xfrm>
            <a:off x="1814173" y="6336180"/>
            <a:ext cx="331680" cy="331680"/>
          </a:xfrm>
          <a:prstGeom prst="rect">
            <a:avLst/>
          </a:prstGeom>
        </p:spPr>
      </p:pic>
      <p:pic>
        <p:nvPicPr>
          <p:cNvPr id="10" name="Afbeelding 9">
            <a:hlinkClick r:id="rId8" action="ppaction://hlinksldjump"/>
            <a:extLst>
              <a:ext uri="{FF2B5EF4-FFF2-40B4-BE49-F238E27FC236}">
                <a16:creationId xmlns:a16="http://schemas.microsoft.com/office/drawing/2014/main" id="{30E95BC2-EF43-93D4-9F1D-8E8A73635670}"/>
              </a:ext>
            </a:extLst>
          </p:cNvPr>
          <p:cNvPicPr>
            <a:picLocks noChangeAspect="1"/>
          </p:cNvPicPr>
          <p:nvPr/>
        </p:nvPicPr>
        <p:blipFill>
          <a:blip r:embed="rId9"/>
          <a:stretch>
            <a:fillRect/>
          </a:stretch>
        </p:blipFill>
        <p:spPr>
          <a:xfrm>
            <a:off x="2200186" y="6331225"/>
            <a:ext cx="361656" cy="350084"/>
          </a:xfrm>
          <a:prstGeom prst="rect">
            <a:avLst/>
          </a:prstGeom>
        </p:spPr>
      </p:pic>
      <p:pic>
        <p:nvPicPr>
          <p:cNvPr id="11" name="Afbeelding 10">
            <a:hlinkClick r:id="rId10" action="ppaction://hlinksldjump"/>
            <a:extLst>
              <a:ext uri="{FF2B5EF4-FFF2-40B4-BE49-F238E27FC236}">
                <a16:creationId xmlns:a16="http://schemas.microsoft.com/office/drawing/2014/main" id="{685F05D2-00C8-6097-4EDC-1BB3DAE82BFA}"/>
              </a:ext>
            </a:extLst>
          </p:cNvPr>
          <p:cNvPicPr>
            <a:picLocks noChangeAspect="1"/>
          </p:cNvPicPr>
          <p:nvPr/>
        </p:nvPicPr>
        <p:blipFill>
          <a:blip r:embed="rId11"/>
          <a:stretch>
            <a:fillRect/>
          </a:stretch>
        </p:blipFill>
        <p:spPr>
          <a:xfrm flipH="1">
            <a:off x="2624687" y="6337948"/>
            <a:ext cx="331679" cy="331679"/>
          </a:xfrm>
          <a:prstGeom prst="rect">
            <a:avLst/>
          </a:prstGeom>
        </p:spPr>
      </p:pic>
      <p:pic>
        <p:nvPicPr>
          <p:cNvPr id="12" name="Afbeelding 11">
            <a:hlinkClick r:id="rId12" action="ppaction://hlinksldjump"/>
            <a:extLst>
              <a:ext uri="{FF2B5EF4-FFF2-40B4-BE49-F238E27FC236}">
                <a16:creationId xmlns:a16="http://schemas.microsoft.com/office/drawing/2014/main" id="{F703E85B-032A-5246-A02A-D271C6380367}"/>
              </a:ext>
            </a:extLst>
          </p:cNvPr>
          <p:cNvPicPr>
            <a:picLocks noChangeAspect="1"/>
          </p:cNvPicPr>
          <p:nvPr/>
        </p:nvPicPr>
        <p:blipFill>
          <a:blip r:embed="rId13"/>
          <a:stretch>
            <a:fillRect/>
          </a:stretch>
        </p:blipFill>
        <p:spPr>
          <a:xfrm flipH="1">
            <a:off x="3024195" y="6337948"/>
            <a:ext cx="331679" cy="331679"/>
          </a:xfrm>
          <a:prstGeom prst="rect">
            <a:avLst/>
          </a:prstGeom>
        </p:spPr>
      </p:pic>
      <p:pic>
        <p:nvPicPr>
          <p:cNvPr id="13" name="Afbeelding 12">
            <a:hlinkClick r:id="rId14" action="ppaction://hlinksldjump"/>
            <a:extLst>
              <a:ext uri="{FF2B5EF4-FFF2-40B4-BE49-F238E27FC236}">
                <a16:creationId xmlns:a16="http://schemas.microsoft.com/office/drawing/2014/main" id="{7DCBFE9F-93B5-A221-CAD4-0949F1181A44}"/>
              </a:ext>
            </a:extLst>
          </p:cNvPr>
          <p:cNvPicPr>
            <a:picLocks noChangeAspect="1"/>
          </p:cNvPicPr>
          <p:nvPr/>
        </p:nvPicPr>
        <p:blipFill>
          <a:blip r:embed="rId15"/>
          <a:stretch>
            <a:fillRect/>
          </a:stretch>
        </p:blipFill>
        <p:spPr>
          <a:xfrm flipH="1">
            <a:off x="3421749" y="6321405"/>
            <a:ext cx="361654" cy="361654"/>
          </a:xfrm>
          <a:prstGeom prst="rect">
            <a:avLst/>
          </a:prstGeom>
        </p:spPr>
      </p:pic>
      <p:pic>
        <p:nvPicPr>
          <p:cNvPr id="14" name="Afbeelding 13" descr="Afbeelding met tekst, logo, schermopname, ontwerp&#10;&#10;Automatisch gegenereerde beschrijving">
            <a:hlinkClick r:id="rId16" action="ppaction://hlinksldjump"/>
            <a:extLst>
              <a:ext uri="{FF2B5EF4-FFF2-40B4-BE49-F238E27FC236}">
                <a16:creationId xmlns:a16="http://schemas.microsoft.com/office/drawing/2014/main" id="{DA8C7AC2-C62D-E765-93A6-DA7F2A1E202D}"/>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5" name="Afbeelding 14" descr="Afbeelding met tekst, logo, Graphics, Lettertype&#10;&#10;Automatisch gegenereerde beschrijving">
            <a:hlinkClick r:id="rId18" action="ppaction://hlinksldjump"/>
            <a:extLst>
              <a:ext uri="{FF2B5EF4-FFF2-40B4-BE49-F238E27FC236}">
                <a16:creationId xmlns:a16="http://schemas.microsoft.com/office/drawing/2014/main" id="{10415CE4-77AA-6F11-35A0-87784176928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6" name="Afbeelding 15">
            <a:hlinkClick r:id="rId20" action="ppaction://hlinksldjump"/>
            <a:extLst>
              <a:ext uri="{FF2B5EF4-FFF2-40B4-BE49-F238E27FC236}">
                <a16:creationId xmlns:a16="http://schemas.microsoft.com/office/drawing/2014/main" id="{D289CE81-7889-CDF6-66DA-BFED9A6A7B4E}"/>
              </a:ext>
            </a:extLst>
          </p:cNvPr>
          <p:cNvPicPr>
            <a:picLocks noChangeAspect="1"/>
          </p:cNvPicPr>
          <p:nvPr/>
        </p:nvPicPr>
        <p:blipFill>
          <a:blip r:embed="rId21"/>
          <a:stretch>
            <a:fillRect/>
          </a:stretch>
        </p:blipFill>
        <p:spPr>
          <a:xfrm>
            <a:off x="1421440" y="6343395"/>
            <a:ext cx="331680" cy="326373"/>
          </a:xfrm>
          <a:prstGeom prst="rect">
            <a:avLst/>
          </a:prstGeom>
        </p:spPr>
      </p:pic>
      <p:pic>
        <p:nvPicPr>
          <p:cNvPr id="17" name="Afbeelding 16">
            <a:hlinkClick r:id="rId22" action="ppaction://hlinksldjump"/>
            <a:extLst>
              <a:ext uri="{FF2B5EF4-FFF2-40B4-BE49-F238E27FC236}">
                <a16:creationId xmlns:a16="http://schemas.microsoft.com/office/drawing/2014/main" id="{AB58DE89-FED4-E8BB-55C8-C389B503B89B}"/>
              </a:ext>
            </a:extLst>
          </p:cNvPr>
          <p:cNvPicPr>
            <a:picLocks noChangeAspect="1"/>
          </p:cNvPicPr>
          <p:nvPr/>
        </p:nvPicPr>
        <p:blipFill>
          <a:blip r:embed="rId23"/>
          <a:stretch>
            <a:fillRect/>
          </a:stretch>
        </p:blipFill>
        <p:spPr>
          <a:xfrm flipH="1">
            <a:off x="634022" y="6341577"/>
            <a:ext cx="325344" cy="329489"/>
          </a:xfrm>
          <a:prstGeom prst="rect">
            <a:avLst/>
          </a:prstGeom>
        </p:spPr>
      </p:pic>
      <p:sp>
        <p:nvSpPr>
          <p:cNvPr id="24" name="Tekstvak 23">
            <a:extLst>
              <a:ext uri="{FF2B5EF4-FFF2-40B4-BE49-F238E27FC236}">
                <a16:creationId xmlns:a16="http://schemas.microsoft.com/office/drawing/2014/main" id="{0EF9C930-1470-7B86-6467-2F1094AB10D5}"/>
              </a:ext>
            </a:extLst>
          </p:cNvPr>
          <p:cNvSpPr txBox="1"/>
          <p:nvPr/>
        </p:nvSpPr>
        <p:spPr>
          <a:xfrm>
            <a:off x="959366" y="3566566"/>
            <a:ext cx="3299791" cy="369332"/>
          </a:xfrm>
          <a:prstGeom prst="rect">
            <a:avLst/>
          </a:prstGeom>
          <a:noFill/>
        </p:spPr>
        <p:txBody>
          <a:bodyPr wrap="square" rtlCol="0">
            <a:spAutoFit/>
          </a:bodyPr>
          <a:lstStyle/>
          <a:p>
            <a:r>
              <a:rPr lang="nl-NL" dirty="0">
                <a:solidFill>
                  <a:srgbClr val="0070C0"/>
                </a:solidFill>
                <a:latin typeface="Calibri" panose="020F0502020204030204" pitchFamily="34" charset="0"/>
                <a:cs typeface="Calibri" panose="020F0502020204030204" pitchFamily="34" charset="0"/>
                <a:hlinkClick r:id="rId24" action="ppaction://hlinksldjump">
                  <a:extLst>
                    <a:ext uri="{A12FA001-AC4F-418D-AE19-62706E023703}">
                      <ahyp:hlinkClr xmlns:ahyp="http://schemas.microsoft.com/office/drawing/2018/hyperlinkcolor" val="tx"/>
                    </a:ext>
                  </a:extLst>
                </a:hlinkClick>
              </a:rPr>
              <a:t>Terug naar Vakken op school</a:t>
            </a:r>
            <a:endParaRPr lang="nl-NL" dirty="0">
              <a:solidFill>
                <a:srgbClr val="0070C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084142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Verwonderen – Wees nieuwsgierig</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‘Wees nieuwsgierig’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‘Verwonderen’</a:t>
            </a:r>
          </a:p>
          <a:p>
            <a:pPr>
              <a:lnSpc>
                <a:spcPct val="100000"/>
              </a:lnSpc>
            </a:pPr>
            <a:r>
              <a:rPr lang="nl-NL" dirty="0">
                <a:solidFill>
                  <a:srgbClr val="00B0F0"/>
                </a:solidFill>
                <a:latin typeface="MuseoSans"/>
              </a:rPr>
              <a:t>stelt verwonderingsvragen over het onderwerp. </a:t>
            </a:r>
          </a:p>
          <a:p>
            <a:pPr>
              <a:lnSpc>
                <a:spcPct val="100000"/>
              </a:lnSpc>
            </a:pPr>
            <a:r>
              <a:rPr lang="nl-NL" sz="1800" dirty="0">
                <a:solidFill>
                  <a:srgbClr val="00B0F0"/>
                </a:solidFill>
                <a:effectLst/>
                <a:latin typeface="MuseoSans"/>
              </a:rPr>
              <a:t>stelt spontane en ongewone vragen.</a:t>
            </a:r>
            <a:endParaRPr lang="nl-NL" dirty="0">
              <a:solidFill>
                <a:srgbClr val="00B0F0"/>
              </a:solidFill>
              <a:effectLst/>
            </a:endParaRPr>
          </a:p>
          <a:p>
            <a:pPr marL="0" indent="0">
              <a:lnSpc>
                <a:spcPct val="100000"/>
              </a:lnSpc>
              <a:buNone/>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3231444F-985B-2282-0A97-FB8193508959}"/>
              </a:ext>
            </a:extLst>
          </p:cNvPr>
          <p:cNvPicPr>
            <a:picLocks noChangeAspect="1"/>
          </p:cNvPicPr>
          <p:nvPr/>
        </p:nvPicPr>
        <p:blipFill>
          <a:blip r:embed="rId3"/>
          <a:stretch>
            <a:fillRect/>
          </a:stretch>
        </p:blipFill>
        <p:spPr>
          <a:xfrm>
            <a:off x="838200" y="0"/>
            <a:ext cx="1168400" cy="1201231"/>
          </a:xfrm>
          <a:prstGeom prst="rect">
            <a:avLst/>
          </a:prstGeom>
        </p:spPr>
      </p:pic>
      <p:pic>
        <p:nvPicPr>
          <p:cNvPr id="3" name="Afbeelding 2">
            <a:hlinkClick r:id="rId4"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5"/>
          <a:stretch>
            <a:fillRect/>
          </a:stretch>
        </p:blipFill>
        <p:spPr>
          <a:xfrm>
            <a:off x="1814173" y="6336180"/>
            <a:ext cx="331680" cy="331680"/>
          </a:xfrm>
          <a:prstGeom prst="rect">
            <a:avLst/>
          </a:prstGeom>
        </p:spPr>
      </p:pic>
      <p:pic>
        <p:nvPicPr>
          <p:cNvPr id="5" name="Afbeelding 4">
            <a:hlinkClick r:id="rId6"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7"/>
          <a:stretch>
            <a:fillRect/>
          </a:stretch>
        </p:blipFill>
        <p:spPr>
          <a:xfrm>
            <a:off x="2200186" y="6331225"/>
            <a:ext cx="361656" cy="350084"/>
          </a:xfrm>
          <a:prstGeom prst="rect">
            <a:avLst/>
          </a:prstGeom>
        </p:spPr>
      </p:pic>
      <p:pic>
        <p:nvPicPr>
          <p:cNvPr id="13" name="Afbeelding 12">
            <a:hlinkClick r:id="rId8"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9"/>
          <a:stretch>
            <a:fillRect/>
          </a:stretch>
        </p:blipFill>
        <p:spPr>
          <a:xfrm flipH="1">
            <a:off x="2624687" y="6337948"/>
            <a:ext cx="331679" cy="331679"/>
          </a:xfrm>
          <a:prstGeom prst="rect">
            <a:avLst/>
          </a:prstGeom>
        </p:spPr>
      </p:pic>
      <p:pic>
        <p:nvPicPr>
          <p:cNvPr id="15" name="Afbeelding 14">
            <a:hlinkClick r:id="rId10"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1"/>
          <a:stretch>
            <a:fillRect/>
          </a:stretch>
        </p:blipFill>
        <p:spPr>
          <a:xfrm flipH="1">
            <a:off x="3024195" y="6337948"/>
            <a:ext cx="331679" cy="331679"/>
          </a:xfrm>
          <a:prstGeom prst="rect">
            <a:avLst/>
          </a:prstGeom>
        </p:spPr>
      </p:pic>
      <p:pic>
        <p:nvPicPr>
          <p:cNvPr id="16" name="Afbeelding 15">
            <a:hlinkClick r:id="rId12"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3"/>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4"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6"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8"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19"/>
          <a:stretch>
            <a:fillRect/>
          </a:stretch>
        </p:blipFill>
        <p:spPr>
          <a:xfrm>
            <a:off x="1421440" y="6343395"/>
            <a:ext cx="331680" cy="326373"/>
          </a:xfrm>
          <a:prstGeom prst="rect">
            <a:avLst/>
          </a:prstGeom>
        </p:spPr>
      </p:pic>
      <p:pic>
        <p:nvPicPr>
          <p:cNvPr id="24" name="Afbeelding 23">
            <a:hlinkClick r:id="rId20"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1"/>
          <a:stretch>
            <a:fillRect/>
          </a:stretch>
        </p:blipFill>
        <p:spPr>
          <a:xfrm flipH="1">
            <a:off x="634022" y="6341577"/>
            <a:ext cx="325344" cy="329489"/>
          </a:xfrm>
          <a:prstGeom prst="rect">
            <a:avLst/>
          </a:prstGeom>
        </p:spPr>
      </p:pic>
      <p:sp>
        <p:nvSpPr>
          <p:cNvPr id="6" name="Tekstvak 5">
            <a:extLst>
              <a:ext uri="{FF2B5EF4-FFF2-40B4-BE49-F238E27FC236}">
                <a16:creationId xmlns:a16="http://schemas.microsoft.com/office/drawing/2014/main" id="{72EB309E-F6FD-C582-3345-5C9E233E6C8B}"/>
              </a:ext>
            </a:extLst>
          </p:cNvPr>
          <p:cNvSpPr txBox="1"/>
          <p:nvPr/>
        </p:nvSpPr>
        <p:spPr>
          <a:xfrm>
            <a:off x="9161733" y="6300125"/>
            <a:ext cx="2556588"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18" action="ppaction://hlinksldjump">
                  <a:extLst>
                    <a:ext uri="{A12FA001-AC4F-418D-AE19-62706E023703}">
                      <ahyp:hlinkClr xmlns:ahyp="http://schemas.microsoft.com/office/drawing/2018/hyperlinkcolor" val="tx"/>
                    </a:ext>
                  </a:extLst>
                </a:hlinkClick>
              </a:rPr>
              <a:t>Terug naar Verwonderen</a:t>
            </a:r>
            <a:endParaRPr lang="nl-NL" dirty="0">
              <a:solidFill>
                <a:srgbClr val="0070C0"/>
              </a:solidFill>
              <a:latin typeface="MuseoSans"/>
            </a:endParaRPr>
          </a:p>
        </p:txBody>
      </p:sp>
      <p:pic>
        <p:nvPicPr>
          <p:cNvPr id="22" name="Afbeelding 21" descr="Afbeelding met Lettertype, logo, Graphics, symbool&#10;&#10;Automatisch gegenereerde beschrijving">
            <a:hlinkClick r:id="rId22" action="ppaction://hlinksldjump"/>
            <a:extLst>
              <a:ext uri="{FF2B5EF4-FFF2-40B4-BE49-F238E27FC236}">
                <a16:creationId xmlns:a16="http://schemas.microsoft.com/office/drawing/2014/main" id="{50B9520C-7B58-1A54-B919-255BB5BCF65C}"/>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784389" y="80314"/>
            <a:ext cx="983745" cy="1135906"/>
          </a:xfrm>
          <a:prstGeom prst="rect">
            <a:avLst/>
          </a:prstGeom>
        </p:spPr>
      </p:pic>
    </p:spTree>
    <p:extLst>
      <p:ext uri="{BB962C8B-B14F-4D97-AF65-F5344CB8AC3E}">
        <p14:creationId xmlns:p14="http://schemas.microsoft.com/office/powerpoint/2010/main" val="11681772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Verwonderen – Neem waar</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‘Neem waar’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‘Verwonderen’</a:t>
            </a:r>
            <a:r>
              <a:rPr lang="nl-NL" sz="1800" dirty="0">
                <a:effectLst/>
                <a:latin typeface="MuseoSans"/>
              </a:rPr>
              <a:t> </a:t>
            </a:r>
          </a:p>
          <a:p>
            <a:pPr fontAlgn="auto">
              <a:lnSpc>
                <a:spcPct val="100000"/>
              </a:lnSpc>
              <a:buFont typeface="Arial" panose="020B0604020202020204" pitchFamily="34" charset="0"/>
              <a:buChar char="•"/>
            </a:pPr>
            <a:r>
              <a:rPr lang="nl-NL" sz="1800" dirty="0">
                <a:solidFill>
                  <a:srgbClr val="FF8416"/>
                </a:solidFill>
                <a:effectLst/>
                <a:latin typeface="MuseoSans"/>
              </a:rPr>
              <a:t>gebruikt alle zintuigen om zich te verwonderen. </a:t>
            </a:r>
          </a:p>
          <a:p>
            <a:pPr fontAlgn="auto">
              <a:lnSpc>
                <a:spcPct val="100000"/>
              </a:lnSpc>
              <a:buFont typeface="Arial" panose="020B0604020202020204" pitchFamily="34" charset="0"/>
              <a:buChar char="•"/>
            </a:pPr>
            <a:r>
              <a:rPr lang="nl-NL" sz="1800" dirty="0">
                <a:solidFill>
                  <a:srgbClr val="FF8416"/>
                </a:solidFill>
                <a:effectLst/>
                <a:latin typeface="MuseoSans"/>
              </a:rPr>
              <a:t>heeft een open houding houding.</a:t>
            </a:r>
          </a:p>
          <a:p>
            <a:pPr fontAlgn="auto">
              <a:lnSpc>
                <a:spcPct val="100000"/>
              </a:lnSpc>
              <a:buFont typeface="Arial" panose="020B0604020202020204" pitchFamily="34" charset="0"/>
              <a:buChar char="•"/>
            </a:pPr>
            <a:r>
              <a:rPr lang="nl-NL" sz="1800" dirty="0">
                <a:solidFill>
                  <a:srgbClr val="FF8416"/>
                </a:solidFill>
                <a:effectLst/>
                <a:latin typeface="MuseoSans"/>
              </a:rPr>
              <a:t>neemt onverwachte dingen waar door te observeren.</a:t>
            </a:r>
          </a:p>
          <a:p>
            <a:pPr>
              <a:lnSpc>
                <a:spcPct val="100000"/>
              </a:lnSpc>
            </a:pPr>
            <a:endParaRPr lang="nl-NL" dirty="0">
              <a:effectLst/>
            </a:endParaRPr>
          </a:p>
        </p:txBody>
      </p:sp>
      <p:pic>
        <p:nvPicPr>
          <p:cNvPr id="4" name="Afbeelding 3">
            <a:extLst>
              <a:ext uri="{FF2B5EF4-FFF2-40B4-BE49-F238E27FC236}">
                <a16:creationId xmlns:a16="http://schemas.microsoft.com/office/drawing/2014/main" id="{3231444F-985B-2282-0A97-FB8193508959}"/>
              </a:ext>
            </a:extLst>
          </p:cNvPr>
          <p:cNvPicPr>
            <a:picLocks noChangeAspect="1"/>
          </p:cNvPicPr>
          <p:nvPr/>
        </p:nvPicPr>
        <p:blipFill>
          <a:blip r:embed="rId3"/>
          <a:stretch>
            <a:fillRect/>
          </a:stretch>
        </p:blipFill>
        <p:spPr>
          <a:xfrm>
            <a:off x="838200" y="0"/>
            <a:ext cx="1168400" cy="1201231"/>
          </a:xfrm>
          <a:prstGeom prst="rect">
            <a:avLst/>
          </a:prstGeom>
        </p:spPr>
      </p:pic>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203199" y="6356352"/>
            <a:ext cx="304800" cy="304800"/>
          </a:xfrm>
          <a:prstGeom prst="rect">
            <a:avLst/>
          </a:prstGeom>
        </p:spPr>
      </p:pic>
      <p:pic>
        <p:nvPicPr>
          <p:cNvPr id="3" name="Afbeelding 2">
            <a:hlinkClick r:id="rId6"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7"/>
          <a:stretch>
            <a:fillRect/>
          </a:stretch>
        </p:blipFill>
        <p:spPr>
          <a:xfrm>
            <a:off x="1814173" y="6336180"/>
            <a:ext cx="331680" cy="331680"/>
          </a:xfrm>
          <a:prstGeom prst="rect">
            <a:avLst/>
          </a:prstGeom>
        </p:spPr>
      </p:pic>
      <p:pic>
        <p:nvPicPr>
          <p:cNvPr id="5" name="Afbeelding 4">
            <a:hlinkClick r:id="rId8"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9"/>
          <a:stretch>
            <a:fillRect/>
          </a:stretch>
        </p:blipFill>
        <p:spPr>
          <a:xfrm>
            <a:off x="2200186" y="6331225"/>
            <a:ext cx="361656" cy="350084"/>
          </a:xfrm>
          <a:prstGeom prst="rect">
            <a:avLst/>
          </a:prstGeom>
        </p:spPr>
      </p:pic>
      <p:pic>
        <p:nvPicPr>
          <p:cNvPr id="13" name="Afbeelding 12">
            <a:hlinkClick r:id="rId10"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1"/>
          <a:stretch>
            <a:fillRect/>
          </a:stretch>
        </p:blipFill>
        <p:spPr>
          <a:xfrm flipH="1">
            <a:off x="2624687" y="6337948"/>
            <a:ext cx="331679" cy="331679"/>
          </a:xfrm>
          <a:prstGeom prst="rect">
            <a:avLst/>
          </a:prstGeom>
        </p:spPr>
      </p:pic>
      <p:pic>
        <p:nvPicPr>
          <p:cNvPr id="15" name="Afbeelding 14">
            <a:hlinkClick r:id="rId12"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3"/>
          <a:stretch>
            <a:fillRect/>
          </a:stretch>
        </p:blipFill>
        <p:spPr>
          <a:xfrm flipH="1">
            <a:off x="3024195" y="6337948"/>
            <a:ext cx="331679" cy="331679"/>
          </a:xfrm>
          <a:prstGeom prst="rect">
            <a:avLst/>
          </a:prstGeom>
        </p:spPr>
      </p:pic>
      <p:pic>
        <p:nvPicPr>
          <p:cNvPr id="16" name="Afbeelding 15">
            <a:hlinkClick r:id="rId14"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5"/>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6"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8"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20"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1"/>
          <a:stretch>
            <a:fillRect/>
          </a:stretch>
        </p:blipFill>
        <p:spPr>
          <a:xfrm>
            <a:off x="1421440" y="6343395"/>
            <a:ext cx="331680" cy="326373"/>
          </a:xfrm>
          <a:prstGeom prst="rect">
            <a:avLst/>
          </a:prstGeom>
        </p:spPr>
      </p:pic>
      <p:pic>
        <p:nvPicPr>
          <p:cNvPr id="24" name="Afbeelding 23">
            <a:hlinkClick r:id="rId22"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3"/>
          <a:stretch>
            <a:fillRect/>
          </a:stretch>
        </p:blipFill>
        <p:spPr>
          <a:xfrm flipH="1">
            <a:off x="634022" y="6341577"/>
            <a:ext cx="325344" cy="329489"/>
          </a:xfrm>
          <a:prstGeom prst="rect">
            <a:avLst/>
          </a:prstGeom>
        </p:spPr>
      </p:pic>
      <p:sp>
        <p:nvSpPr>
          <p:cNvPr id="6" name="Tekstvak 5">
            <a:extLst>
              <a:ext uri="{FF2B5EF4-FFF2-40B4-BE49-F238E27FC236}">
                <a16:creationId xmlns:a16="http://schemas.microsoft.com/office/drawing/2014/main" id="{72EB309E-F6FD-C582-3345-5C9E233E6C8B}"/>
              </a:ext>
            </a:extLst>
          </p:cNvPr>
          <p:cNvSpPr txBox="1"/>
          <p:nvPr/>
        </p:nvSpPr>
        <p:spPr>
          <a:xfrm>
            <a:off x="9161733" y="6300125"/>
            <a:ext cx="2556588"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20" action="ppaction://hlinksldjump">
                  <a:extLst>
                    <a:ext uri="{A12FA001-AC4F-418D-AE19-62706E023703}">
                      <ahyp:hlinkClr xmlns:ahyp="http://schemas.microsoft.com/office/drawing/2018/hyperlinkcolor" val="tx"/>
                    </a:ext>
                  </a:extLst>
                </a:hlinkClick>
              </a:rPr>
              <a:t>Terug naar Verwonderen</a:t>
            </a:r>
            <a:endParaRPr lang="nl-NL" dirty="0">
              <a:solidFill>
                <a:srgbClr val="0070C0"/>
              </a:solidFill>
              <a:latin typeface="MuseoSans"/>
            </a:endParaRPr>
          </a:p>
        </p:txBody>
      </p:sp>
      <p:pic>
        <p:nvPicPr>
          <p:cNvPr id="9" name="Afbeelding 8" descr="Afbeelding met logo, Lettertype, symbool, ontwerp&#10;&#10;Automatisch gegenereerde beschrijving">
            <a:hlinkClick r:id="rId24" action="ppaction://hlinksldjump"/>
            <a:extLst>
              <a:ext uri="{FF2B5EF4-FFF2-40B4-BE49-F238E27FC236}">
                <a16:creationId xmlns:a16="http://schemas.microsoft.com/office/drawing/2014/main" id="{5C4852B1-3387-0B8A-623B-6BA5A9FD121E}"/>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784389" y="61421"/>
            <a:ext cx="933932" cy="1078388"/>
          </a:xfrm>
          <a:prstGeom prst="rect">
            <a:avLst/>
          </a:prstGeom>
        </p:spPr>
      </p:pic>
      <p:pic>
        <p:nvPicPr>
          <p:cNvPr id="11" name="Graphic 10">
            <a:hlinkClick r:id="" action="ppaction://hlinkshowjump?jump=nextslide"/>
            <a:extLst>
              <a:ext uri="{FF2B5EF4-FFF2-40B4-BE49-F238E27FC236}">
                <a16:creationId xmlns:a16="http://schemas.microsoft.com/office/drawing/2014/main" id="{AC29D7F5-FD38-01CE-6A63-4EE64DCE287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84001" y="6364827"/>
            <a:ext cx="304800" cy="304800"/>
          </a:xfrm>
          <a:prstGeom prst="rect">
            <a:avLst/>
          </a:prstGeom>
        </p:spPr>
      </p:pic>
    </p:spTree>
    <p:extLst>
      <p:ext uri="{BB962C8B-B14F-4D97-AF65-F5344CB8AC3E}">
        <p14:creationId xmlns:p14="http://schemas.microsoft.com/office/powerpoint/2010/main" val="2575943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Verwonderen – Gebruik je verbeelding</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‘Gebruik je verbeelding’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‘Verwonderen’</a:t>
            </a:r>
          </a:p>
          <a:p>
            <a:pPr>
              <a:lnSpc>
                <a:spcPct val="100000"/>
              </a:lnSpc>
            </a:pPr>
            <a:r>
              <a:rPr lang="nl-NL" sz="1800" dirty="0">
                <a:solidFill>
                  <a:srgbClr val="E83EBB"/>
                </a:solidFill>
                <a:effectLst/>
                <a:latin typeface="MuseoSans"/>
              </a:rPr>
              <a:t>fantaseert over hoe de wereld in werkelijkheid in elkaar zit.</a:t>
            </a:r>
            <a:endParaRPr lang="nl-NL" dirty="0">
              <a:solidFill>
                <a:srgbClr val="E83EBB"/>
              </a:solidFill>
              <a:effectLst/>
            </a:endParaRPr>
          </a:p>
          <a:p>
            <a:pPr>
              <a:lnSpc>
                <a:spcPct val="100000"/>
              </a:lnSpc>
            </a:pPr>
            <a:r>
              <a:rPr lang="nl-NL" sz="1800" dirty="0">
                <a:solidFill>
                  <a:srgbClr val="E83EBB"/>
                </a:solidFill>
                <a:effectLst/>
                <a:latin typeface="MuseoSans"/>
              </a:rPr>
              <a:t>durft in nieuwe en ongebruikelijke richting te denken.</a:t>
            </a:r>
            <a:endParaRPr lang="nl-NL" dirty="0">
              <a:solidFill>
                <a:srgbClr val="E83EBB"/>
              </a:solidFill>
              <a:effectLst/>
            </a:endParaRPr>
          </a:p>
          <a:p>
            <a:pPr marL="0" indent="0">
              <a:lnSpc>
                <a:spcPct val="100000"/>
              </a:lnSpc>
              <a:buNone/>
            </a:pPr>
            <a:r>
              <a:rPr lang="nl-NL" dirty="0">
                <a:effectLst/>
              </a:rPr>
              <a:t> </a:t>
            </a: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3231444F-985B-2282-0A97-FB8193508959}"/>
              </a:ext>
            </a:extLst>
          </p:cNvPr>
          <p:cNvPicPr>
            <a:picLocks noChangeAspect="1"/>
          </p:cNvPicPr>
          <p:nvPr/>
        </p:nvPicPr>
        <p:blipFill>
          <a:blip r:embed="rId3"/>
          <a:stretch>
            <a:fillRect/>
          </a:stretch>
        </p:blipFill>
        <p:spPr>
          <a:xfrm>
            <a:off x="838200" y="0"/>
            <a:ext cx="1168400" cy="1201231"/>
          </a:xfrm>
          <a:prstGeom prst="rect">
            <a:avLst/>
          </a:prstGeom>
        </p:spPr>
      </p:pic>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203199" y="6356352"/>
            <a:ext cx="304800" cy="304800"/>
          </a:xfrm>
          <a:prstGeom prst="rect">
            <a:avLst/>
          </a:prstGeom>
        </p:spPr>
      </p:pic>
      <p:pic>
        <p:nvPicPr>
          <p:cNvPr id="3" name="Afbeelding 2">
            <a:hlinkClick r:id="rId6"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7"/>
          <a:stretch>
            <a:fillRect/>
          </a:stretch>
        </p:blipFill>
        <p:spPr>
          <a:xfrm>
            <a:off x="1814173" y="6336180"/>
            <a:ext cx="331680" cy="331680"/>
          </a:xfrm>
          <a:prstGeom prst="rect">
            <a:avLst/>
          </a:prstGeom>
        </p:spPr>
      </p:pic>
      <p:pic>
        <p:nvPicPr>
          <p:cNvPr id="5" name="Afbeelding 4">
            <a:hlinkClick r:id="rId8"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9"/>
          <a:stretch>
            <a:fillRect/>
          </a:stretch>
        </p:blipFill>
        <p:spPr>
          <a:xfrm>
            <a:off x="2200186" y="6331225"/>
            <a:ext cx="361656" cy="350084"/>
          </a:xfrm>
          <a:prstGeom prst="rect">
            <a:avLst/>
          </a:prstGeom>
        </p:spPr>
      </p:pic>
      <p:pic>
        <p:nvPicPr>
          <p:cNvPr id="13" name="Afbeelding 12">
            <a:hlinkClick r:id="rId10"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1"/>
          <a:stretch>
            <a:fillRect/>
          </a:stretch>
        </p:blipFill>
        <p:spPr>
          <a:xfrm flipH="1">
            <a:off x="2624687" y="6337948"/>
            <a:ext cx="331679" cy="331679"/>
          </a:xfrm>
          <a:prstGeom prst="rect">
            <a:avLst/>
          </a:prstGeom>
        </p:spPr>
      </p:pic>
      <p:pic>
        <p:nvPicPr>
          <p:cNvPr id="15" name="Afbeelding 14">
            <a:hlinkClick r:id="rId12"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3"/>
          <a:stretch>
            <a:fillRect/>
          </a:stretch>
        </p:blipFill>
        <p:spPr>
          <a:xfrm flipH="1">
            <a:off x="3024195" y="6337948"/>
            <a:ext cx="331679" cy="331679"/>
          </a:xfrm>
          <a:prstGeom prst="rect">
            <a:avLst/>
          </a:prstGeom>
        </p:spPr>
      </p:pic>
      <p:pic>
        <p:nvPicPr>
          <p:cNvPr id="16" name="Afbeelding 15">
            <a:hlinkClick r:id="rId14"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5"/>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6"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8"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20"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1"/>
          <a:stretch>
            <a:fillRect/>
          </a:stretch>
        </p:blipFill>
        <p:spPr>
          <a:xfrm>
            <a:off x="1421440" y="6343395"/>
            <a:ext cx="331680" cy="326373"/>
          </a:xfrm>
          <a:prstGeom prst="rect">
            <a:avLst/>
          </a:prstGeom>
        </p:spPr>
      </p:pic>
      <p:pic>
        <p:nvPicPr>
          <p:cNvPr id="24" name="Afbeelding 23">
            <a:hlinkClick r:id="rId22"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3"/>
          <a:stretch>
            <a:fillRect/>
          </a:stretch>
        </p:blipFill>
        <p:spPr>
          <a:xfrm flipH="1">
            <a:off x="634022" y="6341577"/>
            <a:ext cx="325344" cy="329489"/>
          </a:xfrm>
          <a:prstGeom prst="rect">
            <a:avLst/>
          </a:prstGeom>
        </p:spPr>
      </p:pic>
      <p:sp>
        <p:nvSpPr>
          <p:cNvPr id="6" name="Tekstvak 5">
            <a:extLst>
              <a:ext uri="{FF2B5EF4-FFF2-40B4-BE49-F238E27FC236}">
                <a16:creationId xmlns:a16="http://schemas.microsoft.com/office/drawing/2014/main" id="{72EB309E-F6FD-C582-3345-5C9E233E6C8B}"/>
              </a:ext>
            </a:extLst>
          </p:cNvPr>
          <p:cNvSpPr txBox="1"/>
          <p:nvPr/>
        </p:nvSpPr>
        <p:spPr>
          <a:xfrm>
            <a:off x="9161733" y="6300125"/>
            <a:ext cx="2556588"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20" action="ppaction://hlinksldjump">
                  <a:extLst>
                    <a:ext uri="{A12FA001-AC4F-418D-AE19-62706E023703}">
                      <ahyp:hlinkClr xmlns:ahyp="http://schemas.microsoft.com/office/drawing/2018/hyperlinkcolor" val="tx"/>
                    </a:ext>
                  </a:extLst>
                </a:hlinkClick>
              </a:rPr>
              <a:t>Terug naar Verwonderen</a:t>
            </a:r>
            <a:endParaRPr lang="nl-NL" dirty="0">
              <a:solidFill>
                <a:srgbClr val="0070C0"/>
              </a:solidFill>
              <a:latin typeface="MuseoSans"/>
            </a:endParaRPr>
          </a:p>
        </p:txBody>
      </p:sp>
      <p:pic>
        <p:nvPicPr>
          <p:cNvPr id="21" name="Afbeelding 20" descr="Afbeelding met logo, Lettertype, symbool, tekst&#10;&#10;Automatisch gegenereerde beschrijving">
            <a:hlinkClick r:id="rId24" action="ppaction://hlinksldjump"/>
            <a:extLst>
              <a:ext uri="{FF2B5EF4-FFF2-40B4-BE49-F238E27FC236}">
                <a16:creationId xmlns:a16="http://schemas.microsoft.com/office/drawing/2014/main" id="{A86815B6-E769-69CD-F50C-AA30FF2A2482}"/>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784389" y="90886"/>
            <a:ext cx="933932" cy="1078389"/>
          </a:xfrm>
          <a:prstGeom prst="rect">
            <a:avLst/>
          </a:prstGeom>
        </p:spPr>
      </p:pic>
      <p:pic>
        <p:nvPicPr>
          <p:cNvPr id="8" name="Graphic 7">
            <a:hlinkClick r:id="" action="ppaction://hlinkshowjump?jump=nextslide"/>
            <a:extLst>
              <a:ext uri="{FF2B5EF4-FFF2-40B4-BE49-F238E27FC236}">
                <a16:creationId xmlns:a16="http://schemas.microsoft.com/office/drawing/2014/main" id="{A49E4A11-770E-ACAB-8432-1400665D1B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84001" y="6364827"/>
            <a:ext cx="304800" cy="304800"/>
          </a:xfrm>
          <a:prstGeom prst="rect">
            <a:avLst/>
          </a:prstGeom>
        </p:spPr>
      </p:pic>
    </p:spTree>
    <p:extLst>
      <p:ext uri="{BB962C8B-B14F-4D97-AF65-F5344CB8AC3E}">
        <p14:creationId xmlns:p14="http://schemas.microsoft.com/office/powerpoint/2010/main" val="334841600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Verwonderen – Trek in twijfel</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‘Trek in twijfel’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‘Verwonderen’</a:t>
            </a:r>
          </a:p>
          <a:p>
            <a:pPr fontAlgn="auto">
              <a:lnSpc>
                <a:spcPct val="100000"/>
              </a:lnSpc>
              <a:buFont typeface="Arial" panose="020B0604020202020204" pitchFamily="34" charset="0"/>
              <a:buChar char="•"/>
            </a:pPr>
            <a:r>
              <a:rPr lang="nl-NL" sz="1800" dirty="0">
                <a:solidFill>
                  <a:srgbClr val="5928AC"/>
                </a:solidFill>
                <a:effectLst/>
                <a:latin typeface="MuseoSans"/>
              </a:rPr>
              <a:t>trekt alles in twijfel wat de leerling in de wereld om zich heen tegen komt en waar hij of zij zich over verwondert.</a:t>
            </a:r>
          </a:p>
          <a:p>
            <a:pPr fontAlgn="auto">
              <a:lnSpc>
                <a:spcPct val="100000"/>
              </a:lnSpc>
              <a:buFont typeface="Arial" panose="020B0604020202020204" pitchFamily="34" charset="0"/>
              <a:buChar char="•"/>
            </a:pPr>
            <a:r>
              <a:rPr lang="nl-NL" sz="1800" dirty="0">
                <a:solidFill>
                  <a:srgbClr val="5928AC"/>
                </a:solidFill>
                <a:effectLst/>
                <a:latin typeface="MuseoSans"/>
              </a:rPr>
              <a:t>denkt kritisch na of iets klopt of niet klopt.</a:t>
            </a:r>
          </a:p>
          <a:p>
            <a:pPr fontAlgn="auto">
              <a:lnSpc>
                <a:spcPct val="100000"/>
              </a:lnSpc>
              <a:buFont typeface="Arial" panose="020B0604020202020204" pitchFamily="34" charset="0"/>
              <a:buChar char="•"/>
            </a:pPr>
            <a:r>
              <a:rPr lang="nl-NL" sz="1800" dirty="0">
                <a:solidFill>
                  <a:srgbClr val="5928AC"/>
                </a:solidFill>
                <a:effectLst/>
                <a:latin typeface="MuseoSans"/>
              </a:rPr>
              <a:t>denkt na over ‘wat nou als...’.</a:t>
            </a:r>
          </a:p>
          <a:p>
            <a:pPr marL="0" indent="0">
              <a:lnSpc>
                <a:spcPct val="100000"/>
              </a:lnSpc>
              <a:buNone/>
            </a:pPr>
            <a:r>
              <a:rPr lang="nl-NL" dirty="0">
                <a:effectLst/>
              </a:rPr>
              <a:t> </a:t>
            </a: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3231444F-985B-2282-0A97-FB8193508959}"/>
              </a:ext>
            </a:extLst>
          </p:cNvPr>
          <p:cNvPicPr>
            <a:picLocks noChangeAspect="1"/>
          </p:cNvPicPr>
          <p:nvPr/>
        </p:nvPicPr>
        <p:blipFill>
          <a:blip r:embed="rId3"/>
          <a:stretch>
            <a:fillRect/>
          </a:stretch>
        </p:blipFill>
        <p:spPr>
          <a:xfrm>
            <a:off x="838200" y="0"/>
            <a:ext cx="1168400" cy="1201231"/>
          </a:xfrm>
          <a:prstGeom prst="rect">
            <a:avLst/>
          </a:prstGeom>
        </p:spPr>
      </p:pic>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203199" y="6356352"/>
            <a:ext cx="304800" cy="304800"/>
          </a:xfrm>
          <a:prstGeom prst="rect">
            <a:avLst/>
          </a:prstGeom>
        </p:spPr>
      </p:pic>
      <p:pic>
        <p:nvPicPr>
          <p:cNvPr id="3" name="Afbeelding 2">
            <a:hlinkClick r:id="rId6"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7"/>
          <a:stretch>
            <a:fillRect/>
          </a:stretch>
        </p:blipFill>
        <p:spPr>
          <a:xfrm>
            <a:off x="1814173" y="6336180"/>
            <a:ext cx="331680" cy="331680"/>
          </a:xfrm>
          <a:prstGeom prst="rect">
            <a:avLst/>
          </a:prstGeom>
        </p:spPr>
      </p:pic>
      <p:pic>
        <p:nvPicPr>
          <p:cNvPr id="5" name="Afbeelding 4">
            <a:hlinkClick r:id="rId8"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9"/>
          <a:stretch>
            <a:fillRect/>
          </a:stretch>
        </p:blipFill>
        <p:spPr>
          <a:xfrm>
            <a:off x="2200186" y="6331225"/>
            <a:ext cx="361656" cy="350084"/>
          </a:xfrm>
          <a:prstGeom prst="rect">
            <a:avLst/>
          </a:prstGeom>
        </p:spPr>
      </p:pic>
      <p:pic>
        <p:nvPicPr>
          <p:cNvPr id="13" name="Afbeelding 12">
            <a:hlinkClick r:id="rId10"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1"/>
          <a:stretch>
            <a:fillRect/>
          </a:stretch>
        </p:blipFill>
        <p:spPr>
          <a:xfrm flipH="1">
            <a:off x="2624687" y="6337948"/>
            <a:ext cx="331679" cy="331679"/>
          </a:xfrm>
          <a:prstGeom prst="rect">
            <a:avLst/>
          </a:prstGeom>
        </p:spPr>
      </p:pic>
      <p:pic>
        <p:nvPicPr>
          <p:cNvPr id="15" name="Afbeelding 14">
            <a:hlinkClick r:id="rId12"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3"/>
          <a:stretch>
            <a:fillRect/>
          </a:stretch>
        </p:blipFill>
        <p:spPr>
          <a:xfrm flipH="1">
            <a:off x="3024195" y="6337948"/>
            <a:ext cx="331679" cy="331679"/>
          </a:xfrm>
          <a:prstGeom prst="rect">
            <a:avLst/>
          </a:prstGeom>
        </p:spPr>
      </p:pic>
      <p:pic>
        <p:nvPicPr>
          <p:cNvPr id="16" name="Afbeelding 15">
            <a:hlinkClick r:id="rId14"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5"/>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6"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8"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20"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1"/>
          <a:stretch>
            <a:fillRect/>
          </a:stretch>
        </p:blipFill>
        <p:spPr>
          <a:xfrm>
            <a:off x="1421440" y="6343395"/>
            <a:ext cx="331680" cy="326373"/>
          </a:xfrm>
          <a:prstGeom prst="rect">
            <a:avLst/>
          </a:prstGeom>
        </p:spPr>
      </p:pic>
      <p:pic>
        <p:nvPicPr>
          <p:cNvPr id="24" name="Afbeelding 23">
            <a:hlinkClick r:id="rId22"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3"/>
          <a:stretch>
            <a:fillRect/>
          </a:stretch>
        </p:blipFill>
        <p:spPr>
          <a:xfrm flipH="1">
            <a:off x="634022" y="6341577"/>
            <a:ext cx="325344" cy="329489"/>
          </a:xfrm>
          <a:prstGeom prst="rect">
            <a:avLst/>
          </a:prstGeom>
        </p:spPr>
      </p:pic>
      <p:sp>
        <p:nvSpPr>
          <p:cNvPr id="6" name="Tekstvak 5">
            <a:extLst>
              <a:ext uri="{FF2B5EF4-FFF2-40B4-BE49-F238E27FC236}">
                <a16:creationId xmlns:a16="http://schemas.microsoft.com/office/drawing/2014/main" id="{72EB309E-F6FD-C582-3345-5C9E233E6C8B}"/>
              </a:ext>
            </a:extLst>
          </p:cNvPr>
          <p:cNvSpPr txBox="1"/>
          <p:nvPr/>
        </p:nvSpPr>
        <p:spPr>
          <a:xfrm>
            <a:off x="9161733" y="6300125"/>
            <a:ext cx="2556588"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20" action="ppaction://hlinksldjump">
                  <a:extLst>
                    <a:ext uri="{A12FA001-AC4F-418D-AE19-62706E023703}">
                      <ahyp:hlinkClr xmlns:ahyp="http://schemas.microsoft.com/office/drawing/2018/hyperlinkcolor" val="tx"/>
                    </a:ext>
                  </a:extLst>
                </a:hlinkClick>
              </a:rPr>
              <a:t>Terug naar Verwonderen</a:t>
            </a:r>
            <a:endParaRPr lang="nl-NL" dirty="0">
              <a:solidFill>
                <a:srgbClr val="0070C0"/>
              </a:solidFill>
              <a:latin typeface="MuseoSans"/>
            </a:endParaRPr>
          </a:p>
        </p:txBody>
      </p:sp>
      <p:pic>
        <p:nvPicPr>
          <p:cNvPr id="23" name="Afbeelding 22" descr="Afbeelding met symbool, logo, Lettertype, Graphics&#10;&#10;Automatisch gegenereerde beschrijving">
            <a:hlinkClick r:id="rId24" action="ppaction://hlinksldjump"/>
            <a:extLst>
              <a:ext uri="{FF2B5EF4-FFF2-40B4-BE49-F238E27FC236}">
                <a16:creationId xmlns:a16="http://schemas.microsoft.com/office/drawing/2014/main" id="{CFE65FD4-0053-1D1E-0FCF-69E6FB9D650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784389" y="70689"/>
            <a:ext cx="983745" cy="1135906"/>
          </a:xfrm>
          <a:prstGeom prst="rect">
            <a:avLst/>
          </a:prstGeom>
        </p:spPr>
      </p:pic>
      <p:pic>
        <p:nvPicPr>
          <p:cNvPr id="8" name="Graphic 7">
            <a:hlinkClick r:id="" action="ppaction://hlinkshowjump?jump=nextslide"/>
            <a:extLst>
              <a:ext uri="{FF2B5EF4-FFF2-40B4-BE49-F238E27FC236}">
                <a16:creationId xmlns:a16="http://schemas.microsoft.com/office/drawing/2014/main" id="{0A35B927-B035-E264-E75A-F752DB5CF5D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84001" y="6364827"/>
            <a:ext cx="304800" cy="304800"/>
          </a:xfrm>
          <a:prstGeom prst="rect">
            <a:avLst/>
          </a:prstGeom>
        </p:spPr>
      </p:pic>
    </p:spTree>
    <p:extLst>
      <p:ext uri="{BB962C8B-B14F-4D97-AF65-F5344CB8AC3E}">
        <p14:creationId xmlns:p14="http://schemas.microsoft.com/office/powerpoint/2010/main" val="34605376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Verwonderen – Deel ideeën</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‘Deel ideeën’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‘Verwonderen’</a:t>
            </a:r>
          </a:p>
          <a:p>
            <a:pPr>
              <a:lnSpc>
                <a:spcPct val="100000"/>
              </a:lnSpc>
            </a:pPr>
            <a:r>
              <a:rPr lang="nl-NL" sz="1800" dirty="0">
                <a:solidFill>
                  <a:srgbClr val="00A195"/>
                </a:solidFill>
                <a:effectLst/>
                <a:latin typeface="MuseoSans"/>
              </a:rPr>
              <a:t>analyseert het thema waarover hij of zij zich verwondert. </a:t>
            </a:r>
            <a:endParaRPr lang="nl-NL" dirty="0">
              <a:solidFill>
                <a:srgbClr val="00A195"/>
              </a:solidFill>
              <a:effectLst/>
            </a:endParaRPr>
          </a:p>
          <a:p>
            <a:pPr>
              <a:lnSpc>
                <a:spcPct val="100000"/>
              </a:lnSpc>
            </a:pPr>
            <a:r>
              <a:rPr lang="nl-NL" sz="1800" dirty="0">
                <a:solidFill>
                  <a:srgbClr val="00A195"/>
                </a:solidFill>
                <a:effectLst/>
                <a:latin typeface="MuseoSans"/>
              </a:rPr>
              <a:t>bedenkt uit welke delen het geheel bestaat.</a:t>
            </a:r>
            <a:endParaRPr lang="nl-NL" dirty="0">
              <a:solidFill>
                <a:srgbClr val="00A195"/>
              </a:solidFill>
              <a:effectLst/>
            </a:endParaRPr>
          </a:p>
          <a:p>
            <a:pPr>
              <a:lnSpc>
                <a:spcPct val="100000"/>
              </a:lnSpc>
              <a:buFont typeface="Wingdings" pitchFamily="2" charset="2"/>
              <a:buChar char="§"/>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3231444F-985B-2282-0A97-FB8193508959}"/>
              </a:ext>
            </a:extLst>
          </p:cNvPr>
          <p:cNvPicPr>
            <a:picLocks noChangeAspect="1"/>
          </p:cNvPicPr>
          <p:nvPr/>
        </p:nvPicPr>
        <p:blipFill>
          <a:blip r:embed="rId3"/>
          <a:stretch>
            <a:fillRect/>
          </a:stretch>
        </p:blipFill>
        <p:spPr>
          <a:xfrm>
            <a:off x="838200" y="0"/>
            <a:ext cx="1168400" cy="1201231"/>
          </a:xfrm>
          <a:prstGeom prst="rect">
            <a:avLst/>
          </a:prstGeom>
        </p:spPr>
      </p:pic>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203199" y="6356352"/>
            <a:ext cx="304800" cy="304800"/>
          </a:xfrm>
          <a:prstGeom prst="rect">
            <a:avLst/>
          </a:prstGeom>
        </p:spPr>
      </p:pic>
      <p:pic>
        <p:nvPicPr>
          <p:cNvPr id="3" name="Afbeelding 2">
            <a:hlinkClick r:id="rId6"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7"/>
          <a:stretch>
            <a:fillRect/>
          </a:stretch>
        </p:blipFill>
        <p:spPr>
          <a:xfrm>
            <a:off x="1814173" y="6336180"/>
            <a:ext cx="331680" cy="331680"/>
          </a:xfrm>
          <a:prstGeom prst="rect">
            <a:avLst/>
          </a:prstGeom>
        </p:spPr>
      </p:pic>
      <p:pic>
        <p:nvPicPr>
          <p:cNvPr id="5" name="Afbeelding 4">
            <a:hlinkClick r:id="rId8"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9"/>
          <a:stretch>
            <a:fillRect/>
          </a:stretch>
        </p:blipFill>
        <p:spPr>
          <a:xfrm>
            <a:off x="2200186" y="6331225"/>
            <a:ext cx="361656" cy="350084"/>
          </a:xfrm>
          <a:prstGeom prst="rect">
            <a:avLst/>
          </a:prstGeom>
        </p:spPr>
      </p:pic>
      <p:pic>
        <p:nvPicPr>
          <p:cNvPr id="13" name="Afbeelding 12">
            <a:hlinkClick r:id="rId10"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1"/>
          <a:stretch>
            <a:fillRect/>
          </a:stretch>
        </p:blipFill>
        <p:spPr>
          <a:xfrm flipH="1">
            <a:off x="2624687" y="6337948"/>
            <a:ext cx="331679" cy="331679"/>
          </a:xfrm>
          <a:prstGeom prst="rect">
            <a:avLst/>
          </a:prstGeom>
        </p:spPr>
      </p:pic>
      <p:pic>
        <p:nvPicPr>
          <p:cNvPr id="15" name="Afbeelding 14">
            <a:hlinkClick r:id="rId12"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3"/>
          <a:stretch>
            <a:fillRect/>
          </a:stretch>
        </p:blipFill>
        <p:spPr>
          <a:xfrm flipH="1">
            <a:off x="3024195" y="6337948"/>
            <a:ext cx="331679" cy="331679"/>
          </a:xfrm>
          <a:prstGeom prst="rect">
            <a:avLst/>
          </a:prstGeom>
        </p:spPr>
      </p:pic>
      <p:pic>
        <p:nvPicPr>
          <p:cNvPr id="16" name="Afbeelding 15">
            <a:hlinkClick r:id="rId14"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5"/>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6"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8"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20"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1"/>
          <a:stretch>
            <a:fillRect/>
          </a:stretch>
        </p:blipFill>
        <p:spPr>
          <a:xfrm>
            <a:off x="1421440" y="6343395"/>
            <a:ext cx="331680" cy="326373"/>
          </a:xfrm>
          <a:prstGeom prst="rect">
            <a:avLst/>
          </a:prstGeom>
        </p:spPr>
      </p:pic>
      <p:pic>
        <p:nvPicPr>
          <p:cNvPr id="24" name="Afbeelding 23">
            <a:hlinkClick r:id="rId22"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3"/>
          <a:stretch>
            <a:fillRect/>
          </a:stretch>
        </p:blipFill>
        <p:spPr>
          <a:xfrm flipH="1">
            <a:off x="634022" y="6341577"/>
            <a:ext cx="325344" cy="329489"/>
          </a:xfrm>
          <a:prstGeom prst="rect">
            <a:avLst/>
          </a:prstGeom>
        </p:spPr>
      </p:pic>
      <p:sp>
        <p:nvSpPr>
          <p:cNvPr id="6" name="Tekstvak 5">
            <a:extLst>
              <a:ext uri="{FF2B5EF4-FFF2-40B4-BE49-F238E27FC236}">
                <a16:creationId xmlns:a16="http://schemas.microsoft.com/office/drawing/2014/main" id="{72EB309E-F6FD-C582-3345-5C9E233E6C8B}"/>
              </a:ext>
            </a:extLst>
          </p:cNvPr>
          <p:cNvSpPr txBox="1"/>
          <p:nvPr/>
        </p:nvSpPr>
        <p:spPr>
          <a:xfrm>
            <a:off x="9161733" y="6300125"/>
            <a:ext cx="2556588"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20" action="ppaction://hlinksldjump">
                  <a:extLst>
                    <a:ext uri="{A12FA001-AC4F-418D-AE19-62706E023703}">
                      <ahyp:hlinkClr xmlns:ahyp="http://schemas.microsoft.com/office/drawing/2018/hyperlinkcolor" val="tx"/>
                    </a:ext>
                  </a:extLst>
                </a:hlinkClick>
              </a:rPr>
              <a:t>Terug naar Verwonderen</a:t>
            </a:r>
            <a:endParaRPr lang="nl-NL" dirty="0">
              <a:solidFill>
                <a:srgbClr val="0070C0"/>
              </a:solidFill>
              <a:latin typeface="MuseoSans"/>
            </a:endParaRPr>
          </a:p>
        </p:txBody>
      </p:sp>
      <p:pic>
        <p:nvPicPr>
          <p:cNvPr id="8" name="Afbeelding 7" descr="Afbeelding met logo, symbool, Lettertype, ontwerp&#10;&#10;Automatisch gegenereerde beschrijving">
            <a:hlinkClick r:id="rId24" action="ppaction://hlinksldjump"/>
            <a:extLst>
              <a:ext uri="{FF2B5EF4-FFF2-40B4-BE49-F238E27FC236}">
                <a16:creationId xmlns:a16="http://schemas.microsoft.com/office/drawing/2014/main" id="{592D33E9-3BB5-0F18-1263-325998E0E9C1}"/>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784389" y="66832"/>
            <a:ext cx="983745" cy="1135906"/>
          </a:xfrm>
          <a:prstGeom prst="rect">
            <a:avLst/>
          </a:prstGeom>
        </p:spPr>
      </p:pic>
      <p:pic>
        <p:nvPicPr>
          <p:cNvPr id="9" name="Graphic 8">
            <a:hlinkClick r:id="" action="ppaction://hlinkshowjump?jump=nextslide"/>
            <a:extLst>
              <a:ext uri="{FF2B5EF4-FFF2-40B4-BE49-F238E27FC236}">
                <a16:creationId xmlns:a16="http://schemas.microsoft.com/office/drawing/2014/main" id="{3E357543-FC2B-66A8-0B3D-CC51A99953C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84001" y="6364827"/>
            <a:ext cx="304800" cy="304800"/>
          </a:xfrm>
          <a:prstGeom prst="rect">
            <a:avLst/>
          </a:prstGeom>
        </p:spPr>
      </p:pic>
    </p:spTree>
    <p:extLst>
      <p:ext uri="{BB962C8B-B14F-4D97-AF65-F5344CB8AC3E}">
        <p14:creationId xmlns:p14="http://schemas.microsoft.com/office/powerpoint/2010/main" val="3350651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Verwonderen – Ontdek de samenhang</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‘Ontdek de samenhang’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‘Verwonderen’</a:t>
            </a:r>
          </a:p>
          <a:p>
            <a:pPr fontAlgn="auto">
              <a:lnSpc>
                <a:spcPct val="100000"/>
              </a:lnSpc>
              <a:buFont typeface="Arial" panose="020B0604020202020204" pitchFamily="34" charset="0"/>
              <a:buChar char="•"/>
            </a:pPr>
            <a:r>
              <a:rPr lang="nl-NL" sz="1800" dirty="0">
                <a:solidFill>
                  <a:srgbClr val="9BD128"/>
                </a:solidFill>
                <a:effectLst/>
                <a:latin typeface="MuseoSans"/>
              </a:rPr>
              <a:t>deelt spontaan verwonderings- vragen met anderen.</a:t>
            </a:r>
          </a:p>
          <a:p>
            <a:pPr fontAlgn="auto">
              <a:lnSpc>
                <a:spcPct val="100000"/>
              </a:lnSpc>
              <a:buFont typeface="Arial" panose="020B0604020202020204" pitchFamily="34" charset="0"/>
              <a:buChar char="•"/>
            </a:pPr>
            <a:r>
              <a:rPr lang="nl-NL" sz="1800" dirty="0">
                <a:solidFill>
                  <a:srgbClr val="9BD128"/>
                </a:solidFill>
                <a:effectLst/>
                <a:latin typeface="MuseoSans"/>
              </a:rPr>
              <a:t>staat open voor verwonderingsvragen van andere leerlingen en vult de vragen aan.</a:t>
            </a:r>
          </a:p>
          <a:p>
            <a:pPr>
              <a:lnSpc>
                <a:spcPct val="100000"/>
              </a:lnSpc>
              <a:buFont typeface="Wingdings" pitchFamily="2" charset="2"/>
              <a:buChar char="§"/>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3231444F-985B-2282-0A97-FB8193508959}"/>
              </a:ext>
            </a:extLst>
          </p:cNvPr>
          <p:cNvPicPr>
            <a:picLocks noChangeAspect="1"/>
          </p:cNvPicPr>
          <p:nvPr/>
        </p:nvPicPr>
        <p:blipFill>
          <a:blip r:embed="rId3"/>
          <a:stretch>
            <a:fillRect/>
          </a:stretch>
        </p:blipFill>
        <p:spPr>
          <a:xfrm>
            <a:off x="838200" y="0"/>
            <a:ext cx="1168400" cy="1201231"/>
          </a:xfrm>
          <a:prstGeom prst="rect">
            <a:avLst/>
          </a:prstGeom>
        </p:spPr>
      </p:pic>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203199" y="6356352"/>
            <a:ext cx="304800" cy="304800"/>
          </a:xfrm>
          <a:prstGeom prst="rect">
            <a:avLst/>
          </a:prstGeom>
        </p:spPr>
      </p:pic>
      <p:pic>
        <p:nvPicPr>
          <p:cNvPr id="3" name="Afbeelding 2">
            <a:hlinkClick r:id="rId6"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7"/>
          <a:stretch>
            <a:fillRect/>
          </a:stretch>
        </p:blipFill>
        <p:spPr>
          <a:xfrm>
            <a:off x="1814173" y="6336180"/>
            <a:ext cx="331680" cy="331680"/>
          </a:xfrm>
          <a:prstGeom prst="rect">
            <a:avLst/>
          </a:prstGeom>
        </p:spPr>
      </p:pic>
      <p:pic>
        <p:nvPicPr>
          <p:cNvPr id="5" name="Afbeelding 4">
            <a:hlinkClick r:id="rId8"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9"/>
          <a:stretch>
            <a:fillRect/>
          </a:stretch>
        </p:blipFill>
        <p:spPr>
          <a:xfrm>
            <a:off x="2200186" y="6331225"/>
            <a:ext cx="361656" cy="350084"/>
          </a:xfrm>
          <a:prstGeom prst="rect">
            <a:avLst/>
          </a:prstGeom>
        </p:spPr>
      </p:pic>
      <p:pic>
        <p:nvPicPr>
          <p:cNvPr id="13" name="Afbeelding 12">
            <a:hlinkClick r:id="rId10"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1"/>
          <a:stretch>
            <a:fillRect/>
          </a:stretch>
        </p:blipFill>
        <p:spPr>
          <a:xfrm flipH="1">
            <a:off x="2624687" y="6337948"/>
            <a:ext cx="331679" cy="331679"/>
          </a:xfrm>
          <a:prstGeom prst="rect">
            <a:avLst/>
          </a:prstGeom>
        </p:spPr>
      </p:pic>
      <p:pic>
        <p:nvPicPr>
          <p:cNvPr id="15" name="Afbeelding 14">
            <a:hlinkClick r:id="rId12"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3"/>
          <a:stretch>
            <a:fillRect/>
          </a:stretch>
        </p:blipFill>
        <p:spPr>
          <a:xfrm flipH="1">
            <a:off x="3024195" y="6337948"/>
            <a:ext cx="331679" cy="331679"/>
          </a:xfrm>
          <a:prstGeom prst="rect">
            <a:avLst/>
          </a:prstGeom>
        </p:spPr>
      </p:pic>
      <p:pic>
        <p:nvPicPr>
          <p:cNvPr id="16" name="Afbeelding 15">
            <a:hlinkClick r:id="rId14"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5"/>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6"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8"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20"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1"/>
          <a:stretch>
            <a:fillRect/>
          </a:stretch>
        </p:blipFill>
        <p:spPr>
          <a:xfrm>
            <a:off x="1421440" y="6343395"/>
            <a:ext cx="331680" cy="326373"/>
          </a:xfrm>
          <a:prstGeom prst="rect">
            <a:avLst/>
          </a:prstGeom>
        </p:spPr>
      </p:pic>
      <p:pic>
        <p:nvPicPr>
          <p:cNvPr id="24" name="Afbeelding 23">
            <a:hlinkClick r:id="rId22"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3"/>
          <a:stretch>
            <a:fillRect/>
          </a:stretch>
        </p:blipFill>
        <p:spPr>
          <a:xfrm flipH="1">
            <a:off x="634022" y="6341577"/>
            <a:ext cx="325344" cy="329489"/>
          </a:xfrm>
          <a:prstGeom prst="rect">
            <a:avLst/>
          </a:prstGeom>
        </p:spPr>
      </p:pic>
      <p:sp>
        <p:nvSpPr>
          <p:cNvPr id="6" name="Tekstvak 5">
            <a:extLst>
              <a:ext uri="{FF2B5EF4-FFF2-40B4-BE49-F238E27FC236}">
                <a16:creationId xmlns:a16="http://schemas.microsoft.com/office/drawing/2014/main" id="{72EB309E-F6FD-C582-3345-5C9E233E6C8B}"/>
              </a:ext>
            </a:extLst>
          </p:cNvPr>
          <p:cNvSpPr txBox="1"/>
          <p:nvPr/>
        </p:nvSpPr>
        <p:spPr>
          <a:xfrm>
            <a:off x="9161733" y="6300125"/>
            <a:ext cx="2556588"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20" action="ppaction://hlinksldjump">
                  <a:extLst>
                    <a:ext uri="{A12FA001-AC4F-418D-AE19-62706E023703}">
                      <ahyp:hlinkClr xmlns:ahyp="http://schemas.microsoft.com/office/drawing/2018/hyperlinkcolor" val="tx"/>
                    </a:ext>
                  </a:extLst>
                </a:hlinkClick>
              </a:rPr>
              <a:t>Terug naar Verwonderen</a:t>
            </a:r>
            <a:endParaRPr lang="nl-NL" dirty="0">
              <a:solidFill>
                <a:srgbClr val="0070C0"/>
              </a:solidFill>
              <a:latin typeface="MuseoSans"/>
            </a:endParaRPr>
          </a:p>
        </p:txBody>
      </p:sp>
      <p:pic>
        <p:nvPicPr>
          <p:cNvPr id="14" name="Afbeelding 13" descr="Afbeelding met logo, tekst, symbool, Lettertype&#10;&#10;Automatisch gegenereerde beschrijving">
            <a:hlinkClick r:id="rId24" action="ppaction://hlinksldjump"/>
            <a:extLst>
              <a:ext uri="{FF2B5EF4-FFF2-40B4-BE49-F238E27FC236}">
                <a16:creationId xmlns:a16="http://schemas.microsoft.com/office/drawing/2014/main" id="{E7BA42AB-7202-F48D-3A24-091E064DC104}"/>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784389" y="72167"/>
            <a:ext cx="983745" cy="1135906"/>
          </a:xfrm>
          <a:prstGeom prst="rect">
            <a:avLst/>
          </a:prstGeom>
        </p:spPr>
      </p:pic>
      <p:pic>
        <p:nvPicPr>
          <p:cNvPr id="8" name="Graphic 7">
            <a:hlinkClick r:id="" action="ppaction://hlinkshowjump?jump=nextslide"/>
            <a:extLst>
              <a:ext uri="{FF2B5EF4-FFF2-40B4-BE49-F238E27FC236}">
                <a16:creationId xmlns:a16="http://schemas.microsoft.com/office/drawing/2014/main" id="{E6E601FB-311E-11F5-0BE5-815B18DAE45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84001" y="6364827"/>
            <a:ext cx="304800" cy="304800"/>
          </a:xfrm>
          <a:prstGeom prst="rect">
            <a:avLst/>
          </a:prstGeom>
        </p:spPr>
      </p:pic>
    </p:spTree>
    <p:extLst>
      <p:ext uri="{BB962C8B-B14F-4D97-AF65-F5344CB8AC3E}">
        <p14:creationId xmlns:p14="http://schemas.microsoft.com/office/powerpoint/2010/main" val="26076740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Verwonderen – Hak in stukken</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‘Hak in stukken’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‘Verwonderen’</a:t>
            </a:r>
          </a:p>
          <a:p>
            <a:pPr>
              <a:lnSpc>
                <a:spcPct val="100000"/>
              </a:lnSpc>
            </a:pPr>
            <a:r>
              <a:rPr lang="nl-NL" dirty="0">
                <a:solidFill>
                  <a:srgbClr val="006EC0"/>
                </a:solidFill>
                <a:latin typeface="MuseoSans"/>
              </a:rPr>
              <a:t>gaat op zoek naar passende verklaringen op basis van de verwondering.</a:t>
            </a:r>
          </a:p>
          <a:p>
            <a:pPr fontAlgn="auto">
              <a:lnSpc>
                <a:spcPct val="100000"/>
              </a:lnSpc>
              <a:buFont typeface="Arial" panose="020B0604020202020204" pitchFamily="34" charset="0"/>
              <a:buChar char="•"/>
            </a:pPr>
            <a:r>
              <a:rPr lang="nl-NL" dirty="0">
                <a:solidFill>
                  <a:srgbClr val="006EC0"/>
                </a:solidFill>
                <a:latin typeface="MuseoSans"/>
              </a:rPr>
              <a:t>ontdekt of bedenkt verbanden tussen de </a:t>
            </a:r>
            <a:r>
              <a:rPr lang="nl-NL" dirty="0" err="1">
                <a:solidFill>
                  <a:srgbClr val="006EC0"/>
                </a:solidFill>
                <a:latin typeface="MuseoSans"/>
              </a:rPr>
              <a:t>ideeën</a:t>
            </a:r>
            <a:r>
              <a:rPr lang="nl-NL" dirty="0">
                <a:solidFill>
                  <a:srgbClr val="006EC0"/>
                </a:solidFill>
                <a:latin typeface="MuseoSans"/>
              </a:rPr>
              <a:t>, vragen en verklaringen.</a:t>
            </a:r>
          </a:p>
          <a:p>
            <a:pPr>
              <a:lnSpc>
                <a:spcPct val="100000"/>
              </a:lnSpc>
              <a:buFont typeface="Wingdings" pitchFamily="2" charset="2"/>
              <a:buChar char="§"/>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3231444F-985B-2282-0A97-FB8193508959}"/>
              </a:ext>
            </a:extLst>
          </p:cNvPr>
          <p:cNvPicPr>
            <a:picLocks noChangeAspect="1"/>
          </p:cNvPicPr>
          <p:nvPr/>
        </p:nvPicPr>
        <p:blipFill>
          <a:blip r:embed="rId3"/>
          <a:stretch>
            <a:fillRect/>
          </a:stretch>
        </p:blipFill>
        <p:spPr>
          <a:xfrm>
            <a:off x="838200" y="0"/>
            <a:ext cx="1168400" cy="1201231"/>
          </a:xfrm>
          <a:prstGeom prst="rect">
            <a:avLst/>
          </a:prstGeom>
        </p:spPr>
      </p:pic>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a:off x="203199" y="6356352"/>
            <a:ext cx="304800" cy="304800"/>
          </a:xfrm>
          <a:prstGeom prst="rect">
            <a:avLst/>
          </a:prstGeom>
        </p:spPr>
      </p:pic>
      <p:pic>
        <p:nvPicPr>
          <p:cNvPr id="3" name="Afbeelding 2">
            <a:hlinkClick r:id="rId6"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7"/>
          <a:stretch>
            <a:fillRect/>
          </a:stretch>
        </p:blipFill>
        <p:spPr>
          <a:xfrm>
            <a:off x="1814173" y="6336180"/>
            <a:ext cx="331680" cy="331680"/>
          </a:xfrm>
          <a:prstGeom prst="rect">
            <a:avLst/>
          </a:prstGeom>
        </p:spPr>
      </p:pic>
      <p:pic>
        <p:nvPicPr>
          <p:cNvPr id="5" name="Afbeelding 4">
            <a:hlinkClick r:id="rId8"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9"/>
          <a:stretch>
            <a:fillRect/>
          </a:stretch>
        </p:blipFill>
        <p:spPr>
          <a:xfrm>
            <a:off x="2200186" y="6331225"/>
            <a:ext cx="361656" cy="350084"/>
          </a:xfrm>
          <a:prstGeom prst="rect">
            <a:avLst/>
          </a:prstGeom>
        </p:spPr>
      </p:pic>
      <p:pic>
        <p:nvPicPr>
          <p:cNvPr id="13" name="Afbeelding 12">
            <a:hlinkClick r:id="rId10"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1"/>
          <a:stretch>
            <a:fillRect/>
          </a:stretch>
        </p:blipFill>
        <p:spPr>
          <a:xfrm flipH="1">
            <a:off x="2624687" y="6337948"/>
            <a:ext cx="331679" cy="331679"/>
          </a:xfrm>
          <a:prstGeom prst="rect">
            <a:avLst/>
          </a:prstGeom>
        </p:spPr>
      </p:pic>
      <p:pic>
        <p:nvPicPr>
          <p:cNvPr id="15" name="Afbeelding 14">
            <a:hlinkClick r:id="rId12"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3"/>
          <a:stretch>
            <a:fillRect/>
          </a:stretch>
        </p:blipFill>
        <p:spPr>
          <a:xfrm flipH="1">
            <a:off x="3024195" y="6337948"/>
            <a:ext cx="331679" cy="331679"/>
          </a:xfrm>
          <a:prstGeom prst="rect">
            <a:avLst/>
          </a:prstGeom>
        </p:spPr>
      </p:pic>
      <p:pic>
        <p:nvPicPr>
          <p:cNvPr id="16" name="Afbeelding 15">
            <a:hlinkClick r:id="rId14"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5"/>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6"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8"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20"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1"/>
          <a:stretch>
            <a:fillRect/>
          </a:stretch>
        </p:blipFill>
        <p:spPr>
          <a:xfrm>
            <a:off x="1421440" y="6343395"/>
            <a:ext cx="331680" cy="326373"/>
          </a:xfrm>
          <a:prstGeom prst="rect">
            <a:avLst/>
          </a:prstGeom>
        </p:spPr>
      </p:pic>
      <p:pic>
        <p:nvPicPr>
          <p:cNvPr id="24" name="Afbeelding 23">
            <a:hlinkClick r:id="rId22"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3"/>
          <a:stretch>
            <a:fillRect/>
          </a:stretch>
        </p:blipFill>
        <p:spPr>
          <a:xfrm flipH="1">
            <a:off x="634022" y="6341577"/>
            <a:ext cx="325344" cy="329489"/>
          </a:xfrm>
          <a:prstGeom prst="rect">
            <a:avLst/>
          </a:prstGeom>
        </p:spPr>
      </p:pic>
      <p:sp>
        <p:nvSpPr>
          <p:cNvPr id="6" name="Tekstvak 5">
            <a:extLst>
              <a:ext uri="{FF2B5EF4-FFF2-40B4-BE49-F238E27FC236}">
                <a16:creationId xmlns:a16="http://schemas.microsoft.com/office/drawing/2014/main" id="{72EB309E-F6FD-C582-3345-5C9E233E6C8B}"/>
              </a:ext>
            </a:extLst>
          </p:cNvPr>
          <p:cNvSpPr txBox="1"/>
          <p:nvPr/>
        </p:nvSpPr>
        <p:spPr>
          <a:xfrm>
            <a:off x="9161733" y="6300125"/>
            <a:ext cx="2556588"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20" action="ppaction://hlinksldjump">
                  <a:extLst>
                    <a:ext uri="{A12FA001-AC4F-418D-AE19-62706E023703}">
                      <ahyp:hlinkClr xmlns:ahyp="http://schemas.microsoft.com/office/drawing/2018/hyperlinkcolor" val="tx"/>
                    </a:ext>
                  </a:extLst>
                </a:hlinkClick>
              </a:rPr>
              <a:t>Terug naar Verwonderen</a:t>
            </a:r>
            <a:endParaRPr lang="nl-NL" dirty="0">
              <a:solidFill>
                <a:srgbClr val="0070C0"/>
              </a:solidFill>
              <a:latin typeface="MuseoSans"/>
            </a:endParaRPr>
          </a:p>
        </p:txBody>
      </p:sp>
      <p:pic>
        <p:nvPicPr>
          <p:cNvPr id="20" name="Afbeelding 19" descr="Afbeelding met symbool, tekst, logo, Lettertype&#10;&#10;Automatisch gegenereerde beschrijving">
            <a:hlinkClick r:id="rId24" action="ppaction://hlinksldjump"/>
            <a:extLst>
              <a:ext uri="{FF2B5EF4-FFF2-40B4-BE49-F238E27FC236}">
                <a16:creationId xmlns:a16="http://schemas.microsoft.com/office/drawing/2014/main" id="{91B12304-D269-67B5-32E1-A9E494EF33B6}"/>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10784389" y="81635"/>
            <a:ext cx="919076" cy="1072260"/>
          </a:xfrm>
          <a:prstGeom prst="rect">
            <a:avLst/>
          </a:prstGeom>
        </p:spPr>
      </p:pic>
    </p:spTree>
    <p:extLst>
      <p:ext uri="{BB962C8B-B14F-4D97-AF65-F5344CB8AC3E}">
        <p14:creationId xmlns:p14="http://schemas.microsoft.com/office/powerpoint/2010/main" val="27733982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Alle fasen – Reflecteer</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‘Reflecteer’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elke fase</a:t>
            </a:r>
          </a:p>
          <a:p>
            <a:pPr marL="0" indent="0">
              <a:lnSpc>
                <a:spcPct val="100000"/>
              </a:lnSpc>
              <a:buNone/>
            </a:pPr>
            <a:endParaRPr lang="nl-NL" sz="1800" u="sng" dirty="0">
              <a:solidFill>
                <a:schemeClr val="accent6">
                  <a:lumMod val="65000"/>
                  <a:lumOff val="35000"/>
                </a:schemeClr>
              </a:solidFill>
              <a:effectLst/>
              <a:latin typeface="MuseoSans"/>
            </a:endParaRPr>
          </a:p>
          <a:p>
            <a:pPr marL="0" indent="0">
              <a:lnSpc>
                <a:spcPct val="100000"/>
              </a:lnSpc>
              <a:buNone/>
            </a:pPr>
            <a:r>
              <a:rPr lang="nl-NL" sz="1800" u="sng" dirty="0" err="1">
                <a:solidFill>
                  <a:schemeClr val="accent6">
                    <a:lumMod val="65000"/>
                    <a:lumOff val="35000"/>
                  </a:schemeClr>
                </a:solidFill>
                <a:effectLst/>
                <a:latin typeface="MuseoSans"/>
              </a:rPr>
              <a:t>Onderzoekscyclus</a:t>
            </a:r>
            <a:r>
              <a:rPr lang="nl-NL" sz="1800" u="sng" dirty="0">
                <a:solidFill>
                  <a:schemeClr val="accent6">
                    <a:lumMod val="65000"/>
                    <a:lumOff val="35000"/>
                  </a:schemeClr>
                </a:solidFill>
                <a:effectLst/>
                <a:latin typeface="MuseoSans"/>
              </a:rPr>
              <a:t> </a:t>
            </a:r>
            <a:endParaRPr lang="nl-NL" u="sng" dirty="0">
              <a:solidFill>
                <a:schemeClr val="accent6">
                  <a:lumMod val="65000"/>
                  <a:lumOff val="35000"/>
                </a:schemeClr>
              </a:solidFill>
              <a:effectLst/>
            </a:endParaRPr>
          </a:p>
          <a:p>
            <a:pPr>
              <a:lnSpc>
                <a:spcPct val="100000"/>
              </a:lnSpc>
            </a:pPr>
            <a:r>
              <a:rPr lang="nl-NL" dirty="0">
                <a:solidFill>
                  <a:srgbClr val="667F84"/>
                </a:solidFill>
                <a:latin typeface="MuseoSans"/>
              </a:rPr>
              <a:t>De leerling weet welke elementen bij de stappen uit de </a:t>
            </a:r>
            <a:r>
              <a:rPr lang="nl-NL" dirty="0" err="1">
                <a:solidFill>
                  <a:srgbClr val="667F84"/>
                </a:solidFill>
                <a:latin typeface="MuseoSans"/>
              </a:rPr>
              <a:t>onderzoekscyclus</a:t>
            </a:r>
            <a:r>
              <a:rPr lang="nl-NL" dirty="0">
                <a:solidFill>
                  <a:srgbClr val="667F84"/>
                </a:solidFill>
                <a:latin typeface="MuseoSans"/>
              </a:rPr>
              <a:t> horen</a:t>
            </a:r>
          </a:p>
          <a:p>
            <a:pPr>
              <a:lnSpc>
                <a:spcPct val="100000"/>
              </a:lnSpc>
            </a:pPr>
            <a:r>
              <a:rPr lang="nl-NL" dirty="0">
                <a:solidFill>
                  <a:srgbClr val="667F84"/>
                </a:solidFill>
                <a:latin typeface="MuseoSans"/>
              </a:rPr>
              <a:t>De leerling reflecteert op de genomen stappen</a:t>
            </a:r>
          </a:p>
          <a:p>
            <a:pPr>
              <a:lnSpc>
                <a:spcPct val="100000"/>
              </a:lnSpc>
            </a:pPr>
            <a:r>
              <a:rPr lang="nl-NL" dirty="0">
                <a:solidFill>
                  <a:srgbClr val="667F84"/>
                </a:solidFill>
                <a:latin typeface="MuseoSans"/>
              </a:rPr>
              <a:t>De leerling denkt na of dit passend was voor zichzelf en het voor het onderzoek. De leerling brengt op basis hiervan ontwikkelpunten in kaart</a:t>
            </a:r>
          </a:p>
          <a:p>
            <a:pPr marL="0" indent="0">
              <a:lnSpc>
                <a:spcPct val="100000"/>
              </a:lnSpc>
              <a:buNone/>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a:p>
            <a:pPr marL="0" indent="0">
              <a:lnSpc>
                <a:spcPct val="100000"/>
              </a:lnSpc>
              <a:buNone/>
            </a:pPr>
            <a:r>
              <a:rPr lang="nl-NL" u="sng" dirty="0" err="1">
                <a:solidFill>
                  <a:schemeClr val="accent6">
                    <a:lumMod val="65000"/>
                    <a:lumOff val="35000"/>
                  </a:schemeClr>
                </a:solidFill>
                <a:latin typeface="MuseoSans"/>
              </a:rPr>
              <a:t>Onderzoeksvaardigheden</a:t>
            </a:r>
            <a:endParaRPr lang="nl-NL" u="sng" dirty="0">
              <a:solidFill>
                <a:schemeClr val="accent6">
                  <a:lumMod val="65000"/>
                  <a:lumOff val="35000"/>
                </a:schemeClr>
              </a:solidFill>
              <a:latin typeface="MuseoSans"/>
            </a:endParaRPr>
          </a:p>
          <a:p>
            <a:pPr>
              <a:lnSpc>
                <a:spcPct val="100000"/>
              </a:lnSpc>
            </a:pPr>
            <a:r>
              <a:rPr lang="nl-NL" dirty="0">
                <a:solidFill>
                  <a:srgbClr val="667F84"/>
                </a:solidFill>
                <a:latin typeface="MuseoSans"/>
              </a:rPr>
              <a:t>De leerling weet wat de </a:t>
            </a:r>
            <a:r>
              <a:rPr lang="nl-NL" dirty="0" err="1">
                <a:solidFill>
                  <a:srgbClr val="667F84"/>
                </a:solidFill>
                <a:latin typeface="MuseoSans"/>
              </a:rPr>
              <a:t>onderzoeksvaardigheden</a:t>
            </a:r>
            <a:r>
              <a:rPr lang="nl-NL" dirty="0">
                <a:solidFill>
                  <a:srgbClr val="667F84"/>
                </a:solidFill>
                <a:latin typeface="MuseoSans"/>
              </a:rPr>
              <a:t> inhouden en wat voor gedrag er van de leerling verwacht wordt</a:t>
            </a:r>
          </a:p>
          <a:p>
            <a:pPr>
              <a:lnSpc>
                <a:spcPct val="100000"/>
              </a:lnSpc>
            </a:pPr>
            <a:r>
              <a:rPr lang="nl-NL" dirty="0">
                <a:solidFill>
                  <a:srgbClr val="667F84"/>
                </a:solidFill>
                <a:latin typeface="MuseoSans"/>
              </a:rPr>
              <a:t>De leerling denkt na over de mate waarin hij/zij de </a:t>
            </a:r>
            <a:r>
              <a:rPr lang="nl-NL" dirty="0" err="1">
                <a:solidFill>
                  <a:srgbClr val="667F84"/>
                </a:solidFill>
                <a:latin typeface="MuseoSans"/>
              </a:rPr>
              <a:t>onderzoeksvaardigheden</a:t>
            </a:r>
            <a:r>
              <a:rPr lang="nl-NL" dirty="0">
                <a:solidFill>
                  <a:srgbClr val="667F84"/>
                </a:solidFill>
                <a:latin typeface="MuseoSans"/>
              </a:rPr>
              <a:t> heeft laten zien</a:t>
            </a:r>
            <a:br>
              <a:rPr lang="nl-NL" dirty="0">
                <a:solidFill>
                  <a:srgbClr val="667F84"/>
                </a:solidFill>
                <a:latin typeface="MuseoSans"/>
              </a:rPr>
            </a:br>
            <a:r>
              <a:rPr lang="nl-NL" dirty="0">
                <a:solidFill>
                  <a:srgbClr val="667F84"/>
                </a:solidFill>
                <a:latin typeface="MuseoSans"/>
              </a:rPr>
              <a:t>• De leerling weet waar hij of zij goed in is en welke vaardigheden nog beter ontwikkeld moeten worden </a:t>
            </a:r>
          </a:p>
          <a:p>
            <a:pPr>
              <a:lnSpc>
                <a:spcPct val="100000"/>
              </a:lnSpc>
            </a:pPr>
            <a:endParaRPr lang="nl-NL" dirty="0">
              <a:solidFill>
                <a:srgbClr val="667F84"/>
              </a:solidFill>
              <a:latin typeface="MuseoSans"/>
            </a:endParaRPr>
          </a:p>
        </p:txBody>
      </p:sp>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03199" y="6356352"/>
            <a:ext cx="304800" cy="304800"/>
          </a:xfrm>
          <a:prstGeom prst="rect">
            <a:avLst/>
          </a:prstGeom>
        </p:spPr>
      </p:pic>
      <p:pic>
        <p:nvPicPr>
          <p:cNvPr id="3" name="Afbeelding 2">
            <a:hlinkClick r:id="rId5"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5" name="Afbeelding 4">
            <a:hlinkClick r:id="rId7"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3" name="Afbeelding 12">
            <a:hlinkClick r:id="rId9"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5"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7"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9"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11" name="Afbeelding 10" descr="Afbeelding met logo, Lettertype, symbool, wit&#10;&#10;Automatisch gegenereerde beschrijving">
            <a:hlinkClick r:id="rId23" action="ppaction://hlinksldjump"/>
            <a:extLst>
              <a:ext uri="{FF2B5EF4-FFF2-40B4-BE49-F238E27FC236}">
                <a16:creationId xmlns:a16="http://schemas.microsoft.com/office/drawing/2014/main" id="{73CE9BCF-2866-314D-FB1F-A10AC1D3230B}"/>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791817" y="85562"/>
            <a:ext cx="919076" cy="1061235"/>
          </a:xfrm>
          <a:prstGeom prst="rect">
            <a:avLst/>
          </a:prstGeom>
        </p:spPr>
      </p:pic>
      <p:pic>
        <p:nvPicPr>
          <p:cNvPr id="8" name="Afbeelding 7" descr="Afbeelding met tekst, logo, Graphics, Lettertype&#10;&#10;Automatisch gegenereerde beschrijving">
            <a:extLst>
              <a:ext uri="{FF2B5EF4-FFF2-40B4-BE49-F238E27FC236}">
                <a16:creationId xmlns:a16="http://schemas.microsoft.com/office/drawing/2014/main" id="{6065680B-6843-582E-D08A-DF0A2D24ED54}"/>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842839" y="14691"/>
            <a:ext cx="1157202" cy="1157202"/>
          </a:xfrm>
          <a:prstGeom prst="rect">
            <a:avLst/>
          </a:prstGeom>
        </p:spPr>
      </p:pic>
    </p:spTree>
    <p:extLst>
      <p:ext uri="{BB962C8B-B14F-4D97-AF65-F5344CB8AC3E}">
        <p14:creationId xmlns:p14="http://schemas.microsoft.com/office/powerpoint/2010/main" val="4134779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2480730-1549-F176-EEDA-89FB9CB2B5A5}"/>
              </a:ext>
            </a:extLst>
          </p:cNvPr>
          <p:cNvPicPr>
            <a:picLocks noChangeAspect="1"/>
          </p:cNvPicPr>
          <p:nvPr/>
        </p:nvPicPr>
        <p:blipFill>
          <a:blip r:embed="rId2"/>
          <a:stretch>
            <a:fillRect/>
          </a:stretch>
        </p:blipFill>
        <p:spPr>
          <a:xfrm flipV="1">
            <a:off x="10902539" y="-278906"/>
            <a:ext cx="490752" cy="557811"/>
          </a:xfrm>
          <a:prstGeom prst="rect">
            <a:avLst/>
          </a:prstGeom>
        </p:spPr>
      </p:pic>
      <p:sp>
        <p:nvSpPr>
          <p:cNvPr id="4" name="Titel 1">
            <a:extLst>
              <a:ext uri="{FF2B5EF4-FFF2-40B4-BE49-F238E27FC236}">
                <a16:creationId xmlns:a16="http://schemas.microsoft.com/office/drawing/2014/main" id="{196FE5A3-0BC8-15F7-A1A6-406B0C5AD891}"/>
              </a:ext>
            </a:extLst>
          </p:cNvPr>
          <p:cNvSpPr>
            <a:spLocks noGrp="1"/>
          </p:cNvSpPr>
          <p:nvPr>
            <p:ph type="title"/>
          </p:nvPr>
        </p:nvSpPr>
        <p:spPr>
          <a:xfrm>
            <a:off x="4880015" y="164765"/>
            <a:ext cx="7232410" cy="642833"/>
          </a:xfrm>
        </p:spPr>
        <p:txBody>
          <a:bodyPr/>
          <a:lstStyle/>
          <a:p>
            <a:r>
              <a:rPr lang="nl-NL" dirty="0" err="1">
                <a:latin typeface="Calibri" panose="020F0502020204030204" pitchFamily="34" charset="0"/>
                <a:cs typeface="Calibri" panose="020F0502020204030204" pitchFamily="34" charset="0"/>
              </a:rPr>
              <a:t>Onderzoekscyclus</a:t>
            </a:r>
            <a:r>
              <a:rPr lang="nl-NL" dirty="0">
                <a:latin typeface="Calibri" panose="020F0502020204030204" pitchFamily="34" charset="0"/>
                <a:cs typeface="Calibri" panose="020F0502020204030204" pitchFamily="34" charset="0"/>
              </a:rPr>
              <a:t>/Vaardigheden</a:t>
            </a:r>
          </a:p>
        </p:txBody>
      </p:sp>
      <p:sp>
        <p:nvSpPr>
          <p:cNvPr id="11" name="Tekstvak 10">
            <a:extLst>
              <a:ext uri="{FF2B5EF4-FFF2-40B4-BE49-F238E27FC236}">
                <a16:creationId xmlns:a16="http://schemas.microsoft.com/office/drawing/2014/main" id="{15D255F0-5B62-97FA-BBB8-DC76542FC6E2}"/>
              </a:ext>
            </a:extLst>
          </p:cNvPr>
          <p:cNvSpPr txBox="1"/>
          <p:nvPr/>
        </p:nvSpPr>
        <p:spPr>
          <a:xfrm>
            <a:off x="4817815" y="807598"/>
            <a:ext cx="6864110" cy="1200329"/>
          </a:xfrm>
          <a:prstGeom prst="rect">
            <a:avLst/>
          </a:prstGeom>
          <a:noFill/>
        </p:spPr>
        <p:txBody>
          <a:bodyPr wrap="square" rtlCol="0">
            <a:spAutoFit/>
          </a:bodyPr>
          <a:lstStyle/>
          <a:p>
            <a:r>
              <a:rPr lang="nl-NL" spc="10" dirty="0">
                <a:solidFill>
                  <a:srgbClr val="000000"/>
                </a:solidFill>
                <a:latin typeface="Calibri" panose="020F0502020204030204" pitchFamily="34" charset="0"/>
                <a:ea typeface="Arial" panose="020B0604020202020204" pitchFamily="34" charset="0"/>
                <a:cs typeface="Calibri" panose="020F0502020204030204" pitchFamily="34" charset="0"/>
              </a:rPr>
              <a:t>Het uitvoeren van je onderzoek voor het profielwerkstuk doe je aan de hand van de </a:t>
            </a:r>
            <a:r>
              <a:rPr lang="nl-NL" spc="10" dirty="0" err="1">
                <a:solidFill>
                  <a:srgbClr val="000000"/>
                </a:solidFill>
                <a:latin typeface="Calibri" panose="020F0502020204030204" pitchFamily="34" charset="0"/>
                <a:ea typeface="Arial" panose="020B0604020202020204" pitchFamily="34" charset="0"/>
                <a:cs typeface="Calibri" panose="020F0502020204030204" pitchFamily="34" charset="0"/>
              </a:rPr>
              <a:t>onderzoekscyclus</a:t>
            </a:r>
            <a:r>
              <a:rPr lang="nl-NL" spc="10" dirty="0">
                <a:solidFill>
                  <a:srgbClr val="000000"/>
                </a:solidFill>
                <a:latin typeface="Calibri" panose="020F0502020204030204" pitchFamily="34" charset="0"/>
                <a:ea typeface="Arial" panose="020B0604020202020204" pitchFamily="34" charset="0"/>
                <a:cs typeface="Calibri" panose="020F0502020204030204" pitchFamily="34" charset="0"/>
              </a:rPr>
              <a:t>. Daarbij maak je gebruik van een aantal vaardigheden. Deze twee hoofdonderwerpen van deze presentatie kun je snel bereiken met de volgende knoppen.</a:t>
            </a:r>
            <a:r>
              <a:rPr lang="nl-NL" dirty="0"/>
              <a:t>  </a:t>
            </a:r>
          </a:p>
        </p:txBody>
      </p:sp>
      <p:pic>
        <p:nvPicPr>
          <p:cNvPr id="15" name="Afbeelding 14" descr="Afbeelding met tekst, logo, Graphics, Lettertype&#10;&#10;Automatisch gegenereerde beschrijving">
            <a:hlinkClick r:id="rId3" action="ppaction://hlinksldjump"/>
            <a:extLst>
              <a:ext uri="{FF2B5EF4-FFF2-40B4-BE49-F238E27FC236}">
                <a16:creationId xmlns:a16="http://schemas.microsoft.com/office/drawing/2014/main" id="{224D4B6D-CC11-4D3F-0D92-F7793CDB8CF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5979" y="2132317"/>
            <a:ext cx="331679" cy="331679"/>
          </a:xfrm>
          <a:prstGeom prst="rect">
            <a:avLst/>
          </a:prstGeom>
        </p:spPr>
      </p:pic>
      <p:sp>
        <p:nvSpPr>
          <p:cNvPr id="16" name="Tekstvak 15">
            <a:extLst>
              <a:ext uri="{FF2B5EF4-FFF2-40B4-BE49-F238E27FC236}">
                <a16:creationId xmlns:a16="http://schemas.microsoft.com/office/drawing/2014/main" id="{11A53AAB-F109-5648-29AB-C086E9A8B344}"/>
              </a:ext>
            </a:extLst>
          </p:cNvPr>
          <p:cNvSpPr txBox="1"/>
          <p:nvPr/>
        </p:nvSpPr>
        <p:spPr>
          <a:xfrm>
            <a:off x="5434875" y="2160893"/>
            <a:ext cx="4264818" cy="276999"/>
          </a:xfrm>
          <a:prstGeom prst="rect">
            <a:avLst/>
          </a:prstGeom>
          <a:noFill/>
        </p:spPr>
        <p:txBody>
          <a:bodyPr wrap="square" rtlCol="0">
            <a:spAutoFit/>
          </a:bodyPr>
          <a:lstStyle/>
          <a:p>
            <a:r>
              <a:rPr lang="nl-NL" sz="1200" dirty="0"/>
              <a:t>Spring naar de pagina met de </a:t>
            </a:r>
            <a:r>
              <a:rPr lang="nl-NL" sz="1200" dirty="0" err="1"/>
              <a:t>onderzoekscyclus</a:t>
            </a:r>
            <a:endParaRPr lang="nl-NL" sz="1200" dirty="0"/>
          </a:p>
        </p:txBody>
      </p:sp>
      <p:pic>
        <p:nvPicPr>
          <p:cNvPr id="72" name="Afbeelding 71" descr="Afbeelding met tekst, logo, schermopname, ontwerp&#10;&#10;Automatisch gegenereerde beschrijving">
            <a:hlinkClick r:id="rId5" action="ppaction://hlinksldjump"/>
            <a:extLst>
              <a:ext uri="{FF2B5EF4-FFF2-40B4-BE49-F238E27FC236}">
                <a16:creationId xmlns:a16="http://schemas.microsoft.com/office/drawing/2014/main" id="{40FCAE35-66B5-D433-D9E4-AE43D5EC644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17716" y="2569141"/>
            <a:ext cx="266464" cy="333835"/>
          </a:xfrm>
          <a:prstGeom prst="rect">
            <a:avLst/>
          </a:prstGeom>
        </p:spPr>
      </p:pic>
      <p:sp>
        <p:nvSpPr>
          <p:cNvPr id="73" name="Tekstvak 72">
            <a:extLst>
              <a:ext uri="{FF2B5EF4-FFF2-40B4-BE49-F238E27FC236}">
                <a16:creationId xmlns:a16="http://schemas.microsoft.com/office/drawing/2014/main" id="{3BFDA853-A119-47EA-8E31-2DB505E79EC4}"/>
              </a:ext>
            </a:extLst>
          </p:cNvPr>
          <p:cNvSpPr txBox="1"/>
          <p:nvPr/>
        </p:nvSpPr>
        <p:spPr>
          <a:xfrm>
            <a:off x="5456303" y="2595097"/>
            <a:ext cx="4264818" cy="276999"/>
          </a:xfrm>
          <a:prstGeom prst="rect">
            <a:avLst/>
          </a:prstGeom>
          <a:noFill/>
        </p:spPr>
        <p:txBody>
          <a:bodyPr wrap="square" rtlCol="0">
            <a:spAutoFit/>
          </a:bodyPr>
          <a:lstStyle/>
          <a:p>
            <a:r>
              <a:rPr lang="nl-NL" sz="1200" dirty="0"/>
              <a:t>Ga naar de pagina met de Vaardigheden</a:t>
            </a:r>
          </a:p>
        </p:txBody>
      </p:sp>
      <p:grpSp>
        <p:nvGrpSpPr>
          <p:cNvPr id="5" name="Groep 4">
            <a:extLst>
              <a:ext uri="{FF2B5EF4-FFF2-40B4-BE49-F238E27FC236}">
                <a16:creationId xmlns:a16="http://schemas.microsoft.com/office/drawing/2014/main" id="{C8206F5E-28DC-A438-C801-73FF0D64F755}"/>
              </a:ext>
            </a:extLst>
          </p:cNvPr>
          <p:cNvGrpSpPr/>
          <p:nvPr/>
        </p:nvGrpSpPr>
        <p:grpSpPr>
          <a:xfrm>
            <a:off x="1" y="1"/>
            <a:ext cx="3251200" cy="3428999"/>
            <a:chOff x="0" y="1"/>
            <a:chExt cx="6736717" cy="6858000"/>
          </a:xfrm>
        </p:grpSpPr>
        <p:grpSp>
          <p:nvGrpSpPr>
            <p:cNvPr id="69" name="Groep 68">
              <a:extLst>
                <a:ext uri="{FF2B5EF4-FFF2-40B4-BE49-F238E27FC236}">
                  <a16:creationId xmlns:a16="http://schemas.microsoft.com/office/drawing/2014/main" id="{F2AB6182-A0EF-C715-5479-208884EB63D5}"/>
                </a:ext>
              </a:extLst>
            </p:cNvPr>
            <p:cNvGrpSpPr/>
            <p:nvPr/>
          </p:nvGrpSpPr>
          <p:grpSpPr>
            <a:xfrm>
              <a:off x="0" y="1"/>
              <a:ext cx="6736717" cy="6858000"/>
              <a:chOff x="0" y="1"/>
              <a:chExt cx="6736717" cy="6858000"/>
            </a:xfrm>
          </p:grpSpPr>
          <p:pic>
            <p:nvPicPr>
              <p:cNvPr id="70" name="Afbeelding 69">
                <a:extLst>
                  <a:ext uri="{FF2B5EF4-FFF2-40B4-BE49-F238E27FC236}">
                    <a16:creationId xmlns:a16="http://schemas.microsoft.com/office/drawing/2014/main" id="{79E1A44C-AC75-8C64-3BD8-0DC186DA3273}"/>
                  </a:ext>
                </a:extLst>
              </p:cNvPr>
              <p:cNvPicPr>
                <a:picLocks noChangeAspect="1"/>
              </p:cNvPicPr>
              <p:nvPr/>
            </p:nvPicPr>
            <p:blipFill>
              <a:blip r:embed="rId7"/>
              <a:stretch>
                <a:fillRect/>
              </a:stretch>
            </p:blipFill>
            <p:spPr>
              <a:xfrm>
                <a:off x="0" y="1"/>
                <a:ext cx="6736717" cy="6858000"/>
              </a:xfrm>
              <a:prstGeom prst="rect">
                <a:avLst/>
              </a:prstGeom>
            </p:spPr>
          </p:pic>
          <p:pic>
            <p:nvPicPr>
              <p:cNvPr id="71" name="Afbeelding 70">
                <a:extLst>
                  <a:ext uri="{FF2B5EF4-FFF2-40B4-BE49-F238E27FC236}">
                    <a16:creationId xmlns:a16="http://schemas.microsoft.com/office/drawing/2014/main" id="{4DAD044B-46C0-C3A2-7685-E2B92FFC7982}"/>
                  </a:ext>
                </a:extLst>
              </p:cNvPr>
              <p:cNvPicPr>
                <a:picLocks noChangeAspect="1"/>
              </p:cNvPicPr>
              <p:nvPr/>
            </p:nvPicPr>
            <p:blipFill>
              <a:blip r:embed="rId8"/>
              <a:stretch>
                <a:fillRect/>
              </a:stretch>
            </p:blipFill>
            <p:spPr>
              <a:xfrm>
                <a:off x="355600" y="5743575"/>
                <a:ext cx="4387850" cy="845584"/>
              </a:xfrm>
              <a:prstGeom prst="rect">
                <a:avLst/>
              </a:prstGeom>
            </p:spPr>
          </p:pic>
        </p:grpSp>
        <p:pic>
          <p:nvPicPr>
            <p:cNvPr id="3" name="Afbeelding 2">
              <a:extLst>
                <a:ext uri="{FF2B5EF4-FFF2-40B4-BE49-F238E27FC236}">
                  <a16:creationId xmlns:a16="http://schemas.microsoft.com/office/drawing/2014/main" id="{B72EDEE8-BB59-A4C9-EA9F-2ECA41C5FC97}"/>
                </a:ext>
              </a:extLst>
            </p:cNvPr>
            <p:cNvPicPr>
              <a:picLocks noChangeAspect="1"/>
            </p:cNvPicPr>
            <p:nvPr/>
          </p:nvPicPr>
          <p:blipFill>
            <a:blip r:embed="rId9"/>
            <a:stretch>
              <a:fillRect/>
            </a:stretch>
          </p:blipFill>
          <p:spPr>
            <a:xfrm>
              <a:off x="850900" y="296833"/>
              <a:ext cx="3390900" cy="510765"/>
            </a:xfrm>
            <a:prstGeom prst="rect">
              <a:avLst/>
            </a:prstGeom>
          </p:spPr>
        </p:pic>
      </p:grpSp>
      <p:pic>
        <p:nvPicPr>
          <p:cNvPr id="6" name="Afbeelding 5" descr="Afbeelding met tekst, logo, schermopname, ontwerp&#10;&#10;Automatisch gegenereerde beschrijving">
            <a:extLst>
              <a:ext uri="{FF2B5EF4-FFF2-40B4-BE49-F238E27FC236}">
                <a16:creationId xmlns:a16="http://schemas.microsoft.com/office/drawing/2014/main" id="{26719131-148B-0ABD-1460-F93C6C787637}"/>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522" y="3384550"/>
            <a:ext cx="2772473" cy="3473450"/>
          </a:xfrm>
          <a:prstGeom prst="rect">
            <a:avLst/>
          </a:prstGeom>
        </p:spPr>
      </p:pic>
      <p:pic>
        <p:nvPicPr>
          <p:cNvPr id="23" name="Afbeelding 22">
            <a:hlinkClick r:id="rId11" action="ppaction://hlinksldjump"/>
            <a:extLst>
              <a:ext uri="{FF2B5EF4-FFF2-40B4-BE49-F238E27FC236}">
                <a16:creationId xmlns:a16="http://schemas.microsoft.com/office/drawing/2014/main" id="{28126701-6891-31CC-6BBC-B6FB548CA117}"/>
              </a:ext>
            </a:extLst>
          </p:cNvPr>
          <p:cNvPicPr>
            <a:picLocks noChangeAspect="1"/>
          </p:cNvPicPr>
          <p:nvPr/>
        </p:nvPicPr>
        <p:blipFill>
          <a:blip r:embed="rId12"/>
          <a:stretch>
            <a:fillRect/>
          </a:stretch>
        </p:blipFill>
        <p:spPr>
          <a:xfrm>
            <a:off x="9679963" y="6336145"/>
            <a:ext cx="335391" cy="328878"/>
          </a:xfrm>
          <a:prstGeom prst="rect">
            <a:avLst/>
          </a:prstGeom>
        </p:spPr>
      </p:pic>
      <p:pic>
        <p:nvPicPr>
          <p:cNvPr id="24" name="Afbeelding 23">
            <a:hlinkClick r:id="rId13" action="ppaction://hlinksldjump"/>
            <a:extLst>
              <a:ext uri="{FF2B5EF4-FFF2-40B4-BE49-F238E27FC236}">
                <a16:creationId xmlns:a16="http://schemas.microsoft.com/office/drawing/2014/main" id="{C5246260-293E-31C8-42C9-575BB2584219}"/>
              </a:ext>
            </a:extLst>
          </p:cNvPr>
          <p:cNvPicPr>
            <a:picLocks noChangeAspect="1"/>
          </p:cNvPicPr>
          <p:nvPr/>
        </p:nvPicPr>
        <p:blipFill>
          <a:blip r:embed="rId14"/>
          <a:stretch>
            <a:fillRect/>
          </a:stretch>
        </p:blipFill>
        <p:spPr>
          <a:xfrm>
            <a:off x="10871118" y="6338903"/>
            <a:ext cx="330200" cy="330200"/>
          </a:xfrm>
          <a:prstGeom prst="rect">
            <a:avLst/>
          </a:prstGeom>
        </p:spPr>
      </p:pic>
      <p:pic>
        <p:nvPicPr>
          <p:cNvPr id="27" name="Afbeelding 26">
            <a:hlinkClick r:id="rId15" action="ppaction://hlinksldjump"/>
            <a:extLst>
              <a:ext uri="{FF2B5EF4-FFF2-40B4-BE49-F238E27FC236}">
                <a16:creationId xmlns:a16="http://schemas.microsoft.com/office/drawing/2014/main" id="{128F3A21-A731-FFDE-C8C6-CD5EB27B2BB0}"/>
              </a:ext>
            </a:extLst>
          </p:cNvPr>
          <p:cNvPicPr>
            <a:picLocks noChangeAspect="1"/>
          </p:cNvPicPr>
          <p:nvPr/>
        </p:nvPicPr>
        <p:blipFill>
          <a:blip r:embed="rId16"/>
          <a:stretch>
            <a:fillRect/>
          </a:stretch>
        </p:blipFill>
        <p:spPr>
          <a:xfrm>
            <a:off x="10086352" y="6341042"/>
            <a:ext cx="335281" cy="330201"/>
          </a:xfrm>
          <a:prstGeom prst="rect">
            <a:avLst/>
          </a:prstGeom>
        </p:spPr>
      </p:pic>
      <p:pic>
        <p:nvPicPr>
          <p:cNvPr id="28" name="Afbeelding 27">
            <a:hlinkClick r:id="rId17" action="ppaction://hlinksldjump"/>
            <a:extLst>
              <a:ext uri="{FF2B5EF4-FFF2-40B4-BE49-F238E27FC236}">
                <a16:creationId xmlns:a16="http://schemas.microsoft.com/office/drawing/2014/main" id="{0DE85CED-8F8D-8E31-A3F2-23582B415E80}"/>
              </a:ext>
            </a:extLst>
          </p:cNvPr>
          <p:cNvPicPr>
            <a:picLocks noChangeAspect="1"/>
          </p:cNvPicPr>
          <p:nvPr/>
        </p:nvPicPr>
        <p:blipFill>
          <a:blip r:embed="rId18"/>
          <a:stretch>
            <a:fillRect/>
          </a:stretch>
        </p:blipFill>
        <p:spPr>
          <a:xfrm flipH="1">
            <a:off x="8903358" y="6349678"/>
            <a:ext cx="321952" cy="309516"/>
          </a:xfrm>
          <a:prstGeom prst="rect">
            <a:avLst/>
          </a:prstGeom>
        </p:spPr>
      </p:pic>
      <p:pic>
        <p:nvPicPr>
          <p:cNvPr id="30" name="Afbeelding 29" descr="Afbeelding met cirkel, Lettertype, logo, Graphics&#10;&#10;Automatisch gegenereerde beschrijving">
            <a:hlinkClick r:id="rId19" action="ppaction://hlinksldjump"/>
            <a:extLst>
              <a:ext uri="{FF2B5EF4-FFF2-40B4-BE49-F238E27FC236}">
                <a16:creationId xmlns:a16="http://schemas.microsoft.com/office/drawing/2014/main" id="{36F23C0B-B681-2755-F6DB-E9534ECFBCC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9291487" y="6344790"/>
            <a:ext cx="319292" cy="319292"/>
          </a:xfrm>
          <a:prstGeom prst="rect">
            <a:avLst/>
          </a:prstGeom>
        </p:spPr>
      </p:pic>
      <p:pic>
        <p:nvPicPr>
          <p:cNvPr id="31" name="Afbeelding 30" descr="Afbeelding met cirkel, diagram, Graphics, Kleurrijkheid&#10;&#10;Automatisch gegenereerde beschrijving">
            <a:hlinkClick r:id="rId21" action="ppaction://hlinksldjump"/>
            <a:extLst>
              <a:ext uri="{FF2B5EF4-FFF2-40B4-BE49-F238E27FC236}">
                <a16:creationId xmlns:a16="http://schemas.microsoft.com/office/drawing/2014/main" id="{B78DC27D-E818-38EE-5649-5ACBC52C5D1B}"/>
              </a:ext>
            </a:extLst>
          </p:cNvPr>
          <p:cNvPicPr>
            <a:picLocks noChangeAspect="1"/>
          </p:cNvPicPr>
          <p:nvPr/>
        </p:nvPicPr>
        <p:blipFill rotWithShape="1">
          <a:blip r:embed="rId22" cstate="print">
            <a:extLst>
              <a:ext uri="{28A0092B-C50C-407E-A947-70E740481C1C}">
                <a14:useLocalDpi xmlns:a14="http://schemas.microsoft.com/office/drawing/2010/main" val="0"/>
              </a:ext>
            </a:extLst>
          </a:blip>
          <a:srcRect l="53487" t="11162" r="6092" b="11613"/>
          <a:stretch/>
        </p:blipFill>
        <p:spPr>
          <a:xfrm>
            <a:off x="10490927" y="6334268"/>
            <a:ext cx="325344" cy="327896"/>
          </a:xfrm>
          <a:prstGeom prst="rect">
            <a:avLst/>
          </a:prstGeom>
        </p:spPr>
      </p:pic>
      <p:pic>
        <p:nvPicPr>
          <p:cNvPr id="32" name="Afbeelding 31" descr="Afbeelding met logo, Graphics, symbool, ontwerp&#10;&#10;Automatisch gegenereerde beschrijving">
            <a:hlinkClick r:id="rId23" action="ppaction://hlinksldjump"/>
            <a:extLst>
              <a:ext uri="{FF2B5EF4-FFF2-40B4-BE49-F238E27FC236}">
                <a16:creationId xmlns:a16="http://schemas.microsoft.com/office/drawing/2014/main" id="{30102E5E-E76F-ECF9-0C7C-59365502DD73}"/>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1199909" y="6292311"/>
            <a:ext cx="427662" cy="427662"/>
          </a:xfrm>
          <a:prstGeom prst="rect">
            <a:avLst/>
          </a:prstGeom>
        </p:spPr>
      </p:pic>
      <p:pic>
        <p:nvPicPr>
          <p:cNvPr id="33" name="Afbeelding 32" descr="Afbeelding met tekst, cirkel, schermopname, Lettertype&#10;&#10;Automatisch gegenereerde beschrijving">
            <a:hlinkClick r:id="rId25" action="ppaction://hlinksldjump"/>
            <a:extLst>
              <a:ext uri="{FF2B5EF4-FFF2-40B4-BE49-F238E27FC236}">
                <a16:creationId xmlns:a16="http://schemas.microsoft.com/office/drawing/2014/main" id="{BF54826B-1B0F-26F8-3A3E-35E30A9EF5C2}"/>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8454503" y="6319326"/>
            <a:ext cx="398127" cy="384239"/>
          </a:xfrm>
          <a:prstGeom prst="rect">
            <a:avLst/>
          </a:prstGeom>
        </p:spPr>
      </p:pic>
      <p:pic>
        <p:nvPicPr>
          <p:cNvPr id="34" name="Afbeelding 33">
            <a:hlinkClick r:id="rId27" action="ppaction://hlinksldjump"/>
            <a:extLst>
              <a:ext uri="{FF2B5EF4-FFF2-40B4-BE49-F238E27FC236}">
                <a16:creationId xmlns:a16="http://schemas.microsoft.com/office/drawing/2014/main" id="{0AFB044C-9201-8CD7-4124-DB9C122FDB57}"/>
              </a:ext>
            </a:extLst>
          </p:cNvPr>
          <p:cNvPicPr>
            <a:picLocks noChangeAspect="1"/>
          </p:cNvPicPr>
          <p:nvPr/>
        </p:nvPicPr>
        <p:blipFill>
          <a:blip r:embed="rId28"/>
          <a:stretch>
            <a:fillRect/>
          </a:stretch>
        </p:blipFill>
        <p:spPr>
          <a:xfrm>
            <a:off x="8115031" y="6349346"/>
            <a:ext cx="284021" cy="312620"/>
          </a:xfrm>
          <a:prstGeom prst="rect">
            <a:avLst/>
          </a:prstGeom>
        </p:spPr>
      </p:pic>
      <p:pic>
        <p:nvPicPr>
          <p:cNvPr id="35" name="Afbeelding 34">
            <a:hlinkClick r:id="rId29" action="ppaction://hlinksldjump"/>
            <a:extLst>
              <a:ext uri="{FF2B5EF4-FFF2-40B4-BE49-F238E27FC236}">
                <a16:creationId xmlns:a16="http://schemas.microsoft.com/office/drawing/2014/main" id="{DBE38B18-DFAD-1345-3680-B6ADE53AC633}"/>
              </a:ext>
            </a:extLst>
          </p:cNvPr>
          <p:cNvPicPr>
            <a:picLocks noChangeAspect="1"/>
          </p:cNvPicPr>
          <p:nvPr/>
        </p:nvPicPr>
        <p:blipFill>
          <a:blip r:embed="rId30"/>
          <a:stretch>
            <a:fillRect/>
          </a:stretch>
        </p:blipFill>
        <p:spPr>
          <a:xfrm flipH="1">
            <a:off x="7402793" y="6345086"/>
            <a:ext cx="325344" cy="329489"/>
          </a:xfrm>
          <a:prstGeom prst="rect">
            <a:avLst/>
          </a:prstGeom>
        </p:spPr>
      </p:pic>
      <p:pic>
        <p:nvPicPr>
          <p:cNvPr id="36" name="Afbeelding 35" descr="Afbeelding met zwart, duisternis&#10;&#10;Automatisch gegenereerde beschrijving">
            <a:hlinkClick r:id="rId31" action="ppaction://hlinksldjump"/>
            <a:extLst>
              <a:ext uri="{FF2B5EF4-FFF2-40B4-BE49-F238E27FC236}">
                <a16:creationId xmlns:a16="http://schemas.microsoft.com/office/drawing/2014/main" id="{66FB00BD-D4EF-748E-400A-0B3746C47EAE}"/>
              </a:ext>
            </a:extLst>
          </p:cNvPr>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7757404" y="6322409"/>
            <a:ext cx="331617" cy="331617"/>
          </a:xfrm>
          <a:prstGeom prst="rect">
            <a:avLst/>
          </a:prstGeom>
        </p:spPr>
      </p:pic>
    </p:spTree>
    <p:extLst>
      <p:ext uri="{BB962C8B-B14F-4D97-AF65-F5344CB8AC3E}">
        <p14:creationId xmlns:p14="http://schemas.microsoft.com/office/powerpoint/2010/main" val="6245846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Opdracht 3: thema kiezen</a:t>
            </a:r>
          </a:p>
        </p:txBody>
      </p:sp>
      <p:sp>
        <p:nvSpPr>
          <p:cNvPr id="10" name="Tijdelijke aanduiding voor inhoud 2">
            <a:extLst>
              <a:ext uri="{FF2B5EF4-FFF2-40B4-BE49-F238E27FC236}">
                <a16:creationId xmlns:a16="http://schemas.microsoft.com/office/drawing/2014/main" id="{4CC5520A-9005-0150-769B-4389A3B01F6B}"/>
              </a:ext>
            </a:extLst>
          </p:cNvPr>
          <p:cNvSpPr>
            <a:spLocks noGrp="1"/>
          </p:cNvSpPr>
          <p:nvPr>
            <p:ph idx="1"/>
          </p:nvPr>
        </p:nvSpPr>
        <p:spPr>
          <a:xfrm>
            <a:off x="838200" y="1420755"/>
            <a:ext cx="11015137" cy="3928198"/>
          </a:xfrm>
        </p:spPr>
        <p:txBody>
          <a:bodyPr/>
          <a:lstStyle/>
          <a:p>
            <a:pPr marL="0" indent="0">
              <a:buNone/>
            </a:pPr>
            <a:r>
              <a:rPr lang="nl-NL" dirty="0">
                <a:latin typeface="Calibri" panose="020F0502020204030204" pitchFamily="34" charset="0"/>
                <a:cs typeface="Calibri" panose="020F0502020204030204" pitchFamily="34" charset="0"/>
              </a:rPr>
              <a:t>Kies één of meerdere van de volgende activiteiten om te komen tot een keuze van je thema voor het profielwerkstuk</a:t>
            </a:r>
            <a:endParaRPr lang="nl-NL" dirty="0">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endParaRPr>
          </a:p>
          <a:p>
            <a:r>
              <a:rPr lang="nl-NL" dirty="0">
                <a:solidFill>
                  <a:srgbClr val="0070C0"/>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A</a:t>
            </a:r>
            <a:r>
              <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ctiviteit k</a:t>
            </a:r>
            <a:r>
              <a:rPr lang="nl-NL" sz="1800" dirty="0">
                <a:solidFill>
                  <a:srgbClr val="0070C0"/>
                </a:solidFill>
                <a:effectLst/>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ijk naar de wereld om je heen!</a:t>
            </a:r>
            <a:r>
              <a:rPr lang="nl-NL" sz="1800" dirty="0">
                <a:solidFill>
                  <a:srgbClr val="0070C0"/>
                </a:solidFill>
                <a:effectLst/>
                <a:latin typeface="Calibri" panose="020F0502020204030204" pitchFamily="34" charset="0"/>
                <a:cs typeface="Calibri" panose="020F0502020204030204" pitchFamily="34" charset="0"/>
              </a:rPr>
              <a:t> </a:t>
            </a:r>
            <a:endParaRPr lang="nl-NL" dirty="0">
              <a:solidFill>
                <a:srgbClr val="0070C0"/>
              </a:solidFill>
              <a:latin typeface="Calibri" panose="020F0502020204030204" pitchFamily="34" charset="0"/>
              <a:cs typeface="Calibri" panose="020F0502020204030204" pitchFamily="34" charset="0"/>
            </a:endParaRPr>
          </a:p>
          <a:p>
            <a:r>
              <a:rPr lang="nl-NL" sz="1800" dirty="0">
                <a:solidFill>
                  <a:srgbClr val="0070C0"/>
                </a:solidFill>
                <a:effectLst/>
                <a:latin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Activiteit</a:t>
            </a:r>
            <a:r>
              <a:rPr lang="nl-NL" dirty="0">
                <a:solidFill>
                  <a:srgbClr val="0070C0"/>
                </a:solidFill>
                <a:latin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 s</a:t>
            </a:r>
            <a:r>
              <a:rPr lang="nl-NL" sz="1800" dirty="0">
                <a:solidFill>
                  <a:srgbClr val="0070C0"/>
                </a:solidFill>
                <a:effectLst/>
                <a:latin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tel vragen vanuit een ander perspectief</a:t>
            </a:r>
            <a:endParaRPr lang="nl-NL" sz="1800" dirty="0">
              <a:solidFill>
                <a:srgbClr val="0070C0"/>
              </a:solidFill>
              <a:effectLst/>
              <a:latin typeface="Calibri" panose="020F0502020204030204" pitchFamily="34" charset="0"/>
              <a:cs typeface="Calibri" panose="020F0502020204030204" pitchFamily="34" charset="0"/>
            </a:endParaRPr>
          </a:p>
          <a:p>
            <a:r>
              <a:rPr lang="nl-NL" sz="1800" dirty="0">
                <a:solidFill>
                  <a:srgbClr val="0070C0"/>
                </a:solidFill>
                <a:effectLst/>
                <a:latin typeface="Calibri" panose="020F0502020204030204" pitchFamily="34" charset="0"/>
                <a:cs typeface="Calibri" panose="020F0502020204030204" pitchFamily="34" charset="0"/>
                <a:hlinkClick r:id="rId6" action="ppaction://hlinksldjump">
                  <a:extLst>
                    <a:ext uri="{A12FA001-AC4F-418D-AE19-62706E023703}">
                      <ahyp:hlinkClr xmlns:ahyp="http://schemas.microsoft.com/office/drawing/2018/hyperlinkcolor" val="tx"/>
                    </a:ext>
                  </a:extLst>
                </a:hlinkClick>
              </a:rPr>
              <a:t>Activiteit</a:t>
            </a:r>
            <a:r>
              <a:rPr lang="nl-NL" dirty="0">
                <a:solidFill>
                  <a:srgbClr val="0070C0"/>
                </a:solidFill>
                <a:latin typeface="Calibri" panose="020F0502020204030204" pitchFamily="34" charset="0"/>
                <a:cs typeface="Calibri" panose="020F0502020204030204" pitchFamily="34" charset="0"/>
                <a:hlinkClick r:id="rId6" action="ppaction://hlinksldjump">
                  <a:extLst>
                    <a:ext uri="{A12FA001-AC4F-418D-AE19-62706E023703}">
                      <ahyp:hlinkClr xmlns:ahyp="http://schemas.microsoft.com/office/drawing/2018/hyperlinkcolor" val="tx"/>
                    </a:ext>
                  </a:extLst>
                </a:hlinkClick>
              </a:rPr>
              <a:t> g</a:t>
            </a:r>
            <a:r>
              <a:rPr lang="nl-NL" sz="1800" dirty="0">
                <a:solidFill>
                  <a:srgbClr val="0070C0"/>
                </a:solidFill>
                <a:effectLst/>
                <a:latin typeface="Calibri" panose="020F0502020204030204" pitchFamily="34" charset="0"/>
                <a:cs typeface="Calibri" panose="020F0502020204030204" pitchFamily="34" charset="0"/>
                <a:hlinkClick r:id="rId6" action="ppaction://hlinksldjump">
                  <a:extLst>
                    <a:ext uri="{A12FA001-AC4F-418D-AE19-62706E023703}">
                      <ahyp:hlinkClr xmlns:ahyp="http://schemas.microsoft.com/office/drawing/2018/hyperlinkcolor" val="tx"/>
                    </a:ext>
                  </a:extLst>
                </a:hlinkClick>
              </a:rPr>
              <a:t>ebruik de vragenformule</a:t>
            </a:r>
            <a:endParaRPr lang="nl-NL" sz="1800" dirty="0">
              <a:solidFill>
                <a:srgbClr val="0070C0"/>
              </a:solidFill>
              <a:effectLst/>
              <a:latin typeface="Calibri" panose="020F0502020204030204" pitchFamily="34" charset="0"/>
              <a:cs typeface="Calibri" panose="020F0502020204030204" pitchFamily="34" charset="0"/>
            </a:endParaRPr>
          </a:p>
          <a:p>
            <a:r>
              <a:rPr lang="nl-NL" sz="1800" dirty="0">
                <a:solidFill>
                  <a:srgbClr val="0070C0"/>
                </a:solidFill>
                <a:effectLst/>
                <a:latin typeface="Calibri" panose="020F0502020204030204" pitchFamily="34" charset="0"/>
                <a:cs typeface="Calibri" panose="020F0502020204030204" pitchFamily="34" charset="0"/>
                <a:hlinkClick r:id="rId7" action="ppaction://hlinksldjump">
                  <a:extLst>
                    <a:ext uri="{A12FA001-AC4F-418D-AE19-62706E023703}">
                      <ahyp:hlinkClr xmlns:ahyp="http://schemas.microsoft.com/office/drawing/2018/hyperlinkcolor" val="tx"/>
                    </a:ext>
                  </a:extLst>
                </a:hlinkClick>
              </a:rPr>
              <a:t>Activiteit Brainwriting</a:t>
            </a:r>
            <a:endParaRPr lang="nl-NL" sz="1800" dirty="0">
              <a:solidFill>
                <a:srgbClr val="0070C0"/>
              </a:solidFill>
              <a:effectLst/>
              <a:latin typeface="Calibri" panose="020F0502020204030204" pitchFamily="34" charset="0"/>
              <a:cs typeface="Calibri" panose="020F0502020204030204" pitchFamily="34" charset="0"/>
            </a:endParaRPr>
          </a:p>
          <a:p>
            <a:pPr marL="0" indent="0">
              <a:buNone/>
            </a:pPr>
            <a:endParaRPr lang="nl-NL" dirty="0">
              <a:solidFill>
                <a:srgbClr val="0070C0"/>
              </a:solidFill>
              <a:latin typeface="Calibri" panose="020F0502020204030204" pitchFamily="34" charset="0"/>
              <a:cs typeface="Calibri" panose="020F0502020204030204" pitchFamily="34" charset="0"/>
            </a:endParaRPr>
          </a:p>
          <a:p>
            <a:pPr marL="0" indent="0">
              <a:buNone/>
            </a:pPr>
            <a:endParaRPr lang="nl-NL" dirty="0">
              <a:solidFill>
                <a:srgbClr val="0070C0"/>
              </a:solidFill>
              <a:effectLst/>
              <a:latin typeface="Calibri" panose="020F0502020204030204" pitchFamily="34" charset="0"/>
              <a:cs typeface="Calibri" panose="020F0502020204030204" pitchFamily="34" charset="0"/>
            </a:endParaRPr>
          </a:p>
          <a:p>
            <a:pPr marL="0" indent="0">
              <a:buNone/>
            </a:pPr>
            <a:endParaRPr lang="nl-NL" dirty="0">
              <a:solidFill>
                <a:srgbClr val="0070C0"/>
              </a:solidFill>
              <a:effectLst/>
              <a:latin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8"/>
          <a:stretch>
            <a:fillRect/>
          </a:stretch>
        </p:blipFill>
        <p:spPr>
          <a:xfrm>
            <a:off x="838199" y="2282"/>
            <a:ext cx="1152604" cy="1201230"/>
          </a:xfrm>
          <a:prstGeom prst="rect">
            <a:avLst/>
          </a:prstGeom>
        </p:spPr>
      </p:pic>
      <p:pic>
        <p:nvPicPr>
          <p:cNvPr id="5" name="Afbeelding 4">
            <a:hlinkClick r:id="rId9" action="ppaction://hlinksldjump"/>
            <a:extLst>
              <a:ext uri="{FF2B5EF4-FFF2-40B4-BE49-F238E27FC236}">
                <a16:creationId xmlns:a16="http://schemas.microsoft.com/office/drawing/2014/main" id="{0D5AC535-94C7-39D3-62D2-1878737A5169}"/>
              </a:ext>
            </a:extLst>
          </p:cNvPr>
          <p:cNvPicPr>
            <a:picLocks noChangeAspect="1"/>
          </p:cNvPicPr>
          <p:nvPr/>
        </p:nvPicPr>
        <p:blipFill>
          <a:blip r:embed="rId10"/>
          <a:stretch>
            <a:fillRect/>
          </a:stretch>
        </p:blipFill>
        <p:spPr>
          <a:xfrm>
            <a:off x="1814173" y="6336180"/>
            <a:ext cx="331680" cy="331680"/>
          </a:xfrm>
          <a:prstGeom prst="rect">
            <a:avLst/>
          </a:prstGeom>
        </p:spPr>
      </p:pic>
      <p:pic>
        <p:nvPicPr>
          <p:cNvPr id="6" name="Afbeelding 5">
            <a:hlinkClick r:id="rId11" action="ppaction://hlinksldjump"/>
            <a:extLst>
              <a:ext uri="{FF2B5EF4-FFF2-40B4-BE49-F238E27FC236}">
                <a16:creationId xmlns:a16="http://schemas.microsoft.com/office/drawing/2014/main" id="{35148AAF-D0F7-DAD0-792B-BEDC22360206}"/>
              </a:ext>
            </a:extLst>
          </p:cNvPr>
          <p:cNvPicPr>
            <a:picLocks noChangeAspect="1"/>
          </p:cNvPicPr>
          <p:nvPr/>
        </p:nvPicPr>
        <p:blipFill>
          <a:blip r:embed="rId12"/>
          <a:stretch>
            <a:fillRect/>
          </a:stretch>
        </p:blipFill>
        <p:spPr>
          <a:xfrm>
            <a:off x="2200186" y="6331225"/>
            <a:ext cx="361656" cy="350084"/>
          </a:xfrm>
          <a:prstGeom prst="rect">
            <a:avLst/>
          </a:prstGeom>
        </p:spPr>
      </p:pic>
      <p:pic>
        <p:nvPicPr>
          <p:cNvPr id="8" name="Afbeelding 7">
            <a:hlinkClick r:id="rId13" action="ppaction://hlinksldjump"/>
            <a:extLst>
              <a:ext uri="{FF2B5EF4-FFF2-40B4-BE49-F238E27FC236}">
                <a16:creationId xmlns:a16="http://schemas.microsoft.com/office/drawing/2014/main" id="{7F1FDBB6-9136-7B91-7115-7B023D753D1F}"/>
              </a:ext>
            </a:extLst>
          </p:cNvPr>
          <p:cNvPicPr>
            <a:picLocks noChangeAspect="1"/>
          </p:cNvPicPr>
          <p:nvPr/>
        </p:nvPicPr>
        <p:blipFill>
          <a:blip r:embed="rId14"/>
          <a:stretch>
            <a:fillRect/>
          </a:stretch>
        </p:blipFill>
        <p:spPr>
          <a:xfrm flipH="1">
            <a:off x="2624687" y="6337948"/>
            <a:ext cx="331679" cy="331679"/>
          </a:xfrm>
          <a:prstGeom prst="rect">
            <a:avLst/>
          </a:prstGeom>
        </p:spPr>
      </p:pic>
      <p:pic>
        <p:nvPicPr>
          <p:cNvPr id="11" name="Afbeelding 10">
            <a:hlinkClick r:id="rId15" action="ppaction://hlinksldjump"/>
            <a:extLst>
              <a:ext uri="{FF2B5EF4-FFF2-40B4-BE49-F238E27FC236}">
                <a16:creationId xmlns:a16="http://schemas.microsoft.com/office/drawing/2014/main" id="{9FD99894-07A7-2DA6-E167-EDD55725D575}"/>
              </a:ext>
            </a:extLst>
          </p:cNvPr>
          <p:cNvPicPr>
            <a:picLocks noChangeAspect="1"/>
          </p:cNvPicPr>
          <p:nvPr/>
        </p:nvPicPr>
        <p:blipFill>
          <a:blip r:embed="rId16"/>
          <a:stretch>
            <a:fillRect/>
          </a:stretch>
        </p:blipFill>
        <p:spPr>
          <a:xfrm flipH="1">
            <a:off x="3024195" y="6337948"/>
            <a:ext cx="331679" cy="331679"/>
          </a:xfrm>
          <a:prstGeom prst="rect">
            <a:avLst/>
          </a:prstGeom>
        </p:spPr>
      </p:pic>
      <p:pic>
        <p:nvPicPr>
          <p:cNvPr id="13" name="Afbeelding 12">
            <a:hlinkClick r:id="rId17" action="ppaction://hlinksldjump"/>
            <a:extLst>
              <a:ext uri="{FF2B5EF4-FFF2-40B4-BE49-F238E27FC236}">
                <a16:creationId xmlns:a16="http://schemas.microsoft.com/office/drawing/2014/main" id="{46D60A08-6695-4D89-4C8A-004BF4B7BD16}"/>
              </a:ext>
            </a:extLst>
          </p:cNvPr>
          <p:cNvPicPr>
            <a:picLocks noChangeAspect="1"/>
          </p:cNvPicPr>
          <p:nvPr/>
        </p:nvPicPr>
        <p:blipFill>
          <a:blip r:embed="rId18"/>
          <a:stretch>
            <a:fillRect/>
          </a:stretch>
        </p:blipFill>
        <p:spPr>
          <a:xfrm flipH="1">
            <a:off x="3421749" y="6321405"/>
            <a:ext cx="361654" cy="361654"/>
          </a:xfrm>
          <a:prstGeom prst="rect">
            <a:avLst/>
          </a:prstGeom>
        </p:spPr>
      </p:pic>
      <p:pic>
        <p:nvPicPr>
          <p:cNvPr id="14" name="Afbeelding 13" descr="Afbeelding met tekst, logo, schermopname, ontwerp&#10;&#10;Automatisch gegenereerde beschrijving">
            <a:hlinkClick r:id="rId19" action="ppaction://hlinksldjump"/>
            <a:extLst>
              <a:ext uri="{FF2B5EF4-FFF2-40B4-BE49-F238E27FC236}">
                <a16:creationId xmlns:a16="http://schemas.microsoft.com/office/drawing/2014/main" id="{43B3E89F-07A2-330A-4B68-181ECCB14B7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5" name="Afbeelding 14" descr="Afbeelding met tekst, logo, Graphics, Lettertype&#10;&#10;Automatisch gegenereerde beschrijving">
            <a:hlinkClick r:id="rId21" action="ppaction://hlinksldjump"/>
            <a:extLst>
              <a:ext uri="{FF2B5EF4-FFF2-40B4-BE49-F238E27FC236}">
                <a16:creationId xmlns:a16="http://schemas.microsoft.com/office/drawing/2014/main" id="{7A479632-DE58-641E-AB72-A3A326E64771}"/>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6" name="Afbeelding 15">
            <a:hlinkClick r:id="rId23" action="ppaction://hlinksldjump"/>
            <a:extLst>
              <a:ext uri="{FF2B5EF4-FFF2-40B4-BE49-F238E27FC236}">
                <a16:creationId xmlns:a16="http://schemas.microsoft.com/office/drawing/2014/main" id="{98E44C47-1892-DF7C-7D89-83AF9A87E20C}"/>
              </a:ext>
            </a:extLst>
          </p:cNvPr>
          <p:cNvPicPr>
            <a:picLocks noChangeAspect="1"/>
          </p:cNvPicPr>
          <p:nvPr/>
        </p:nvPicPr>
        <p:blipFill>
          <a:blip r:embed="rId24"/>
          <a:stretch>
            <a:fillRect/>
          </a:stretch>
        </p:blipFill>
        <p:spPr>
          <a:xfrm>
            <a:off x="1421440" y="6343395"/>
            <a:ext cx="331680" cy="326373"/>
          </a:xfrm>
          <a:prstGeom prst="rect">
            <a:avLst/>
          </a:prstGeom>
        </p:spPr>
      </p:pic>
      <p:pic>
        <p:nvPicPr>
          <p:cNvPr id="17" name="Afbeelding 16">
            <a:hlinkClick r:id="rId25" action="ppaction://hlinksldjump"/>
            <a:extLst>
              <a:ext uri="{FF2B5EF4-FFF2-40B4-BE49-F238E27FC236}">
                <a16:creationId xmlns:a16="http://schemas.microsoft.com/office/drawing/2014/main" id="{AF16280A-2665-28F6-B2AC-908F3744B403}"/>
              </a:ext>
            </a:extLst>
          </p:cNvPr>
          <p:cNvPicPr>
            <a:picLocks noChangeAspect="1"/>
          </p:cNvPicPr>
          <p:nvPr/>
        </p:nvPicPr>
        <p:blipFill>
          <a:blip r:embed="rId26"/>
          <a:stretch>
            <a:fillRect/>
          </a:stretch>
        </p:blipFill>
        <p:spPr>
          <a:xfrm flipH="1">
            <a:off x="634022" y="6341577"/>
            <a:ext cx="325344" cy="329489"/>
          </a:xfrm>
          <a:prstGeom prst="rect">
            <a:avLst/>
          </a:prstGeom>
        </p:spPr>
      </p:pic>
      <p:sp>
        <p:nvSpPr>
          <p:cNvPr id="18" name="Tekstvak 17">
            <a:extLst>
              <a:ext uri="{FF2B5EF4-FFF2-40B4-BE49-F238E27FC236}">
                <a16:creationId xmlns:a16="http://schemas.microsoft.com/office/drawing/2014/main" id="{9CF5CA78-EB49-70E0-36E0-67E01DEACB87}"/>
              </a:ext>
            </a:extLst>
          </p:cNvPr>
          <p:cNvSpPr txBox="1"/>
          <p:nvPr/>
        </p:nvSpPr>
        <p:spPr>
          <a:xfrm>
            <a:off x="9161733" y="6300125"/>
            <a:ext cx="2556588"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9" action="ppaction://hlinksldjump">
                  <a:extLst>
                    <a:ext uri="{A12FA001-AC4F-418D-AE19-62706E023703}">
                      <ahyp:hlinkClr xmlns:ahyp="http://schemas.microsoft.com/office/drawing/2018/hyperlinkcolor" val="tx"/>
                    </a:ext>
                  </a:extLst>
                </a:hlinkClick>
              </a:rPr>
              <a:t>Terug naar Verkennen</a:t>
            </a:r>
            <a:endParaRPr lang="nl-NL" dirty="0">
              <a:solidFill>
                <a:srgbClr val="0070C0"/>
              </a:solidFill>
              <a:latin typeface="MuseoSans"/>
            </a:endParaRPr>
          </a:p>
        </p:txBody>
      </p:sp>
    </p:spTree>
    <p:extLst>
      <p:ext uri="{BB962C8B-B14F-4D97-AF65-F5344CB8AC3E}">
        <p14:creationId xmlns:p14="http://schemas.microsoft.com/office/powerpoint/2010/main" val="302200223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Activiteit: kijk naar de wereld om je heen</a:t>
            </a:r>
          </a:p>
        </p:txBody>
      </p:sp>
      <p:sp>
        <p:nvSpPr>
          <p:cNvPr id="10" name="Tijdelijke aanduiding voor inhoud 2">
            <a:extLst>
              <a:ext uri="{FF2B5EF4-FFF2-40B4-BE49-F238E27FC236}">
                <a16:creationId xmlns:a16="http://schemas.microsoft.com/office/drawing/2014/main" id="{4CC5520A-9005-0150-769B-4389A3B01F6B}"/>
              </a:ext>
            </a:extLst>
          </p:cNvPr>
          <p:cNvSpPr>
            <a:spLocks noGrp="1"/>
          </p:cNvSpPr>
          <p:nvPr>
            <p:ph idx="1"/>
          </p:nvPr>
        </p:nvSpPr>
        <p:spPr>
          <a:xfrm>
            <a:off x="838200" y="1420754"/>
            <a:ext cx="10915649" cy="4821295"/>
          </a:xfrm>
        </p:spPr>
        <p:txBody>
          <a:bodyPr/>
          <a:lstStyle/>
          <a:p>
            <a:pPr marL="533400" indent="-533400">
              <a:lnSpc>
                <a:spcPct val="100000"/>
              </a:lnSpc>
              <a:buNone/>
              <a:tabLst>
                <a:tab pos="38100" algn="l"/>
              </a:tabLst>
            </a:pPr>
            <a:r>
              <a:rPr lang="nl-NL" dirty="0">
                <a:latin typeface="Calibri" panose="020F0502020204030204" pitchFamily="34" charset="0"/>
                <a:cs typeface="Calibri" panose="020F0502020204030204" pitchFamily="34" charset="0"/>
              </a:rPr>
              <a:t>Doel:	J</a:t>
            </a:r>
            <a:r>
              <a:rPr lang="nl-NL" sz="1800" dirty="0">
                <a:effectLst/>
                <a:latin typeface="Calibri" panose="020F0502020204030204" pitchFamily="34" charset="0"/>
                <a:cs typeface="Calibri" panose="020F0502020204030204" pitchFamily="34" charset="0"/>
              </a:rPr>
              <a:t>e gaat zo veel mogelijk nieuwsgierige vragen verzamelen. Je ontdekt gewone en ongewone dingen doordat je de wereld om je heen bekijkt vanuit jouw thematische bril. </a:t>
            </a:r>
            <a:endParaRPr lang="nl-NL" dirty="0">
              <a:effectLst/>
              <a:latin typeface="Calibri" panose="020F0502020204030204" pitchFamily="34" charset="0"/>
              <a:cs typeface="Calibri" panose="020F0502020204030204" pitchFamily="34" charset="0"/>
            </a:endParaRPr>
          </a:p>
          <a:p>
            <a:pPr marL="0" indent="0">
              <a:lnSpc>
                <a:spcPct val="100000"/>
              </a:lnSpc>
              <a:buNone/>
            </a:pPr>
            <a:endParaRPr lang="nl-NL" dirty="0">
              <a:latin typeface="Calibri" panose="020F0502020204030204" pitchFamily="34" charset="0"/>
              <a:cs typeface="Calibri" panose="020F0502020204030204" pitchFamily="34" charset="0"/>
            </a:endParaRPr>
          </a:p>
          <a:p>
            <a:pPr marL="0" indent="0">
              <a:lnSpc>
                <a:spcPct val="100000"/>
              </a:lnSpc>
              <a:buNone/>
            </a:pPr>
            <a:r>
              <a:rPr lang="nl-NL" dirty="0">
                <a:latin typeface="Calibri" panose="020F0502020204030204" pitchFamily="34" charset="0"/>
                <a:cs typeface="Calibri" panose="020F0502020204030204" pitchFamily="34" charset="0"/>
              </a:rPr>
              <a:t>Benodigdheden: Pen en papier</a:t>
            </a:r>
          </a:p>
          <a:p>
            <a:pPr marL="0" indent="0">
              <a:lnSpc>
                <a:spcPct val="100000"/>
              </a:lnSpc>
              <a:buNone/>
            </a:pPr>
            <a:endParaRPr lang="nl-NL" dirty="0">
              <a:solidFill>
                <a:srgbClr val="0070C0"/>
              </a:solidFill>
              <a:latin typeface="Calibri" panose="020F0502020204030204" pitchFamily="34" charset="0"/>
              <a:cs typeface="Calibri" panose="020F0502020204030204" pitchFamily="34" charset="0"/>
            </a:endParaRPr>
          </a:p>
          <a:p>
            <a:pPr marL="711200" indent="-711200">
              <a:lnSpc>
                <a:spcPct val="100000"/>
              </a:lnSpc>
              <a:buNone/>
            </a:pPr>
            <a:r>
              <a:rPr lang="nl-NL" dirty="0">
                <a:latin typeface="Calibri" panose="020F0502020204030204" pitchFamily="34" charset="0"/>
                <a:cs typeface="Calibri" panose="020F0502020204030204" pitchFamily="34" charset="0"/>
              </a:rPr>
              <a:t>Stap 1:	Kijk </a:t>
            </a:r>
            <a:r>
              <a:rPr lang="nl-NL" sz="1800" dirty="0">
                <a:effectLst/>
                <a:latin typeface="Calibri" panose="020F0502020204030204" pitchFamily="34" charset="0"/>
                <a:cs typeface="Calibri" panose="020F0502020204030204" pitchFamily="34" charset="0"/>
              </a:rPr>
              <a:t>naar </a:t>
            </a:r>
            <a:r>
              <a:rPr lang="nl-NL" dirty="0">
                <a:latin typeface="Calibri" panose="020F0502020204030204" pitchFamily="34" charset="0"/>
                <a:cs typeface="Calibri" panose="020F0502020204030204" pitchFamily="34" charset="0"/>
              </a:rPr>
              <a:t>de wereld </a:t>
            </a:r>
            <a:r>
              <a:rPr lang="nl-NL" sz="1800" dirty="0">
                <a:effectLst/>
                <a:latin typeface="Calibri" panose="020F0502020204030204" pitchFamily="34" charset="0"/>
                <a:cs typeface="Calibri" panose="020F0502020204030204" pitchFamily="34" charset="0"/>
              </a:rPr>
              <a:t>om je heen vanuit je thematische bril. Als je onderweg naar school bent, als je tv kijkt of als je op </a:t>
            </a:r>
            <a:r>
              <a:rPr lang="nl-NL" sz="1800" dirty="0" err="1">
                <a:effectLst/>
                <a:latin typeface="Calibri" panose="020F0502020204030204" pitchFamily="34" charset="0"/>
                <a:cs typeface="Calibri" panose="020F0502020204030204" pitchFamily="34" charset="0"/>
              </a:rPr>
              <a:t>social</a:t>
            </a:r>
            <a:r>
              <a:rPr lang="nl-NL" sz="1800" dirty="0">
                <a:effectLst/>
                <a:latin typeface="Calibri" panose="020F0502020204030204" pitchFamily="34" charset="0"/>
                <a:cs typeface="Calibri" panose="020F0502020204030204" pitchFamily="34" charset="0"/>
              </a:rPr>
              <a:t> media zit. Wat zie je? Weet je hoe alles werkt? Weet je waar het vandaan komt? Wat is voor jou eigenlijk heel normaal, maar als je er langer over nadenkt, heel bizar? </a:t>
            </a:r>
          </a:p>
          <a:p>
            <a:pPr marL="711200" indent="-711200">
              <a:lnSpc>
                <a:spcPct val="100000"/>
              </a:lnSpc>
              <a:buNone/>
            </a:pPr>
            <a:endParaRPr lang="nl-NL" dirty="0">
              <a:latin typeface="Calibri" panose="020F0502020204030204" pitchFamily="34" charset="0"/>
              <a:cs typeface="Calibri" panose="020F0502020204030204" pitchFamily="34" charset="0"/>
            </a:endParaRPr>
          </a:p>
          <a:p>
            <a:pPr marL="711200" indent="-711200">
              <a:lnSpc>
                <a:spcPct val="100000"/>
              </a:lnSpc>
              <a:buNone/>
            </a:pPr>
            <a:r>
              <a:rPr lang="nl-NL" dirty="0">
                <a:latin typeface="Calibri" panose="020F0502020204030204" pitchFamily="34" charset="0"/>
                <a:cs typeface="Calibri" panose="020F0502020204030204" pitchFamily="34" charset="0"/>
              </a:rPr>
              <a:t>Stap 2:	</a:t>
            </a:r>
            <a:r>
              <a:rPr lang="nl-NL" sz="1800" dirty="0">
                <a:effectLst/>
                <a:latin typeface="Calibri" panose="020F0502020204030204" pitchFamily="34" charset="0"/>
                <a:cs typeface="Calibri" panose="020F0502020204030204" pitchFamily="34" charset="0"/>
              </a:rPr>
              <a:t>Schrijf alle nieuwsgierige vragen op in het vragenformulier. Dwing jezelf om minimaal 10 vragen te stellen en op te schrijven.</a:t>
            </a:r>
          </a:p>
          <a:p>
            <a:pPr marL="711200" indent="-711200">
              <a:lnSpc>
                <a:spcPct val="100000"/>
              </a:lnSpc>
              <a:buNone/>
            </a:pPr>
            <a:r>
              <a:rPr lang="nl-NL" sz="1800" dirty="0">
                <a:effectLst/>
                <a:latin typeface="Calibri" panose="020F0502020204030204" pitchFamily="34" charset="0"/>
                <a:cs typeface="Calibri" panose="020F0502020204030204" pitchFamily="34" charset="0"/>
              </a:rPr>
              <a:t> </a:t>
            </a:r>
          </a:p>
          <a:p>
            <a:pPr marL="711200" indent="-711200">
              <a:lnSpc>
                <a:spcPct val="100000"/>
              </a:lnSpc>
              <a:buNone/>
            </a:pPr>
            <a:r>
              <a:rPr lang="nl-NL" dirty="0">
                <a:solidFill>
                  <a:srgbClr val="0070C0"/>
                </a:solidFill>
                <a:latin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Kijk naar de wereld om je heen - </a:t>
            </a:r>
            <a:r>
              <a:rPr lang="nl-NL" dirty="0" err="1">
                <a:solidFill>
                  <a:srgbClr val="007250"/>
                </a:solidFill>
                <a:latin typeface="Calibri" panose="020F0502020204030204" pitchFamily="34" charset="0"/>
                <a:cs typeface="Calibri" panose="020F0502020204030204" pitchFamily="34" charset="0"/>
              </a:rPr>
              <a:t>Formulier.docx</a:t>
            </a:r>
            <a:endParaRPr lang="nl-NL" dirty="0">
              <a:solidFill>
                <a:srgbClr val="007250"/>
              </a:solidFill>
              <a:latin typeface="Calibri" panose="020F0502020204030204" pitchFamily="34" charset="0"/>
              <a:cs typeface="Calibri" panose="020F0502020204030204" pitchFamily="34" charset="0"/>
            </a:endParaRPr>
          </a:p>
          <a:p>
            <a:pPr marL="711200" indent="-711200">
              <a:lnSpc>
                <a:spcPct val="100000"/>
              </a:lnSpc>
              <a:buNone/>
            </a:pPr>
            <a:endParaRPr lang="nl-NL" dirty="0">
              <a:solidFill>
                <a:srgbClr val="0070C0"/>
              </a:solidFill>
              <a:latin typeface="Calibri" panose="020F0502020204030204" pitchFamily="34" charset="0"/>
              <a:cs typeface="Calibri" panose="020F0502020204030204" pitchFamily="34" charset="0"/>
            </a:endParaRPr>
          </a:p>
          <a:p>
            <a:pPr marL="711200" indent="-711200">
              <a:lnSpc>
                <a:spcPct val="100000"/>
              </a:lnSpc>
              <a:buNone/>
            </a:pPr>
            <a:endParaRPr lang="nl-NL" dirty="0">
              <a:solidFill>
                <a:srgbClr val="0070C0"/>
              </a:solidFill>
              <a:latin typeface="Calibri" panose="020F0502020204030204" pitchFamily="34" charset="0"/>
              <a:cs typeface="Calibri" panose="020F0502020204030204" pitchFamily="34" charset="0"/>
            </a:endParaRPr>
          </a:p>
          <a:p>
            <a:pPr marL="711200" indent="-711200">
              <a:lnSpc>
                <a:spcPct val="100000"/>
              </a:lnSpc>
              <a:buNone/>
            </a:pPr>
            <a:r>
              <a:rPr lang="nl-NL" dirty="0">
                <a:solidFill>
                  <a:srgbClr val="0070C0"/>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Terug naar Opdracht 3: thema kiezen</a:t>
            </a:r>
            <a:endParaRPr lang="nl-NL" dirty="0">
              <a:solidFill>
                <a:srgbClr val="0070C0"/>
              </a:solidFill>
              <a:latin typeface="Calibri" panose="020F0502020204030204" pitchFamily="34" charset="0"/>
              <a:cs typeface="Calibri" panose="020F0502020204030204" pitchFamily="34" charset="0"/>
            </a:endParaRPr>
          </a:p>
          <a:p>
            <a:pPr marL="711200" indent="-711200">
              <a:lnSpc>
                <a:spcPct val="100000"/>
              </a:lnSpc>
              <a:buNone/>
            </a:pPr>
            <a:endParaRPr lang="nl-NL" dirty="0">
              <a:solidFill>
                <a:srgbClr val="0070C0"/>
              </a:solidFill>
            </a:endParaRPr>
          </a:p>
          <a:p>
            <a:pPr marL="0" indent="0">
              <a:lnSpc>
                <a:spcPct val="100000"/>
              </a:lnSpc>
              <a:buNone/>
            </a:pPr>
            <a:endParaRPr lang="nl-NL" dirty="0">
              <a:solidFill>
                <a:srgbClr val="0070C0"/>
              </a:solidFill>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4"/>
          <a:stretch>
            <a:fillRect/>
          </a:stretch>
        </p:blipFill>
        <p:spPr>
          <a:xfrm>
            <a:off x="838199" y="2282"/>
            <a:ext cx="1152604" cy="1201230"/>
          </a:xfrm>
          <a:prstGeom prst="rect">
            <a:avLst/>
          </a:prstGeom>
        </p:spPr>
      </p:pic>
      <p:pic>
        <p:nvPicPr>
          <p:cNvPr id="3" name="Afbeelding 2">
            <a:hlinkClick r:id="rId5" action="ppaction://hlinksldjump"/>
            <a:extLst>
              <a:ext uri="{FF2B5EF4-FFF2-40B4-BE49-F238E27FC236}">
                <a16:creationId xmlns:a16="http://schemas.microsoft.com/office/drawing/2014/main" id="{333B62E7-2493-866F-8061-928AA92E0243}"/>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5" name="Afbeelding 4">
            <a:hlinkClick r:id="rId7" action="ppaction://hlinksldjump"/>
            <a:extLst>
              <a:ext uri="{FF2B5EF4-FFF2-40B4-BE49-F238E27FC236}">
                <a16:creationId xmlns:a16="http://schemas.microsoft.com/office/drawing/2014/main" id="{4E0B8A3A-1A81-2946-65CA-6D3445BD5535}"/>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6" name="Afbeelding 5">
            <a:hlinkClick r:id="rId9" action="ppaction://hlinksldjump"/>
            <a:extLst>
              <a:ext uri="{FF2B5EF4-FFF2-40B4-BE49-F238E27FC236}">
                <a16:creationId xmlns:a16="http://schemas.microsoft.com/office/drawing/2014/main" id="{3DB92795-3A7E-F82D-57D4-7481AD48D884}"/>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3" name="Afbeelding 12">
            <a:hlinkClick r:id="rId11" action="ppaction://hlinksldjump"/>
            <a:extLst>
              <a:ext uri="{FF2B5EF4-FFF2-40B4-BE49-F238E27FC236}">
                <a16:creationId xmlns:a16="http://schemas.microsoft.com/office/drawing/2014/main" id="{E7D8B53A-DA13-6AEC-6AAA-885AAAE242EB}"/>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5" name="Afbeelding 14">
            <a:hlinkClick r:id="rId13" action="ppaction://hlinksldjump"/>
            <a:extLst>
              <a:ext uri="{FF2B5EF4-FFF2-40B4-BE49-F238E27FC236}">
                <a16:creationId xmlns:a16="http://schemas.microsoft.com/office/drawing/2014/main" id="{1EE70A48-6C31-F2B1-2AB2-990F874B8541}"/>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6" name="Afbeelding 15" descr="Afbeelding met tekst, logo, schermopname, ontwerp&#10;&#10;Automatisch gegenereerde beschrijving">
            <a:hlinkClick r:id="rId15" action="ppaction://hlinksldjump"/>
            <a:extLst>
              <a:ext uri="{FF2B5EF4-FFF2-40B4-BE49-F238E27FC236}">
                <a16:creationId xmlns:a16="http://schemas.microsoft.com/office/drawing/2014/main" id="{077EE321-766B-FBE6-FE1E-AEA078F313F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7" name="Afbeelding 16" descr="Afbeelding met tekst, logo, Graphics, Lettertype&#10;&#10;Automatisch gegenereerde beschrijving">
            <a:hlinkClick r:id="rId17" action="ppaction://hlinksldjump"/>
            <a:extLst>
              <a:ext uri="{FF2B5EF4-FFF2-40B4-BE49-F238E27FC236}">
                <a16:creationId xmlns:a16="http://schemas.microsoft.com/office/drawing/2014/main" id="{47C23890-BF83-2CC0-1657-53827BB4C7CE}"/>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8" name="Afbeelding 17">
            <a:hlinkClick r:id="rId19" action="ppaction://hlinksldjump"/>
            <a:extLst>
              <a:ext uri="{FF2B5EF4-FFF2-40B4-BE49-F238E27FC236}">
                <a16:creationId xmlns:a16="http://schemas.microsoft.com/office/drawing/2014/main" id="{04C1B429-535B-5CE3-9CB8-FC18049A04C8}"/>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1" name="Afbeelding 20">
            <a:hlinkClick r:id="rId21" action="ppaction://hlinksldjump"/>
            <a:extLst>
              <a:ext uri="{FF2B5EF4-FFF2-40B4-BE49-F238E27FC236}">
                <a16:creationId xmlns:a16="http://schemas.microsoft.com/office/drawing/2014/main" id="{DA95F4D5-BD31-7A71-792F-4E97BE82A23E}"/>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7" name="Afbeelding 6">
            <a:extLst>
              <a:ext uri="{FF2B5EF4-FFF2-40B4-BE49-F238E27FC236}">
                <a16:creationId xmlns:a16="http://schemas.microsoft.com/office/drawing/2014/main" id="{55D90BB6-520D-D4DC-8374-9E63CC874FBE}"/>
              </a:ext>
            </a:extLst>
          </p:cNvPr>
          <p:cNvPicPr>
            <a:picLocks noChangeAspect="1"/>
          </p:cNvPicPr>
          <p:nvPr/>
        </p:nvPicPr>
        <p:blipFill>
          <a:blip r:embed="rId23"/>
          <a:stretch>
            <a:fillRect/>
          </a:stretch>
        </p:blipFill>
        <p:spPr>
          <a:xfrm>
            <a:off x="827593" y="4689843"/>
            <a:ext cx="385630" cy="346455"/>
          </a:xfrm>
          <a:prstGeom prst="rect">
            <a:avLst/>
          </a:prstGeom>
        </p:spPr>
      </p:pic>
      <p:sp>
        <p:nvSpPr>
          <p:cNvPr id="8" name="Tijdelijke aanduiding voor inhoud 2">
            <a:extLst>
              <a:ext uri="{FF2B5EF4-FFF2-40B4-BE49-F238E27FC236}">
                <a16:creationId xmlns:a16="http://schemas.microsoft.com/office/drawing/2014/main" id="{DEBEF6C4-687F-12FA-46D4-0A417B78AFEE}"/>
              </a:ext>
            </a:extLst>
          </p:cNvPr>
          <p:cNvSpPr txBox="1">
            <a:spLocks/>
          </p:cNvSpPr>
          <p:nvPr/>
        </p:nvSpPr>
        <p:spPr>
          <a:xfrm>
            <a:off x="7854065" y="4377956"/>
            <a:ext cx="3733799" cy="2289904"/>
          </a:xfrm>
          <a:prstGeom prst="rect">
            <a:avLst/>
          </a:prstGeom>
          <a:solidFill>
            <a:srgbClr val="F7FFF0"/>
          </a:solidFill>
        </p:spPr>
        <p:txBody>
          <a:bodyPr vert="horz" lIns="0" tIns="0" rIns="0" bIns="0" rtlCol="0">
            <a:noAutofit/>
          </a:bodyPr>
          <a:lstStyle>
            <a:lvl1pPr marL="216000" indent="-216000" algn="l" defTabSz="914400" rtl="0" eaLnBrk="1" latinLnBrk="0" hangingPunct="1">
              <a:lnSpc>
                <a:spcPct val="135000"/>
              </a:lnSpc>
              <a:spcBef>
                <a:spcPts val="0"/>
              </a:spcBef>
              <a:buFont typeface="Arial" panose="020B0604020202020204" pitchFamily="34" charset="0"/>
              <a:buChar char="•"/>
              <a:defRPr sz="1800" kern="1200" baseline="0">
                <a:solidFill>
                  <a:schemeClr val="tx1"/>
                </a:solidFill>
                <a:latin typeface="+mn-lt"/>
                <a:ea typeface="+mn-ea"/>
                <a:cs typeface="+mn-cs"/>
              </a:defRPr>
            </a:lvl1pPr>
            <a:lvl2pPr marL="432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indent="0">
              <a:lnSpc>
                <a:spcPct val="100000"/>
              </a:lnSpc>
              <a:buFont typeface="Arial" panose="020B0604020202020204" pitchFamily="34" charset="0"/>
              <a:buNone/>
            </a:pPr>
            <a:r>
              <a:rPr lang="nl-NL" sz="1200" b="1" dirty="0">
                <a:latin typeface="Calibri" panose="020F0502020204030204" pitchFamily="34" charset="0"/>
                <a:cs typeface="Calibri" panose="020F0502020204030204" pitchFamily="34" charset="0"/>
              </a:rPr>
              <a:t>Voorbeeld</a:t>
            </a:r>
          </a:p>
          <a:p>
            <a:pPr marL="88900" indent="0">
              <a:lnSpc>
                <a:spcPct val="100000"/>
              </a:lnSpc>
              <a:buFont typeface="Arial" panose="020B0604020202020204" pitchFamily="34" charset="0"/>
              <a:buNone/>
            </a:pPr>
            <a:r>
              <a:rPr lang="nl-NL" sz="1200" dirty="0">
                <a:latin typeface="Calibri" panose="020F0502020204030204" pitchFamily="34" charset="0"/>
                <a:cs typeface="Calibri" panose="020F0502020204030204" pitchFamily="34" charset="0"/>
              </a:rPr>
              <a:t>Het thema dat je gekozen hebt, is </a:t>
            </a:r>
            <a:r>
              <a:rPr lang="nl-NL" sz="1200" i="1" dirty="0">
                <a:latin typeface="Calibri" panose="020F0502020204030204" pitchFamily="34" charset="0"/>
                <a:cs typeface="Calibri" panose="020F0502020204030204" pitchFamily="34" charset="0"/>
              </a:rPr>
              <a:t>gezondheid</a:t>
            </a:r>
            <a:r>
              <a:rPr lang="nl-NL" sz="1200" dirty="0">
                <a:latin typeface="Calibri" panose="020F0502020204030204" pitchFamily="34" charset="0"/>
                <a:cs typeface="Calibri" panose="020F0502020204030204" pitchFamily="34" charset="0"/>
              </a:rPr>
              <a:t>. Je fietst naar huis en ziet allerlei mensen op straat. Je vraagt je af: Zijn deze mensen gezond? Wanneer ben je eigenlijk gezond? Je fietst door een park. Je vraagt je af: Is dit een gezonde leefomgeving? Zouden mensen die hier in de buurt wonen of </a:t>
            </a:r>
            <a:r>
              <a:rPr lang="nl-NL" sz="1200" dirty="0" err="1">
                <a:latin typeface="Calibri" panose="020F0502020204030204" pitchFamily="34" charset="0"/>
                <a:cs typeface="Calibri" panose="020F0502020204030204" pitchFamily="34" charset="0"/>
              </a:rPr>
              <a:t>recreëren</a:t>
            </a:r>
            <a:r>
              <a:rPr lang="nl-NL" sz="1200" dirty="0">
                <a:latin typeface="Calibri" panose="020F0502020204030204" pitchFamily="34" charset="0"/>
                <a:cs typeface="Calibri" panose="020F0502020204030204" pitchFamily="34" charset="0"/>
              </a:rPr>
              <a:t> gezonder zijn dan mensen die naast de fabriek wonen? Je fietst op een drukke weg waar veel auto’s voorbijkomen. Je vraagt je af: Ze zeggen altijd dat uitlaatgassen ongezond zijn, maar waarom is dat eigenlijk zo? Wat gebeurt er precies in het lichaam als mensen de gassen veel inademen?</a:t>
            </a:r>
            <a:endParaRPr lang="nl-NL" dirty="0">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endParaRPr lang="nl-NL" dirty="0">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endParaRPr lang="nl-NL" dirty="0"/>
          </a:p>
          <a:p>
            <a:pPr marL="0" indent="0">
              <a:lnSpc>
                <a:spcPct val="100000"/>
              </a:lnSpc>
              <a:buFont typeface="Arial" panose="020B0604020202020204" pitchFamily="34" charset="0"/>
              <a:buNone/>
            </a:pPr>
            <a:endParaRPr lang="nl-NL"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6415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10033827" cy="507560"/>
          </a:xfrm>
        </p:spPr>
        <p:txBody>
          <a:bodyPr/>
          <a:lstStyle/>
          <a:p>
            <a:r>
              <a:rPr lang="nl-NL" dirty="0">
                <a:latin typeface="Calibri" panose="020F0502020204030204" pitchFamily="34" charset="0"/>
                <a:cs typeface="Calibri" panose="020F0502020204030204" pitchFamily="34" charset="0"/>
              </a:rPr>
              <a:t>Activiteit : vragen stellen vanuit een ander perspectief</a:t>
            </a:r>
          </a:p>
        </p:txBody>
      </p:sp>
      <p:sp>
        <p:nvSpPr>
          <p:cNvPr id="10" name="Tijdelijke aanduiding voor inhoud 2">
            <a:extLst>
              <a:ext uri="{FF2B5EF4-FFF2-40B4-BE49-F238E27FC236}">
                <a16:creationId xmlns:a16="http://schemas.microsoft.com/office/drawing/2014/main" id="{4CC5520A-9005-0150-769B-4389A3B01F6B}"/>
              </a:ext>
            </a:extLst>
          </p:cNvPr>
          <p:cNvSpPr>
            <a:spLocks noGrp="1"/>
          </p:cNvSpPr>
          <p:nvPr>
            <p:ph idx="1"/>
          </p:nvPr>
        </p:nvSpPr>
        <p:spPr>
          <a:xfrm>
            <a:off x="838200" y="1420754"/>
            <a:ext cx="11182350" cy="4497445"/>
          </a:xfrm>
        </p:spPr>
        <p:txBody>
          <a:bodyPr/>
          <a:lstStyle/>
          <a:p>
            <a:pPr marL="533400" indent="-533400">
              <a:lnSpc>
                <a:spcPct val="100000"/>
              </a:lnSpc>
              <a:buNone/>
              <a:tabLst>
                <a:tab pos="38100" algn="l"/>
              </a:tabLst>
            </a:pPr>
            <a:r>
              <a:rPr lang="nl-NL" dirty="0">
                <a:latin typeface="Calibri" panose="020F0502020204030204" pitchFamily="34" charset="0"/>
                <a:cs typeface="Calibri" panose="020F0502020204030204" pitchFamily="34" charset="0"/>
              </a:rPr>
              <a:t>Doel:	J</a:t>
            </a:r>
            <a:r>
              <a:rPr lang="nl-NL" sz="1800" dirty="0">
                <a:effectLst/>
                <a:latin typeface="Calibri" panose="020F0502020204030204" pitchFamily="34" charset="0"/>
                <a:cs typeface="Calibri" panose="020F0502020204030204" pitchFamily="34" charset="0"/>
              </a:rPr>
              <a:t>e gaat zo veel mogelijk nieuwsgierige vragen verzamelen. Je ontdekt gewone en ongewone dingen doordat jij jouw thema steeds vanuit een ander perspectief bekijkt.  </a:t>
            </a:r>
            <a:endParaRPr lang="nl-NL" dirty="0">
              <a:effectLst/>
              <a:latin typeface="Calibri" panose="020F0502020204030204" pitchFamily="34" charset="0"/>
              <a:cs typeface="Calibri" panose="020F0502020204030204" pitchFamily="34" charset="0"/>
            </a:endParaRPr>
          </a:p>
          <a:p>
            <a:pPr marL="0" indent="0">
              <a:lnSpc>
                <a:spcPct val="100000"/>
              </a:lnSpc>
              <a:buNone/>
            </a:pPr>
            <a:endParaRPr lang="nl-NL" dirty="0">
              <a:latin typeface="Calibri" panose="020F0502020204030204" pitchFamily="34" charset="0"/>
              <a:cs typeface="Calibri" panose="020F0502020204030204" pitchFamily="34" charset="0"/>
            </a:endParaRPr>
          </a:p>
          <a:p>
            <a:pPr marL="0" indent="0">
              <a:lnSpc>
                <a:spcPct val="100000"/>
              </a:lnSpc>
              <a:buNone/>
            </a:pPr>
            <a:r>
              <a:rPr lang="nl-NL" dirty="0">
                <a:latin typeface="Calibri" panose="020F0502020204030204" pitchFamily="34" charset="0"/>
                <a:cs typeface="Calibri" panose="020F0502020204030204" pitchFamily="34" charset="0"/>
              </a:rPr>
              <a:t>Benodigdheden: Pen en papier</a:t>
            </a:r>
          </a:p>
          <a:p>
            <a:pPr marL="0" indent="0">
              <a:lnSpc>
                <a:spcPct val="100000"/>
              </a:lnSpc>
              <a:buNone/>
            </a:pPr>
            <a:endParaRPr lang="nl-NL" dirty="0">
              <a:solidFill>
                <a:srgbClr val="0070C0"/>
              </a:solidFill>
              <a:latin typeface="Calibri" panose="020F0502020204030204" pitchFamily="34" charset="0"/>
              <a:cs typeface="Calibri" panose="020F0502020204030204" pitchFamily="34" charset="0"/>
            </a:endParaRPr>
          </a:p>
          <a:p>
            <a:pPr marL="711200" indent="-711200">
              <a:lnSpc>
                <a:spcPct val="100000"/>
              </a:lnSpc>
              <a:buNone/>
            </a:pPr>
            <a:r>
              <a:rPr lang="nl-NL" dirty="0">
                <a:latin typeface="Calibri" panose="020F0502020204030204" pitchFamily="34" charset="0"/>
                <a:cs typeface="Calibri" panose="020F0502020204030204" pitchFamily="34" charset="0"/>
              </a:rPr>
              <a:t>Stap 1:	</a:t>
            </a:r>
            <a:r>
              <a:rPr lang="nl-NL" sz="1800" dirty="0">
                <a:effectLst/>
                <a:latin typeface="Calibri" panose="020F0502020204030204" pitchFamily="34" charset="0"/>
                <a:cs typeface="Calibri" panose="020F0502020204030204" pitchFamily="34" charset="0"/>
              </a:rPr>
              <a:t>Bekijk het thema eens vanuit een ander perspectief en stel daar nieuwsgierige vragen bij. Een ander perspectief kan bijvoorbeeld een bepaald beroep, persoon, cultuur, periode of plaats zijn. Wat voor nieuwsgierige vragen kan je stellen vanuit dat perspectief?</a:t>
            </a:r>
          </a:p>
          <a:p>
            <a:pPr marL="711200" indent="-711200">
              <a:lnSpc>
                <a:spcPct val="100000"/>
              </a:lnSpc>
              <a:buNone/>
            </a:pPr>
            <a:endParaRPr lang="nl-NL" dirty="0">
              <a:latin typeface="Calibri" panose="020F0502020204030204" pitchFamily="34" charset="0"/>
              <a:cs typeface="Calibri" panose="020F0502020204030204" pitchFamily="34" charset="0"/>
            </a:endParaRPr>
          </a:p>
          <a:p>
            <a:pPr marL="711200" indent="-711200">
              <a:lnSpc>
                <a:spcPct val="100000"/>
              </a:lnSpc>
              <a:buNone/>
            </a:pPr>
            <a:r>
              <a:rPr lang="nl-NL" dirty="0">
                <a:latin typeface="Calibri" panose="020F0502020204030204" pitchFamily="34" charset="0"/>
                <a:cs typeface="Calibri" panose="020F0502020204030204" pitchFamily="34" charset="0"/>
              </a:rPr>
              <a:t>Stap 2:	</a:t>
            </a:r>
            <a:r>
              <a:rPr lang="nl-NL" sz="1800" dirty="0">
                <a:effectLst/>
                <a:latin typeface="Calibri" panose="020F0502020204030204" pitchFamily="34" charset="0"/>
                <a:cs typeface="Calibri" panose="020F0502020204030204" pitchFamily="34" charset="0"/>
              </a:rPr>
              <a:t>Schrijf alle nieuwsgierige vragen op in het vragenformulier. Dwing jezelf om minimaal 10 vragen te stellen en op te schrijven.</a:t>
            </a:r>
          </a:p>
          <a:p>
            <a:pPr marL="711200" indent="-711200">
              <a:lnSpc>
                <a:spcPct val="100000"/>
              </a:lnSpc>
              <a:buNone/>
            </a:pPr>
            <a:endParaRPr lang="nl-NL" sz="1800" dirty="0">
              <a:effectLst/>
              <a:latin typeface="Calibri" panose="020F0502020204030204" pitchFamily="34" charset="0"/>
              <a:cs typeface="Calibri" panose="020F0502020204030204" pitchFamily="34" charset="0"/>
            </a:endParaRPr>
          </a:p>
          <a:p>
            <a:pPr marL="711200" indent="-711200">
              <a:lnSpc>
                <a:spcPct val="100000"/>
              </a:lnSpc>
              <a:buNone/>
            </a:pPr>
            <a:r>
              <a:rPr lang="nl-NL" dirty="0">
                <a:solidFill>
                  <a:srgbClr val="007250"/>
                </a:solidFill>
                <a:latin typeface="Calibri" panose="020F0502020204030204" pitchFamily="34" charset="0"/>
                <a:cs typeface="Calibri" panose="020F0502020204030204" pitchFamily="34" charset="0"/>
              </a:rPr>
              <a:t>         Stel vragen vanuit een ander perspectief - </a:t>
            </a:r>
            <a:r>
              <a:rPr lang="nl-NL" dirty="0" err="1">
                <a:solidFill>
                  <a:srgbClr val="007250"/>
                </a:solidFill>
                <a:latin typeface="Calibri" panose="020F0502020204030204" pitchFamily="34" charset="0"/>
                <a:cs typeface="Calibri" panose="020F0502020204030204" pitchFamily="34" charset="0"/>
              </a:rPr>
              <a:t>Formulier.docx</a:t>
            </a:r>
            <a:endParaRPr lang="nl-NL" dirty="0">
              <a:latin typeface="Calibri" panose="020F0502020204030204" pitchFamily="34" charset="0"/>
              <a:cs typeface="Calibri" panose="020F0502020204030204" pitchFamily="34" charset="0"/>
            </a:endParaRPr>
          </a:p>
          <a:p>
            <a:pPr marL="711200" indent="-711200">
              <a:lnSpc>
                <a:spcPct val="100000"/>
              </a:lnSpc>
              <a:buNone/>
            </a:pPr>
            <a:r>
              <a:rPr lang="nl-NL" sz="1800" dirty="0">
                <a:effectLst/>
                <a:latin typeface="Calibri" panose="020F0502020204030204" pitchFamily="34" charset="0"/>
                <a:cs typeface="Calibri" panose="020F0502020204030204" pitchFamily="34" charset="0"/>
              </a:rPr>
              <a:t> </a:t>
            </a:r>
          </a:p>
          <a:p>
            <a:pPr marL="711200" indent="-711200">
              <a:lnSpc>
                <a:spcPct val="100000"/>
              </a:lnSpc>
              <a:buNone/>
            </a:pPr>
            <a:endParaRPr lang="nl-NL" sz="1800" dirty="0">
              <a:effectLst/>
              <a:latin typeface="Calibri" panose="020F0502020204030204" pitchFamily="34" charset="0"/>
              <a:cs typeface="Calibri" panose="020F0502020204030204" pitchFamily="34" charset="0"/>
            </a:endParaRPr>
          </a:p>
          <a:p>
            <a:pPr marL="711200" indent="-711200">
              <a:lnSpc>
                <a:spcPct val="100000"/>
              </a:lnSpc>
              <a:buNone/>
            </a:pPr>
            <a:r>
              <a:rPr lang="nl-NL" dirty="0">
                <a:solidFill>
                  <a:srgbClr val="0070C0"/>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Terug naar Opdracht 3: thema kiezen</a:t>
            </a:r>
            <a:endParaRPr lang="nl-NL" dirty="0">
              <a:solidFill>
                <a:srgbClr val="0070C0"/>
              </a:solidFill>
              <a:latin typeface="Calibri" panose="020F0502020204030204" pitchFamily="34" charset="0"/>
              <a:cs typeface="Calibri" panose="020F0502020204030204" pitchFamily="34" charset="0"/>
            </a:endParaRPr>
          </a:p>
          <a:p>
            <a:pPr marL="711200" indent="-711200">
              <a:lnSpc>
                <a:spcPct val="100000"/>
              </a:lnSpc>
              <a:buNone/>
            </a:pPr>
            <a:endParaRPr lang="nl-NL" dirty="0">
              <a:solidFill>
                <a:srgbClr val="0070C0"/>
              </a:solidFill>
            </a:endParaRPr>
          </a:p>
          <a:p>
            <a:pPr marL="711200" indent="-711200">
              <a:lnSpc>
                <a:spcPct val="100000"/>
              </a:lnSpc>
              <a:buNone/>
            </a:pPr>
            <a:endParaRPr lang="nl-NL" dirty="0"/>
          </a:p>
          <a:p>
            <a:pPr marL="0" indent="0">
              <a:lnSpc>
                <a:spcPct val="100000"/>
              </a:lnSpc>
              <a:buNone/>
            </a:pPr>
            <a:endParaRPr lang="nl-NL" dirty="0">
              <a:solidFill>
                <a:srgbClr val="0070C0"/>
              </a:solidFill>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4"/>
          <a:stretch>
            <a:fillRect/>
          </a:stretch>
        </p:blipFill>
        <p:spPr>
          <a:xfrm>
            <a:off x="838199" y="2282"/>
            <a:ext cx="1152604" cy="1201230"/>
          </a:xfrm>
          <a:prstGeom prst="rect">
            <a:avLst/>
          </a:prstGeom>
        </p:spPr>
      </p:pic>
      <p:pic>
        <p:nvPicPr>
          <p:cNvPr id="5" name="Afbeelding 4">
            <a:hlinkClick r:id="rId5" action="ppaction://hlinksldjump"/>
            <a:extLst>
              <a:ext uri="{FF2B5EF4-FFF2-40B4-BE49-F238E27FC236}">
                <a16:creationId xmlns:a16="http://schemas.microsoft.com/office/drawing/2014/main" id="{514086AE-68C1-B44D-6754-049034830DE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6" name="Afbeelding 5">
            <a:hlinkClick r:id="rId7" action="ppaction://hlinksldjump"/>
            <a:extLst>
              <a:ext uri="{FF2B5EF4-FFF2-40B4-BE49-F238E27FC236}">
                <a16:creationId xmlns:a16="http://schemas.microsoft.com/office/drawing/2014/main" id="{F8A5719D-8236-7370-B6A1-7750D9DB6FC5}"/>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8" name="Afbeelding 7">
            <a:hlinkClick r:id="rId9" action="ppaction://hlinksldjump"/>
            <a:extLst>
              <a:ext uri="{FF2B5EF4-FFF2-40B4-BE49-F238E27FC236}">
                <a16:creationId xmlns:a16="http://schemas.microsoft.com/office/drawing/2014/main" id="{88BD2489-E65E-2945-67DB-3CBF039ABACB}"/>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1" name="Afbeelding 10">
            <a:hlinkClick r:id="rId11" action="ppaction://hlinksldjump"/>
            <a:extLst>
              <a:ext uri="{FF2B5EF4-FFF2-40B4-BE49-F238E27FC236}">
                <a16:creationId xmlns:a16="http://schemas.microsoft.com/office/drawing/2014/main" id="{DA7E259F-DF55-CCFE-4C4E-FCE856289172}"/>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3" name="Afbeelding 12">
            <a:hlinkClick r:id="rId13" action="ppaction://hlinksldjump"/>
            <a:extLst>
              <a:ext uri="{FF2B5EF4-FFF2-40B4-BE49-F238E27FC236}">
                <a16:creationId xmlns:a16="http://schemas.microsoft.com/office/drawing/2014/main" id="{755CEE30-1ADD-6EF3-71BB-52395030A732}"/>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5" name="Afbeelding 14" descr="Afbeelding met tekst, logo, schermopname, ontwerp&#10;&#10;Automatisch gegenereerde beschrijving">
            <a:hlinkClick r:id="rId15" action="ppaction://hlinksldjump"/>
            <a:extLst>
              <a:ext uri="{FF2B5EF4-FFF2-40B4-BE49-F238E27FC236}">
                <a16:creationId xmlns:a16="http://schemas.microsoft.com/office/drawing/2014/main" id="{D641CCA4-4F58-6BCB-9517-432D2F6DCD41}"/>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6" name="Afbeelding 15" descr="Afbeelding met tekst, logo, Graphics, Lettertype&#10;&#10;Automatisch gegenereerde beschrijving">
            <a:hlinkClick r:id="rId17" action="ppaction://hlinksldjump"/>
            <a:extLst>
              <a:ext uri="{FF2B5EF4-FFF2-40B4-BE49-F238E27FC236}">
                <a16:creationId xmlns:a16="http://schemas.microsoft.com/office/drawing/2014/main" id="{E54F69CB-2F4E-9489-779C-6612F5EC92C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7" name="Afbeelding 16">
            <a:hlinkClick r:id="rId19" action="ppaction://hlinksldjump"/>
            <a:extLst>
              <a:ext uri="{FF2B5EF4-FFF2-40B4-BE49-F238E27FC236}">
                <a16:creationId xmlns:a16="http://schemas.microsoft.com/office/drawing/2014/main" id="{6201E327-58A1-4DD5-5765-FA1E5CD857E6}"/>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18" name="Afbeelding 17">
            <a:hlinkClick r:id="rId21" action="ppaction://hlinksldjump"/>
            <a:extLst>
              <a:ext uri="{FF2B5EF4-FFF2-40B4-BE49-F238E27FC236}">
                <a16:creationId xmlns:a16="http://schemas.microsoft.com/office/drawing/2014/main" id="{82922613-7C22-2B48-0096-2BBEA609411B}"/>
              </a:ext>
            </a:extLst>
          </p:cNvPr>
          <p:cNvPicPr>
            <a:picLocks noChangeAspect="1"/>
          </p:cNvPicPr>
          <p:nvPr/>
        </p:nvPicPr>
        <p:blipFill>
          <a:blip r:embed="rId22"/>
          <a:stretch>
            <a:fillRect/>
          </a:stretch>
        </p:blipFill>
        <p:spPr>
          <a:xfrm flipH="1">
            <a:off x="634022" y="6341577"/>
            <a:ext cx="325344" cy="329489"/>
          </a:xfrm>
          <a:prstGeom prst="rect">
            <a:avLst/>
          </a:prstGeom>
        </p:spPr>
      </p:pic>
      <p:sp>
        <p:nvSpPr>
          <p:cNvPr id="3" name="Tijdelijke aanduiding voor inhoud 2">
            <a:extLst>
              <a:ext uri="{FF2B5EF4-FFF2-40B4-BE49-F238E27FC236}">
                <a16:creationId xmlns:a16="http://schemas.microsoft.com/office/drawing/2014/main" id="{A168D42C-B1FC-4B7F-CBC1-20F83AA9CB20}"/>
              </a:ext>
            </a:extLst>
          </p:cNvPr>
          <p:cNvSpPr txBox="1">
            <a:spLocks/>
          </p:cNvSpPr>
          <p:nvPr/>
        </p:nvSpPr>
        <p:spPr>
          <a:xfrm>
            <a:off x="7562851" y="4174756"/>
            <a:ext cx="4318000" cy="2594344"/>
          </a:xfrm>
          <a:prstGeom prst="rect">
            <a:avLst/>
          </a:prstGeom>
          <a:solidFill>
            <a:srgbClr val="F7FFF0"/>
          </a:solidFill>
        </p:spPr>
        <p:txBody>
          <a:bodyPr vert="horz" lIns="0" tIns="0" rIns="0" bIns="0" rtlCol="0">
            <a:noAutofit/>
          </a:bodyPr>
          <a:lstStyle>
            <a:lvl1pPr marL="216000" indent="-216000" algn="l" defTabSz="914400" rtl="0" eaLnBrk="1" latinLnBrk="0" hangingPunct="1">
              <a:lnSpc>
                <a:spcPct val="135000"/>
              </a:lnSpc>
              <a:spcBef>
                <a:spcPts val="0"/>
              </a:spcBef>
              <a:buFont typeface="Arial" panose="020B0604020202020204" pitchFamily="34" charset="0"/>
              <a:buChar char="•"/>
              <a:defRPr sz="1800" kern="1200" baseline="0">
                <a:solidFill>
                  <a:schemeClr val="tx1"/>
                </a:solidFill>
                <a:latin typeface="+mn-lt"/>
                <a:ea typeface="+mn-ea"/>
                <a:cs typeface="+mn-cs"/>
              </a:defRPr>
            </a:lvl1pPr>
            <a:lvl2pPr marL="432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2pPr>
            <a:lvl3pPr marL="648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3pPr>
            <a:lvl4pPr marL="864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4pPr>
            <a:lvl5pPr marL="1080000" indent="-216000" algn="l" defTabSz="914400" rtl="0" eaLnBrk="1" latinLnBrk="0" hangingPunct="1">
              <a:lnSpc>
                <a:spcPct val="135000"/>
              </a:lnSpc>
              <a:spcBef>
                <a:spcPts val="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88900" indent="0">
              <a:lnSpc>
                <a:spcPct val="100000"/>
              </a:lnSpc>
              <a:buFont typeface="Arial" panose="020B0604020202020204" pitchFamily="34" charset="0"/>
              <a:buNone/>
            </a:pPr>
            <a:r>
              <a:rPr lang="nl-NL" sz="1200" b="1" dirty="0">
                <a:latin typeface="Calibri" panose="020F0502020204030204" pitchFamily="34" charset="0"/>
                <a:cs typeface="Calibri" panose="020F0502020204030204" pitchFamily="34" charset="0"/>
              </a:rPr>
              <a:t>Voorbeeld</a:t>
            </a:r>
          </a:p>
          <a:p>
            <a:pPr marL="88900" indent="0">
              <a:lnSpc>
                <a:spcPct val="100000"/>
              </a:lnSpc>
              <a:buNone/>
            </a:pPr>
            <a:r>
              <a:rPr lang="nl-NL" sz="1200" dirty="0">
                <a:effectLst/>
                <a:latin typeface="Calibri" panose="020F0502020204030204" pitchFamily="34" charset="0"/>
                <a:cs typeface="Calibri" panose="020F0502020204030204" pitchFamily="34" charset="0"/>
              </a:rPr>
              <a:t>Het thema dat je gekozen hebt, is bijvoorbeeld </a:t>
            </a:r>
            <a:r>
              <a:rPr lang="nl-NL" sz="1200" i="1" dirty="0">
                <a:effectLst/>
                <a:latin typeface="Calibri" panose="020F0502020204030204" pitchFamily="34" charset="0"/>
                <a:cs typeface="Calibri" panose="020F0502020204030204" pitchFamily="34" charset="0"/>
              </a:rPr>
              <a:t>gezondheid</a:t>
            </a:r>
            <a:r>
              <a:rPr lang="nl-NL" sz="1200" dirty="0">
                <a:effectLst/>
                <a:latin typeface="Calibri" panose="020F0502020204030204" pitchFamily="34" charset="0"/>
                <a:cs typeface="Calibri" panose="020F0502020204030204" pitchFamily="34" charset="0"/>
              </a:rPr>
              <a:t>. Je kiest ervoor om het thema eens vanuit andere perspectieven te kijken, bijvoorbeeld vanuit verschillende beroepen. Hierdoor komen nieuwsgierige vragen in je op als: Zijn mensen met een beroep met veel lichamelijk werk gezonder dan mensen die veel op kantoor zitten? Wat doet een gemeenteambtenaar om mensen gezond te houden? Wat voor preventieve maatregelen neemt een huisarts om mensen gezond te houden? </a:t>
            </a:r>
            <a:endParaRPr lang="nl-NL" sz="1200" dirty="0">
              <a:latin typeface="Calibri" panose="020F0502020204030204" pitchFamily="34" charset="0"/>
              <a:cs typeface="Calibri" panose="020F0502020204030204" pitchFamily="34" charset="0"/>
            </a:endParaRPr>
          </a:p>
          <a:p>
            <a:pPr marL="88900" indent="0">
              <a:lnSpc>
                <a:spcPct val="100000"/>
              </a:lnSpc>
              <a:buNone/>
            </a:pPr>
            <a:endParaRPr lang="nl-NL" sz="1200" dirty="0">
              <a:effectLst/>
              <a:latin typeface="Calibri" panose="020F0502020204030204" pitchFamily="34" charset="0"/>
              <a:cs typeface="Calibri" panose="020F0502020204030204" pitchFamily="34" charset="0"/>
            </a:endParaRPr>
          </a:p>
          <a:p>
            <a:pPr marL="88900" indent="0">
              <a:lnSpc>
                <a:spcPct val="100000"/>
              </a:lnSpc>
              <a:buNone/>
            </a:pPr>
            <a:r>
              <a:rPr lang="nl-NL" sz="1200" dirty="0">
                <a:effectLst/>
                <a:latin typeface="Calibri" panose="020F0502020204030204" pitchFamily="34" charset="0"/>
                <a:cs typeface="Calibri" panose="020F0502020204030204" pitchFamily="34" charset="0"/>
              </a:rPr>
              <a:t>Je kiest een ander perspectief: culturen. De nieuwsgierige vragen die in je op komen zijn: Hoe zien verschillende culturen gezondheid? In welke cultuur bewegen mensen het meest? Welke cultuur heeft het beste voedingspatroon?</a:t>
            </a:r>
            <a:r>
              <a:rPr lang="nl-NL" sz="1200" dirty="0">
                <a:effectLst/>
                <a:latin typeface="MuseoSans"/>
              </a:rPr>
              <a:t> </a:t>
            </a:r>
            <a:endParaRPr lang="nl-NL" sz="1200" dirty="0"/>
          </a:p>
          <a:p>
            <a:pPr marL="0" indent="0">
              <a:lnSpc>
                <a:spcPct val="100000"/>
              </a:lnSpc>
              <a:buFont typeface="Arial" panose="020B0604020202020204" pitchFamily="34" charset="0"/>
              <a:buNone/>
            </a:pPr>
            <a:endParaRPr lang="nl-NL" dirty="0">
              <a:latin typeface="Calibri" panose="020F0502020204030204" pitchFamily="34" charset="0"/>
              <a:cs typeface="Calibri" panose="020F0502020204030204" pitchFamily="34" charset="0"/>
            </a:endParaRPr>
          </a:p>
          <a:p>
            <a:pPr marL="0" indent="0">
              <a:lnSpc>
                <a:spcPct val="100000"/>
              </a:lnSpc>
              <a:buFont typeface="Arial" panose="020B0604020202020204" pitchFamily="34" charset="0"/>
              <a:buNone/>
            </a:pPr>
            <a:endParaRPr lang="nl-NL" dirty="0"/>
          </a:p>
          <a:p>
            <a:pPr marL="0" indent="0">
              <a:lnSpc>
                <a:spcPct val="100000"/>
              </a:lnSpc>
              <a:buFont typeface="Arial" panose="020B0604020202020204" pitchFamily="34" charset="0"/>
              <a:buNone/>
            </a:pPr>
            <a:endParaRPr lang="nl-NL" dirty="0">
              <a:solidFill>
                <a:srgbClr val="0070C0"/>
              </a:solidFill>
              <a:latin typeface="Arial" panose="020B0604020202020204" pitchFamily="34" charset="0"/>
              <a:cs typeface="Arial" panose="020B0604020202020204" pitchFamily="34" charset="0"/>
            </a:endParaRPr>
          </a:p>
        </p:txBody>
      </p:sp>
      <p:pic>
        <p:nvPicPr>
          <p:cNvPr id="12" name="Afbeelding 11">
            <a:extLst>
              <a:ext uri="{FF2B5EF4-FFF2-40B4-BE49-F238E27FC236}">
                <a16:creationId xmlns:a16="http://schemas.microsoft.com/office/drawing/2014/main" id="{03151E90-88D9-69BE-3D68-8C3D0666D093}"/>
              </a:ext>
            </a:extLst>
          </p:cNvPr>
          <p:cNvPicPr>
            <a:picLocks noChangeAspect="1"/>
          </p:cNvPicPr>
          <p:nvPr/>
        </p:nvPicPr>
        <p:blipFill>
          <a:blip r:embed="rId23"/>
          <a:stretch>
            <a:fillRect/>
          </a:stretch>
        </p:blipFill>
        <p:spPr>
          <a:xfrm>
            <a:off x="827593" y="4689843"/>
            <a:ext cx="385630" cy="346455"/>
          </a:xfrm>
          <a:prstGeom prst="rect">
            <a:avLst/>
          </a:prstGeom>
        </p:spPr>
      </p:pic>
    </p:spTree>
    <p:extLst>
      <p:ext uri="{BB962C8B-B14F-4D97-AF65-F5344CB8AC3E}">
        <p14:creationId xmlns:p14="http://schemas.microsoft.com/office/powerpoint/2010/main" val="30216190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Activiteit : gebruik de vragenformule</a:t>
            </a:r>
          </a:p>
        </p:txBody>
      </p:sp>
      <p:sp>
        <p:nvSpPr>
          <p:cNvPr id="10" name="Tijdelijke aanduiding voor inhoud 2">
            <a:extLst>
              <a:ext uri="{FF2B5EF4-FFF2-40B4-BE49-F238E27FC236}">
                <a16:creationId xmlns:a16="http://schemas.microsoft.com/office/drawing/2014/main" id="{4CC5520A-9005-0150-769B-4389A3B01F6B}"/>
              </a:ext>
            </a:extLst>
          </p:cNvPr>
          <p:cNvSpPr>
            <a:spLocks noGrp="1"/>
          </p:cNvSpPr>
          <p:nvPr>
            <p:ph idx="1"/>
          </p:nvPr>
        </p:nvSpPr>
        <p:spPr>
          <a:xfrm>
            <a:off x="838201" y="1426974"/>
            <a:ext cx="10947399" cy="4243445"/>
          </a:xfrm>
        </p:spPr>
        <p:txBody>
          <a:bodyPr/>
          <a:lstStyle/>
          <a:p>
            <a:pPr marL="533400" indent="-533400">
              <a:lnSpc>
                <a:spcPct val="100000"/>
              </a:lnSpc>
              <a:buNone/>
              <a:tabLst>
                <a:tab pos="38100" algn="l"/>
              </a:tabLst>
            </a:pPr>
            <a:r>
              <a:rPr lang="nl-NL" dirty="0">
                <a:latin typeface="Calibri" panose="020F0502020204030204" pitchFamily="34" charset="0"/>
                <a:cs typeface="Calibri" panose="020F0502020204030204" pitchFamily="34" charset="0"/>
              </a:rPr>
              <a:t>Doel:	J</a:t>
            </a:r>
            <a:r>
              <a:rPr lang="nl-NL" sz="1800" dirty="0">
                <a:effectLst/>
                <a:latin typeface="Calibri" panose="020F0502020204030204" pitchFamily="34" charset="0"/>
                <a:cs typeface="Calibri" panose="020F0502020204030204" pitchFamily="34" charset="0"/>
              </a:rPr>
              <a:t>e verzamelt zo veel mogelijk nieuwsgierige vragen vanuit je gekozen thema. Je gebruikt hiervoor de vragenformule. </a:t>
            </a:r>
            <a:endParaRPr lang="nl-NL" dirty="0">
              <a:effectLst/>
              <a:latin typeface="Calibri" panose="020F0502020204030204" pitchFamily="34" charset="0"/>
              <a:cs typeface="Calibri" panose="020F0502020204030204" pitchFamily="34" charset="0"/>
            </a:endParaRPr>
          </a:p>
          <a:p>
            <a:pPr marL="0" indent="0">
              <a:lnSpc>
                <a:spcPct val="100000"/>
              </a:lnSpc>
              <a:buNone/>
            </a:pPr>
            <a:endParaRPr lang="nl-NL" dirty="0">
              <a:latin typeface="Calibri" panose="020F0502020204030204" pitchFamily="34" charset="0"/>
              <a:cs typeface="Calibri" panose="020F0502020204030204" pitchFamily="34" charset="0"/>
            </a:endParaRPr>
          </a:p>
          <a:p>
            <a:pPr marL="0" indent="0">
              <a:lnSpc>
                <a:spcPct val="100000"/>
              </a:lnSpc>
              <a:buNone/>
            </a:pPr>
            <a:r>
              <a:rPr lang="nl-NL" dirty="0">
                <a:latin typeface="Calibri" panose="020F0502020204030204" pitchFamily="34" charset="0"/>
                <a:cs typeface="Calibri" panose="020F0502020204030204" pitchFamily="34" charset="0"/>
              </a:rPr>
              <a:t>Benodigdheden: Memoblaadjes, pen</a:t>
            </a:r>
          </a:p>
          <a:p>
            <a:pPr marL="0" indent="0">
              <a:lnSpc>
                <a:spcPct val="100000"/>
              </a:lnSpc>
              <a:buNone/>
            </a:pPr>
            <a:endParaRPr lang="nl-NL" dirty="0">
              <a:solidFill>
                <a:srgbClr val="0070C0"/>
              </a:solidFill>
              <a:latin typeface="Calibri" panose="020F0502020204030204" pitchFamily="34" charset="0"/>
              <a:cs typeface="Calibri" panose="020F0502020204030204" pitchFamily="34" charset="0"/>
            </a:endParaRPr>
          </a:p>
          <a:p>
            <a:pPr marL="711200" indent="-711200">
              <a:lnSpc>
                <a:spcPct val="100000"/>
              </a:lnSpc>
              <a:buNone/>
            </a:pPr>
            <a:r>
              <a:rPr lang="nl-NL" dirty="0">
                <a:latin typeface="Calibri" panose="020F0502020204030204" pitchFamily="34" charset="0"/>
                <a:cs typeface="Calibri" panose="020F0502020204030204" pitchFamily="34" charset="0"/>
              </a:rPr>
              <a:t>Stap 1:	Verzin zoveel mogelijk nieuwsgierige vragen die te maken hebben met jouw gekozen thema. Gebruik de formule </a:t>
            </a:r>
            <a:r>
              <a:rPr lang="nl-NL" dirty="0">
                <a:solidFill>
                  <a:srgbClr val="0070C0"/>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6W+H</a:t>
            </a:r>
            <a:r>
              <a:rPr lang="nl-NL" dirty="0">
                <a:latin typeface="Calibri" panose="020F0502020204030204" pitchFamily="34" charset="0"/>
                <a:cs typeface="Calibri" panose="020F0502020204030204" pitchFamily="34" charset="0"/>
              </a:rPr>
              <a:t> om de nieuwsgierige vragen te maken.</a:t>
            </a:r>
          </a:p>
          <a:p>
            <a:pPr marL="711200" indent="-711200">
              <a:lnSpc>
                <a:spcPct val="100000"/>
              </a:lnSpc>
              <a:buNone/>
            </a:pPr>
            <a:endParaRPr lang="nl-NL" dirty="0">
              <a:latin typeface="Calibri" panose="020F0502020204030204" pitchFamily="34" charset="0"/>
              <a:cs typeface="Calibri" panose="020F0502020204030204" pitchFamily="34" charset="0"/>
            </a:endParaRPr>
          </a:p>
          <a:p>
            <a:pPr marL="711200" indent="-711200">
              <a:lnSpc>
                <a:spcPct val="100000"/>
              </a:lnSpc>
              <a:buNone/>
            </a:pPr>
            <a:r>
              <a:rPr lang="nl-NL" dirty="0">
                <a:latin typeface="Calibri" panose="020F0502020204030204" pitchFamily="34" charset="0"/>
                <a:cs typeface="Calibri" panose="020F0502020204030204" pitchFamily="34" charset="0"/>
              </a:rPr>
              <a:t>Stap 2:	</a:t>
            </a:r>
            <a:r>
              <a:rPr lang="nl-NL" sz="1800" dirty="0">
                <a:effectLst/>
                <a:latin typeface="Calibri" panose="020F0502020204030204" pitchFamily="34" charset="0"/>
                <a:cs typeface="Calibri" panose="020F0502020204030204" pitchFamily="34" charset="0"/>
              </a:rPr>
              <a:t>Schrijf alle nieuwsgierige vragen op in het vragenformulier. Dwing jezelf om minimaal 20 vragen te stellen en op te schrijven.</a:t>
            </a:r>
            <a:br>
              <a:rPr lang="nl-NL" sz="1800" dirty="0">
                <a:effectLst/>
                <a:latin typeface="Calibri" panose="020F0502020204030204" pitchFamily="34" charset="0"/>
                <a:cs typeface="Calibri" panose="020F0502020204030204" pitchFamily="34" charset="0"/>
              </a:rPr>
            </a:br>
            <a:r>
              <a:rPr lang="nl-NL" sz="1800" dirty="0">
                <a:effectLst/>
                <a:latin typeface="Calibri" panose="020F0502020204030204" pitchFamily="34" charset="0"/>
                <a:cs typeface="Calibri" panose="020F0502020204030204" pitchFamily="34" charset="0"/>
              </a:rPr>
              <a:t>Heb je ervoor gekozen om memoblaadjes te gebruiken? Schrijf dan elke nieuwsgierige vraag op een memoblaadje. In de volgende fase (verkennen) kan je deze memoblaadjes makkelijk gebruiken om de vragen te sorteren.</a:t>
            </a:r>
          </a:p>
          <a:p>
            <a:pPr marL="711200" indent="-711200">
              <a:lnSpc>
                <a:spcPct val="100000"/>
              </a:lnSpc>
              <a:buNone/>
            </a:pPr>
            <a:endParaRPr lang="nl-NL" sz="1800" dirty="0">
              <a:effectLst/>
              <a:latin typeface="Calibri" panose="020F0502020204030204" pitchFamily="34" charset="0"/>
              <a:cs typeface="Calibri" panose="020F0502020204030204" pitchFamily="34" charset="0"/>
            </a:endParaRPr>
          </a:p>
          <a:p>
            <a:pPr marL="711200" indent="-711200">
              <a:lnSpc>
                <a:spcPct val="100000"/>
              </a:lnSpc>
              <a:buNone/>
            </a:pPr>
            <a:r>
              <a:rPr lang="nl-NL" dirty="0">
                <a:latin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Gebruik de vragenformule - </a:t>
            </a:r>
            <a:r>
              <a:rPr lang="nl-NL" dirty="0" err="1">
                <a:solidFill>
                  <a:srgbClr val="007250"/>
                </a:solidFill>
                <a:latin typeface="Calibri" panose="020F0502020204030204" pitchFamily="34" charset="0"/>
                <a:cs typeface="Calibri" panose="020F0502020204030204" pitchFamily="34" charset="0"/>
              </a:rPr>
              <a:t>Formulier.docx</a:t>
            </a:r>
            <a:r>
              <a:rPr lang="nl-NL" sz="1800" dirty="0">
                <a:effectLst/>
                <a:latin typeface="Calibri" panose="020F0502020204030204" pitchFamily="34" charset="0"/>
                <a:cs typeface="Calibri" panose="020F0502020204030204" pitchFamily="34" charset="0"/>
              </a:rPr>
              <a:t> </a:t>
            </a:r>
          </a:p>
          <a:p>
            <a:pPr marL="711200" indent="-711200">
              <a:lnSpc>
                <a:spcPct val="100000"/>
              </a:lnSpc>
              <a:buNone/>
            </a:pPr>
            <a:endPar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endParaRPr>
          </a:p>
          <a:p>
            <a:pPr marL="711200" indent="-711200">
              <a:lnSpc>
                <a:spcPct val="100000"/>
              </a:lnSpc>
              <a:buNone/>
            </a:pPr>
            <a:r>
              <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Terug naar Opdracht 3: thema kiezen</a:t>
            </a:r>
            <a:endParaRPr lang="nl-NL" dirty="0">
              <a:solidFill>
                <a:srgbClr val="0070C0"/>
              </a:solidFill>
              <a:latin typeface="Calibri" panose="020F0502020204030204" pitchFamily="34" charset="0"/>
              <a:cs typeface="Calibri" panose="020F0502020204030204" pitchFamily="34" charset="0"/>
            </a:endParaRPr>
          </a:p>
          <a:p>
            <a:pPr marL="711200" indent="-711200">
              <a:lnSpc>
                <a:spcPct val="100000"/>
              </a:lnSpc>
              <a:buNone/>
            </a:pPr>
            <a:endParaRPr lang="nl-NL" dirty="0">
              <a:solidFill>
                <a:srgbClr val="0070C0"/>
              </a:solidFill>
            </a:endParaRPr>
          </a:p>
          <a:p>
            <a:pPr marL="711200" indent="-711200">
              <a:lnSpc>
                <a:spcPct val="100000"/>
              </a:lnSpc>
              <a:buNone/>
            </a:pPr>
            <a:endParaRPr lang="nl-NL" dirty="0"/>
          </a:p>
          <a:p>
            <a:pPr marL="711200" indent="-711200">
              <a:lnSpc>
                <a:spcPct val="100000"/>
              </a:lnSpc>
              <a:buNone/>
            </a:pPr>
            <a:endParaRPr lang="nl-NL" dirty="0"/>
          </a:p>
          <a:p>
            <a:pPr marL="0" indent="0">
              <a:lnSpc>
                <a:spcPct val="100000"/>
              </a:lnSpc>
              <a:buNone/>
            </a:pPr>
            <a:endParaRPr lang="nl-NL" dirty="0">
              <a:solidFill>
                <a:srgbClr val="0070C0"/>
              </a:solidFill>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5"/>
          <a:stretch>
            <a:fillRect/>
          </a:stretch>
        </p:blipFill>
        <p:spPr>
          <a:xfrm>
            <a:off x="838199" y="2282"/>
            <a:ext cx="1152604" cy="1201230"/>
          </a:xfrm>
          <a:prstGeom prst="rect">
            <a:avLst/>
          </a:prstGeom>
        </p:spPr>
      </p:pic>
      <p:pic>
        <p:nvPicPr>
          <p:cNvPr id="5" name="Afbeelding 4">
            <a:hlinkClick r:id="rId6" action="ppaction://hlinksldjump"/>
            <a:extLst>
              <a:ext uri="{FF2B5EF4-FFF2-40B4-BE49-F238E27FC236}">
                <a16:creationId xmlns:a16="http://schemas.microsoft.com/office/drawing/2014/main" id="{9EF14CD6-9C88-841A-CEF0-EF9538323205}"/>
              </a:ext>
            </a:extLst>
          </p:cNvPr>
          <p:cNvPicPr>
            <a:picLocks noChangeAspect="1"/>
          </p:cNvPicPr>
          <p:nvPr/>
        </p:nvPicPr>
        <p:blipFill>
          <a:blip r:embed="rId7"/>
          <a:stretch>
            <a:fillRect/>
          </a:stretch>
        </p:blipFill>
        <p:spPr>
          <a:xfrm>
            <a:off x="1814173" y="6336180"/>
            <a:ext cx="331680" cy="331680"/>
          </a:xfrm>
          <a:prstGeom prst="rect">
            <a:avLst/>
          </a:prstGeom>
        </p:spPr>
      </p:pic>
      <p:pic>
        <p:nvPicPr>
          <p:cNvPr id="6" name="Afbeelding 5">
            <a:hlinkClick r:id="rId8" action="ppaction://hlinksldjump"/>
            <a:extLst>
              <a:ext uri="{FF2B5EF4-FFF2-40B4-BE49-F238E27FC236}">
                <a16:creationId xmlns:a16="http://schemas.microsoft.com/office/drawing/2014/main" id="{3EDAECD2-224D-9591-D666-549E69A84DE0}"/>
              </a:ext>
            </a:extLst>
          </p:cNvPr>
          <p:cNvPicPr>
            <a:picLocks noChangeAspect="1"/>
          </p:cNvPicPr>
          <p:nvPr/>
        </p:nvPicPr>
        <p:blipFill>
          <a:blip r:embed="rId9"/>
          <a:stretch>
            <a:fillRect/>
          </a:stretch>
        </p:blipFill>
        <p:spPr>
          <a:xfrm>
            <a:off x="2200186" y="6331225"/>
            <a:ext cx="361656" cy="350084"/>
          </a:xfrm>
          <a:prstGeom prst="rect">
            <a:avLst/>
          </a:prstGeom>
        </p:spPr>
      </p:pic>
      <p:pic>
        <p:nvPicPr>
          <p:cNvPr id="8" name="Afbeelding 7">
            <a:hlinkClick r:id="rId10" action="ppaction://hlinksldjump"/>
            <a:extLst>
              <a:ext uri="{FF2B5EF4-FFF2-40B4-BE49-F238E27FC236}">
                <a16:creationId xmlns:a16="http://schemas.microsoft.com/office/drawing/2014/main" id="{FE8E677F-68E2-2844-FB7C-30E6941C54C2}"/>
              </a:ext>
            </a:extLst>
          </p:cNvPr>
          <p:cNvPicPr>
            <a:picLocks noChangeAspect="1"/>
          </p:cNvPicPr>
          <p:nvPr/>
        </p:nvPicPr>
        <p:blipFill>
          <a:blip r:embed="rId11"/>
          <a:stretch>
            <a:fillRect/>
          </a:stretch>
        </p:blipFill>
        <p:spPr>
          <a:xfrm flipH="1">
            <a:off x="2624687" y="6337948"/>
            <a:ext cx="331679" cy="331679"/>
          </a:xfrm>
          <a:prstGeom prst="rect">
            <a:avLst/>
          </a:prstGeom>
        </p:spPr>
      </p:pic>
      <p:pic>
        <p:nvPicPr>
          <p:cNvPr id="11" name="Afbeelding 10">
            <a:hlinkClick r:id="rId12" action="ppaction://hlinksldjump"/>
            <a:extLst>
              <a:ext uri="{FF2B5EF4-FFF2-40B4-BE49-F238E27FC236}">
                <a16:creationId xmlns:a16="http://schemas.microsoft.com/office/drawing/2014/main" id="{5EBBD648-E730-BDCB-A622-275E765A3090}"/>
              </a:ext>
            </a:extLst>
          </p:cNvPr>
          <p:cNvPicPr>
            <a:picLocks noChangeAspect="1"/>
          </p:cNvPicPr>
          <p:nvPr/>
        </p:nvPicPr>
        <p:blipFill>
          <a:blip r:embed="rId13"/>
          <a:stretch>
            <a:fillRect/>
          </a:stretch>
        </p:blipFill>
        <p:spPr>
          <a:xfrm flipH="1">
            <a:off x="3024195" y="6337948"/>
            <a:ext cx="331679" cy="331679"/>
          </a:xfrm>
          <a:prstGeom prst="rect">
            <a:avLst/>
          </a:prstGeom>
        </p:spPr>
      </p:pic>
      <p:pic>
        <p:nvPicPr>
          <p:cNvPr id="13" name="Afbeelding 12">
            <a:hlinkClick r:id="rId14" action="ppaction://hlinksldjump"/>
            <a:extLst>
              <a:ext uri="{FF2B5EF4-FFF2-40B4-BE49-F238E27FC236}">
                <a16:creationId xmlns:a16="http://schemas.microsoft.com/office/drawing/2014/main" id="{51497E86-93B2-300D-A4A4-DFEDAADF9C05}"/>
              </a:ext>
            </a:extLst>
          </p:cNvPr>
          <p:cNvPicPr>
            <a:picLocks noChangeAspect="1"/>
          </p:cNvPicPr>
          <p:nvPr/>
        </p:nvPicPr>
        <p:blipFill>
          <a:blip r:embed="rId15"/>
          <a:stretch>
            <a:fillRect/>
          </a:stretch>
        </p:blipFill>
        <p:spPr>
          <a:xfrm flipH="1">
            <a:off x="3421749" y="6321405"/>
            <a:ext cx="361654" cy="361654"/>
          </a:xfrm>
          <a:prstGeom prst="rect">
            <a:avLst/>
          </a:prstGeom>
        </p:spPr>
      </p:pic>
      <p:pic>
        <p:nvPicPr>
          <p:cNvPr id="15" name="Afbeelding 14" descr="Afbeelding met tekst, logo, schermopname, ontwerp&#10;&#10;Automatisch gegenereerde beschrijving">
            <a:hlinkClick r:id="rId16" action="ppaction://hlinksldjump"/>
            <a:extLst>
              <a:ext uri="{FF2B5EF4-FFF2-40B4-BE49-F238E27FC236}">
                <a16:creationId xmlns:a16="http://schemas.microsoft.com/office/drawing/2014/main" id="{5B2C5639-31A6-7346-C59F-EA239F625AA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6" name="Afbeelding 15" descr="Afbeelding met tekst, logo, Graphics, Lettertype&#10;&#10;Automatisch gegenereerde beschrijving">
            <a:hlinkClick r:id="rId18" action="ppaction://hlinksldjump"/>
            <a:extLst>
              <a:ext uri="{FF2B5EF4-FFF2-40B4-BE49-F238E27FC236}">
                <a16:creationId xmlns:a16="http://schemas.microsoft.com/office/drawing/2014/main" id="{829AF598-CC7C-851E-D4D9-F8010C46D01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7" name="Afbeelding 16">
            <a:hlinkClick r:id="rId20" action="ppaction://hlinksldjump"/>
            <a:extLst>
              <a:ext uri="{FF2B5EF4-FFF2-40B4-BE49-F238E27FC236}">
                <a16:creationId xmlns:a16="http://schemas.microsoft.com/office/drawing/2014/main" id="{AB4FC135-BC15-13FD-47DD-CDAED9020784}"/>
              </a:ext>
            </a:extLst>
          </p:cNvPr>
          <p:cNvPicPr>
            <a:picLocks noChangeAspect="1"/>
          </p:cNvPicPr>
          <p:nvPr/>
        </p:nvPicPr>
        <p:blipFill>
          <a:blip r:embed="rId21"/>
          <a:stretch>
            <a:fillRect/>
          </a:stretch>
        </p:blipFill>
        <p:spPr>
          <a:xfrm>
            <a:off x="1421440" y="6343395"/>
            <a:ext cx="331680" cy="326373"/>
          </a:xfrm>
          <a:prstGeom prst="rect">
            <a:avLst/>
          </a:prstGeom>
        </p:spPr>
      </p:pic>
      <p:pic>
        <p:nvPicPr>
          <p:cNvPr id="18" name="Afbeelding 17">
            <a:hlinkClick r:id="rId22" action="ppaction://hlinksldjump"/>
            <a:extLst>
              <a:ext uri="{FF2B5EF4-FFF2-40B4-BE49-F238E27FC236}">
                <a16:creationId xmlns:a16="http://schemas.microsoft.com/office/drawing/2014/main" id="{6C4238F1-62BE-4B2E-7091-B41C2DE959A4}"/>
              </a:ext>
            </a:extLst>
          </p:cNvPr>
          <p:cNvPicPr>
            <a:picLocks noChangeAspect="1"/>
          </p:cNvPicPr>
          <p:nvPr/>
        </p:nvPicPr>
        <p:blipFill>
          <a:blip r:embed="rId23"/>
          <a:stretch>
            <a:fillRect/>
          </a:stretch>
        </p:blipFill>
        <p:spPr>
          <a:xfrm flipH="1">
            <a:off x="634022" y="6341577"/>
            <a:ext cx="325344" cy="329489"/>
          </a:xfrm>
          <a:prstGeom prst="rect">
            <a:avLst/>
          </a:prstGeom>
        </p:spPr>
      </p:pic>
      <p:pic>
        <p:nvPicPr>
          <p:cNvPr id="3" name="Afbeelding 2">
            <a:extLst>
              <a:ext uri="{FF2B5EF4-FFF2-40B4-BE49-F238E27FC236}">
                <a16:creationId xmlns:a16="http://schemas.microsoft.com/office/drawing/2014/main" id="{82B920BC-EBF1-69B2-148B-8282A82D13BB}"/>
              </a:ext>
            </a:extLst>
          </p:cNvPr>
          <p:cNvPicPr>
            <a:picLocks noChangeAspect="1"/>
          </p:cNvPicPr>
          <p:nvPr/>
        </p:nvPicPr>
        <p:blipFill>
          <a:blip r:embed="rId24"/>
          <a:stretch>
            <a:fillRect/>
          </a:stretch>
        </p:blipFill>
        <p:spPr>
          <a:xfrm>
            <a:off x="821243" y="5248643"/>
            <a:ext cx="385630" cy="346455"/>
          </a:xfrm>
          <a:prstGeom prst="rect">
            <a:avLst/>
          </a:prstGeom>
        </p:spPr>
      </p:pic>
      <p:pic>
        <p:nvPicPr>
          <p:cNvPr id="7" name="Graphic 6">
            <a:hlinkClick r:id="" action="ppaction://hlinkshowjump?jump=nextslide"/>
            <a:extLst>
              <a:ext uri="{FF2B5EF4-FFF2-40B4-BE49-F238E27FC236}">
                <a16:creationId xmlns:a16="http://schemas.microsoft.com/office/drawing/2014/main" id="{700CCD10-EE22-A509-F5FF-07EEFA82DCFD}"/>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1684001" y="6364827"/>
            <a:ext cx="304800" cy="304800"/>
          </a:xfrm>
          <a:prstGeom prst="rect">
            <a:avLst/>
          </a:prstGeom>
        </p:spPr>
      </p:pic>
    </p:spTree>
    <p:extLst>
      <p:ext uri="{BB962C8B-B14F-4D97-AF65-F5344CB8AC3E}">
        <p14:creationId xmlns:p14="http://schemas.microsoft.com/office/powerpoint/2010/main" val="8395177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Activiteit: 6W+H</a:t>
            </a:r>
          </a:p>
        </p:txBody>
      </p:sp>
      <p:sp>
        <p:nvSpPr>
          <p:cNvPr id="10" name="Tijdelijke aanduiding voor inhoud 2">
            <a:extLst>
              <a:ext uri="{FF2B5EF4-FFF2-40B4-BE49-F238E27FC236}">
                <a16:creationId xmlns:a16="http://schemas.microsoft.com/office/drawing/2014/main" id="{4CC5520A-9005-0150-769B-4389A3B01F6B}"/>
              </a:ext>
            </a:extLst>
          </p:cNvPr>
          <p:cNvSpPr>
            <a:spLocks noGrp="1"/>
          </p:cNvSpPr>
          <p:nvPr>
            <p:ph idx="1"/>
          </p:nvPr>
        </p:nvSpPr>
        <p:spPr>
          <a:xfrm>
            <a:off x="838200" y="1420755"/>
            <a:ext cx="1842505" cy="3928198"/>
          </a:xfrm>
        </p:spPr>
        <p:txBody>
          <a:bodyPr/>
          <a:lstStyle/>
          <a:p>
            <a:pPr marL="0" indent="0">
              <a:buNone/>
            </a:pPr>
            <a:r>
              <a:rPr lang="nl-NL" sz="1800" dirty="0">
                <a:effectLst/>
                <a:latin typeface="Calibri" panose="020F0502020204030204" pitchFamily="34" charset="0"/>
                <a:cs typeface="Calibri" panose="020F0502020204030204" pitchFamily="34" charset="0"/>
              </a:rPr>
              <a:t>6W staat voor:</a:t>
            </a:r>
          </a:p>
          <a:p>
            <a:r>
              <a:rPr lang="nl-NL" sz="1800" dirty="0">
                <a:effectLst/>
                <a:latin typeface="Calibri" panose="020F0502020204030204" pitchFamily="34" charset="0"/>
                <a:cs typeface="Calibri" panose="020F0502020204030204" pitchFamily="34" charset="0"/>
              </a:rPr>
              <a:t>Wie</a:t>
            </a:r>
          </a:p>
          <a:p>
            <a:r>
              <a:rPr lang="nl-NL" dirty="0">
                <a:latin typeface="Calibri" panose="020F0502020204030204" pitchFamily="34" charset="0"/>
                <a:cs typeface="Calibri" panose="020F0502020204030204" pitchFamily="34" charset="0"/>
              </a:rPr>
              <a:t>W</a:t>
            </a:r>
            <a:r>
              <a:rPr lang="nl-NL" sz="1800" dirty="0">
                <a:effectLst/>
                <a:latin typeface="Calibri" panose="020F0502020204030204" pitchFamily="34" charset="0"/>
                <a:cs typeface="Calibri" panose="020F0502020204030204" pitchFamily="34" charset="0"/>
              </a:rPr>
              <a:t>at</a:t>
            </a:r>
          </a:p>
          <a:p>
            <a:r>
              <a:rPr lang="nl-NL" dirty="0">
                <a:latin typeface="Calibri" panose="020F0502020204030204" pitchFamily="34" charset="0"/>
                <a:cs typeface="Calibri" panose="020F0502020204030204" pitchFamily="34" charset="0"/>
              </a:rPr>
              <a:t>W</a:t>
            </a:r>
            <a:r>
              <a:rPr lang="nl-NL" sz="1800" dirty="0">
                <a:effectLst/>
                <a:latin typeface="Calibri" panose="020F0502020204030204" pitchFamily="34" charset="0"/>
                <a:cs typeface="Calibri" panose="020F0502020204030204" pitchFamily="34" charset="0"/>
              </a:rPr>
              <a:t>elke</a:t>
            </a:r>
          </a:p>
          <a:p>
            <a:r>
              <a:rPr lang="nl-NL" dirty="0">
                <a:latin typeface="Calibri" panose="020F0502020204030204" pitchFamily="34" charset="0"/>
                <a:cs typeface="Calibri" panose="020F0502020204030204" pitchFamily="34" charset="0"/>
              </a:rPr>
              <a:t>W</a:t>
            </a:r>
            <a:r>
              <a:rPr lang="nl-NL" sz="1800" dirty="0">
                <a:effectLst/>
                <a:latin typeface="Calibri" panose="020F0502020204030204" pitchFamily="34" charset="0"/>
                <a:cs typeface="Calibri" panose="020F0502020204030204" pitchFamily="34" charset="0"/>
              </a:rPr>
              <a:t>aar</a:t>
            </a:r>
          </a:p>
          <a:p>
            <a:r>
              <a:rPr lang="nl-NL" sz="1800" dirty="0">
                <a:effectLst/>
                <a:latin typeface="Calibri" panose="020F0502020204030204" pitchFamily="34" charset="0"/>
                <a:cs typeface="Calibri" panose="020F0502020204030204" pitchFamily="34" charset="0"/>
              </a:rPr>
              <a:t>Wanneer</a:t>
            </a:r>
          </a:p>
          <a:p>
            <a:r>
              <a:rPr lang="nl-NL" dirty="0">
                <a:latin typeface="Calibri" panose="020F0502020204030204" pitchFamily="34" charset="0"/>
                <a:cs typeface="Calibri" panose="020F0502020204030204" pitchFamily="34" charset="0"/>
              </a:rPr>
              <a:t>W</a:t>
            </a:r>
            <a:r>
              <a:rPr lang="nl-NL" sz="1800" dirty="0">
                <a:effectLst/>
                <a:latin typeface="Calibri" panose="020F0502020204030204" pitchFamily="34" charset="0"/>
                <a:cs typeface="Calibri" panose="020F0502020204030204" pitchFamily="34" charset="0"/>
              </a:rPr>
              <a:t>aarom</a:t>
            </a:r>
          </a:p>
          <a:p>
            <a:pPr marL="0" indent="0">
              <a:buNone/>
            </a:pPr>
            <a:r>
              <a:rPr lang="nl-NL" sz="1800" dirty="0">
                <a:effectLst/>
                <a:latin typeface="Calibri" panose="020F0502020204030204" pitchFamily="34" charset="0"/>
                <a:cs typeface="Calibri" panose="020F0502020204030204" pitchFamily="34" charset="0"/>
              </a:rPr>
              <a:t>H staat voor: </a:t>
            </a:r>
          </a:p>
          <a:p>
            <a:pPr marL="0" indent="0">
              <a:buNone/>
            </a:pPr>
            <a:r>
              <a:rPr lang="nl-NL" sz="1800" dirty="0">
                <a:effectLst/>
                <a:latin typeface="Calibri" panose="020F0502020204030204" pitchFamily="34" charset="0"/>
                <a:cs typeface="Calibri" panose="020F0502020204030204" pitchFamily="34" charset="0"/>
              </a:rPr>
              <a:t>Hoe </a:t>
            </a:r>
            <a:endParaRPr lang="nl-NL" dirty="0"/>
          </a:p>
          <a:p>
            <a:pPr marL="0" indent="0">
              <a:lnSpc>
                <a:spcPct val="100000"/>
              </a:lnSpc>
              <a:buNone/>
            </a:pPr>
            <a:endParaRPr lang="nl-NL" dirty="0">
              <a:solidFill>
                <a:srgbClr val="0070C0"/>
              </a:solidFill>
              <a:latin typeface="Arial" panose="020B0604020202020204" pitchFamily="34" charset="0"/>
              <a:cs typeface="Arial" panose="020B0604020202020204" pitchFamily="34" charset="0"/>
            </a:endParaRPr>
          </a:p>
          <a:p>
            <a:pPr marL="0" indent="0">
              <a:lnSpc>
                <a:spcPct val="100000"/>
              </a:lnSpc>
              <a:buNone/>
            </a:pPr>
            <a:endParaRPr lang="nl-NL" dirty="0">
              <a:solidFill>
                <a:srgbClr val="0070C0"/>
              </a:solidFill>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3"/>
          <a:stretch>
            <a:fillRect/>
          </a:stretch>
        </p:blipFill>
        <p:spPr>
          <a:xfrm>
            <a:off x="838199" y="2282"/>
            <a:ext cx="1152604" cy="1201230"/>
          </a:xfrm>
          <a:prstGeom prst="rect">
            <a:avLst/>
          </a:prstGeom>
        </p:spPr>
      </p:pic>
      <p:sp>
        <p:nvSpPr>
          <p:cNvPr id="5" name="Tekstvak 4">
            <a:extLst>
              <a:ext uri="{FF2B5EF4-FFF2-40B4-BE49-F238E27FC236}">
                <a16:creationId xmlns:a16="http://schemas.microsoft.com/office/drawing/2014/main" id="{A97B826A-B3D3-B686-8D69-23EE84A55A30}"/>
              </a:ext>
            </a:extLst>
          </p:cNvPr>
          <p:cNvSpPr txBox="1"/>
          <p:nvPr/>
        </p:nvSpPr>
        <p:spPr>
          <a:xfrm>
            <a:off x="3100386" y="1428750"/>
            <a:ext cx="7561264" cy="2031325"/>
          </a:xfrm>
          <a:prstGeom prst="rect">
            <a:avLst/>
          </a:prstGeom>
          <a:noFill/>
        </p:spPr>
        <p:txBody>
          <a:bodyPr wrap="square" rtlCol="0">
            <a:spAutoFit/>
          </a:bodyPr>
          <a:lstStyle/>
          <a:p>
            <a:pPr marL="0" indent="0">
              <a:buNone/>
            </a:pPr>
            <a:r>
              <a:rPr lang="nl-NL" sz="1800" dirty="0">
                <a:effectLst/>
                <a:latin typeface="Calibri" panose="020F0502020204030204" pitchFamily="34" charset="0"/>
                <a:cs typeface="Calibri" panose="020F0502020204030204" pitchFamily="34" charset="0"/>
              </a:rPr>
              <a:t>Formuleer met elk vragend voornaamwoord </a:t>
            </a:r>
            <a:r>
              <a:rPr lang="nl-NL" dirty="0">
                <a:latin typeface="Calibri" panose="020F0502020204030204" pitchFamily="34" charset="0"/>
                <a:cs typeface="Calibri" panose="020F0502020204030204" pitchFamily="34" charset="0"/>
              </a:rPr>
              <a:t>hiernaast </a:t>
            </a:r>
            <a:r>
              <a:rPr lang="nl-NL" sz="1800" dirty="0">
                <a:effectLst/>
                <a:latin typeface="Calibri" panose="020F0502020204030204" pitchFamily="34" charset="0"/>
                <a:cs typeface="Calibri" panose="020F0502020204030204" pitchFamily="34" charset="0"/>
              </a:rPr>
              <a:t>drie nieuwsgierige vragen over jouw thema. </a:t>
            </a:r>
            <a:endParaRPr lang="nl-NL" dirty="0">
              <a:latin typeface="Calibri" panose="020F0502020204030204" pitchFamily="34" charset="0"/>
              <a:cs typeface="Calibri" panose="020F0502020204030204" pitchFamily="34" charset="0"/>
            </a:endParaRPr>
          </a:p>
          <a:p>
            <a:endParaRPr lang="nl-NL" sz="1800" dirty="0">
              <a:effectLst/>
              <a:latin typeface="Calibri" panose="020F0502020204030204" pitchFamily="34" charset="0"/>
              <a:cs typeface="Calibri" panose="020F0502020204030204" pitchFamily="34" charset="0"/>
            </a:endParaRPr>
          </a:p>
          <a:p>
            <a:r>
              <a:rPr lang="nl-NL" sz="1800" dirty="0">
                <a:effectLst/>
                <a:latin typeface="Calibri" panose="020F0502020204030204" pitchFamily="34" charset="0"/>
                <a:cs typeface="Calibri" panose="020F0502020204030204" pitchFamily="34" charset="0"/>
              </a:rPr>
              <a:t>Een nieuwsgierige vraag kan natuurlijk op een andere manier beginnen, denk aan: In hoeverre...?</a:t>
            </a:r>
            <a:br>
              <a:rPr lang="nl-NL" sz="1800" dirty="0">
                <a:effectLst/>
                <a:latin typeface="Calibri" panose="020F0502020204030204" pitchFamily="34" charset="0"/>
                <a:cs typeface="Calibri" panose="020F0502020204030204" pitchFamily="34" charset="0"/>
              </a:rPr>
            </a:br>
            <a:r>
              <a:rPr lang="nl-NL" sz="1800" dirty="0">
                <a:effectLst/>
                <a:latin typeface="Calibri" panose="020F0502020204030204" pitchFamily="34" charset="0"/>
                <a:cs typeface="Calibri" panose="020F0502020204030204" pitchFamily="34" charset="0"/>
              </a:rPr>
              <a:t>Wat is het verschil ...?</a:t>
            </a:r>
            <a:r>
              <a:rPr lang="nl-NL" sz="1800" dirty="0">
                <a:effectLst/>
                <a:latin typeface="MuseoSans"/>
              </a:rPr>
              <a:t> </a:t>
            </a:r>
            <a:endParaRPr lang="nl-NL" dirty="0"/>
          </a:p>
          <a:p>
            <a:endParaRPr lang="nl-NL" dirty="0"/>
          </a:p>
        </p:txBody>
      </p:sp>
      <p:pic>
        <p:nvPicPr>
          <p:cNvPr id="7" name="Afbeelding 6">
            <a:hlinkClick r:id="rId4" action="ppaction://hlinksldjump"/>
            <a:extLst>
              <a:ext uri="{FF2B5EF4-FFF2-40B4-BE49-F238E27FC236}">
                <a16:creationId xmlns:a16="http://schemas.microsoft.com/office/drawing/2014/main" id="{3F7E4BD9-8A1F-A773-9953-E87991F75A8F}"/>
              </a:ext>
            </a:extLst>
          </p:cNvPr>
          <p:cNvPicPr>
            <a:picLocks noChangeAspect="1"/>
          </p:cNvPicPr>
          <p:nvPr/>
        </p:nvPicPr>
        <p:blipFill>
          <a:blip r:embed="rId5"/>
          <a:stretch>
            <a:fillRect/>
          </a:stretch>
        </p:blipFill>
        <p:spPr>
          <a:xfrm>
            <a:off x="1814173" y="6336180"/>
            <a:ext cx="331680" cy="331680"/>
          </a:xfrm>
          <a:prstGeom prst="rect">
            <a:avLst/>
          </a:prstGeom>
        </p:spPr>
      </p:pic>
      <p:pic>
        <p:nvPicPr>
          <p:cNvPr id="8" name="Afbeelding 7">
            <a:hlinkClick r:id="rId6" action="ppaction://hlinksldjump"/>
            <a:extLst>
              <a:ext uri="{FF2B5EF4-FFF2-40B4-BE49-F238E27FC236}">
                <a16:creationId xmlns:a16="http://schemas.microsoft.com/office/drawing/2014/main" id="{A85ED617-9E92-6002-8E2A-E3C0F120D0ED}"/>
              </a:ext>
            </a:extLst>
          </p:cNvPr>
          <p:cNvPicPr>
            <a:picLocks noChangeAspect="1"/>
          </p:cNvPicPr>
          <p:nvPr/>
        </p:nvPicPr>
        <p:blipFill>
          <a:blip r:embed="rId7"/>
          <a:stretch>
            <a:fillRect/>
          </a:stretch>
        </p:blipFill>
        <p:spPr>
          <a:xfrm>
            <a:off x="2200186" y="6331225"/>
            <a:ext cx="361656" cy="350084"/>
          </a:xfrm>
          <a:prstGeom prst="rect">
            <a:avLst/>
          </a:prstGeom>
        </p:spPr>
      </p:pic>
      <p:pic>
        <p:nvPicPr>
          <p:cNvPr id="13" name="Afbeelding 12">
            <a:hlinkClick r:id="rId8" action="ppaction://hlinksldjump"/>
            <a:extLst>
              <a:ext uri="{FF2B5EF4-FFF2-40B4-BE49-F238E27FC236}">
                <a16:creationId xmlns:a16="http://schemas.microsoft.com/office/drawing/2014/main" id="{A3910632-0EE3-3046-1201-F4F5A3A58A8B}"/>
              </a:ext>
            </a:extLst>
          </p:cNvPr>
          <p:cNvPicPr>
            <a:picLocks noChangeAspect="1"/>
          </p:cNvPicPr>
          <p:nvPr/>
        </p:nvPicPr>
        <p:blipFill>
          <a:blip r:embed="rId9"/>
          <a:stretch>
            <a:fillRect/>
          </a:stretch>
        </p:blipFill>
        <p:spPr>
          <a:xfrm flipH="1">
            <a:off x="2624687" y="6337948"/>
            <a:ext cx="331679" cy="331679"/>
          </a:xfrm>
          <a:prstGeom prst="rect">
            <a:avLst/>
          </a:prstGeom>
        </p:spPr>
      </p:pic>
      <p:pic>
        <p:nvPicPr>
          <p:cNvPr id="15" name="Afbeelding 14">
            <a:hlinkClick r:id="rId10" action="ppaction://hlinksldjump"/>
            <a:extLst>
              <a:ext uri="{FF2B5EF4-FFF2-40B4-BE49-F238E27FC236}">
                <a16:creationId xmlns:a16="http://schemas.microsoft.com/office/drawing/2014/main" id="{CAA50E43-7A1F-D050-AB25-A4F137CFF970}"/>
              </a:ext>
            </a:extLst>
          </p:cNvPr>
          <p:cNvPicPr>
            <a:picLocks noChangeAspect="1"/>
          </p:cNvPicPr>
          <p:nvPr/>
        </p:nvPicPr>
        <p:blipFill>
          <a:blip r:embed="rId11"/>
          <a:stretch>
            <a:fillRect/>
          </a:stretch>
        </p:blipFill>
        <p:spPr>
          <a:xfrm flipH="1">
            <a:off x="3024195" y="6337948"/>
            <a:ext cx="331679" cy="331679"/>
          </a:xfrm>
          <a:prstGeom prst="rect">
            <a:avLst/>
          </a:prstGeom>
        </p:spPr>
      </p:pic>
      <p:pic>
        <p:nvPicPr>
          <p:cNvPr id="16" name="Afbeelding 15">
            <a:hlinkClick r:id="rId12" action="ppaction://hlinksldjump"/>
            <a:extLst>
              <a:ext uri="{FF2B5EF4-FFF2-40B4-BE49-F238E27FC236}">
                <a16:creationId xmlns:a16="http://schemas.microsoft.com/office/drawing/2014/main" id="{2A14C540-0719-235E-3A8B-95AF49297023}"/>
              </a:ext>
            </a:extLst>
          </p:cNvPr>
          <p:cNvPicPr>
            <a:picLocks noChangeAspect="1"/>
          </p:cNvPicPr>
          <p:nvPr/>
        </p:nvPicPr>
        <p:blipFill>
          <a:blip r:embed="rId13"/>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4" action="ppaction://hlinksldjump"/>
            <a:extLst>
              <a:ext uri="{FF2B5EF4-FFF2-40B4-BE49-F238E27FC236}">
                <a16:creationId xmlns:a16="http://schemas.microsoft.com/office/drawing/2014/main" id="{23982DC7-564C-AB2A-38F5-E214A3FF7F3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6" action="ppaction://hlinksldjump"/>
            <a:extLst>
              <a:ext uri="{FF2B5EF4-FFF2-40B4-BE49-F238E27FC236}">
                <a16:creationId xmlns:a16="http://schemas.microsoft.com/office/drawing/2014/main" id="{76BEC53D-BD50-805F-2113-D7AC8EA881BF}"/>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3" name="Afbeelding 22">
            <a:hlinkClick r:id="rId18" action="ppaction://hlinksldjump"/>
            <a:extLst>
              <a:ext uri="{FF2B5EF4-FFF2-40B4-BE49-F238E27FC236}">
                <a16:creationId xmlns:a16="http://schemas.microsoft.com/office/drawing/2014/main" id="{45609855-25FB-CA99-6D40-CEAC7DE5A626}"/>
              </a:ext>
            </a:extLst>
          </p:cNvPr>
          <p:cNvPicPr>
            <a:picLocks noChangeAspect="1"/>
          </p:cNvPicPr>
          <p:nvPr/>
        </p:nvPicPr>
        <p:blipFill>
          <a:blip r:embed="rId19"/>
          <a:stretch>
            <a:fillRect/>
          </a:stretch>
        </p:blipFill>
        <p:spPr>
          <a:xfrm>
            <a:off x="1421440" y="6343395"/>
            <a:ext cx="331680" cy="326373"/>
          </a:xfrm>
          <a:prstGeom prst="rect">
            <a:avLst/>
          </a:prstGeom>
        </p:spPr>
      </p:pic>
      <p:pic>
        <p:nvPicPr>
          <p:cNvPr id="24" name="Afbeelding 23">
            <a:hlinkClick r:id="rId20" action="ppaction://hlinksldjump"/>
            <a:extLst>
              <a:ext uri="{FF2B5EF4-FFF2-40B4-BE49-F238E27FC236}">
                <a16:creationId xmlns:a16="http://schemas.microsoft.com/office/drawing/2014/main" id="{5B95431F-7EED-1904-3272-94DA9D994A14}"/>
              </a:ext>
            </a:extLst>
          </p:cNvPr>
          <p:cNvPicPr>
            <a:picLocks noChangeAspect="1"/>
          </p:cNvPicPr>
          <p:nvPr/>
        </p:nvPicPr>
        <p:blipFill>
          <a:blip r:embed="rId21"/>
          <a:stretch>
            <a:fillRect/>
          </a:stretch>
        </p:blipFill>
        <p:spPr>
          <a:xfrm flipH="1">
            <a:off x="634022" y="6341577"/>
            <a:ext cx="325344" cy="329489"/>
          </a:xfrm>
          <a:prstGeom prst="rect">
            <a:avLst/>
          </a:prstGeom>
        </p:spPr>
      </p:pic>
      <p:sp>
        <p:nvSpPr>
          <p:cNvPr id="25" name="Tekstvak 24">
            <a:extLst>
              <a:ext uri="{FF2B5EF4-FFF2-40B4-BE49-F238E27FC236}">
                <a16:creationId xmlns:a16="http://schemas.microsoft.com/office/drawing/2014/main" id="{4B211794-6D1D-B7FF-F448-A1B9343D2655}"/>
              </a:ext>
            </a:extLst>
          </p:cNvPr>
          <p:cNvSpPr txBox="1"/>
          <p:nvPr/>
        </p:nvSpPr>
        <p:spPr>
          <a:xfrm>
            <a:off x="739938" y="5693096"/>
            <a:ext cx="3881534" cy="369332"/>
          </a:xfrm>
          <a:prstGeom prst="rect">
            <a:avLst/>
          </a:prstGeom>
          <a:noFill/>
        </p:spPr>
        <p:txBody>
          <a:bodyPr wrap="square" rtlCol="0">
            <a:spAutoFit/>
          </a:bodyPr>
          <a:lstStyle/>
          <a:p>
            <a:r>
              <a:rPr lang="nl-NL" dirty="0">
                <a:solidFill>
                  <a:srgbClr val="0070C0"/>
                </a:solidFill>
                <a:latin typeface="Calibri" panose="020F0502020204030204" pitchFamily="34" charset="0"/>
                <a:cs typeface="Calibri" panose="020F0502020204030204" pitchFamily="34" charset="0"/>
                <a:hlinkClick r:id="rId22" action="ppaction://hlinksldjump">
                  <a:extLst>
                    <a:ext uri="{A12FA001-AC4F-418D-AE19-62706E023703}">
                      <ahyp:hlinkClr xmlns:ahyp="http://schemas.microsoft.com/office/drawing/2018/hyperlinkcolor" val="tx"/>
                    </a:ext>
                  </a:extLst>
                </a:hlinkClick>
              </a:rPr>
              <a:t>Terug naar Opdracht 3: thema kiezen</a:t>
            </a:r>
            <a:endParaRPr lang="nl-NL" dirty="0">
              <a:solidFill>
                <a:srgbClr val="0070C0"/>
              </a:solidFill>
              <a:latin typeface="Calibri" panose="020F0502020204030204" pitchFamily="34" charset="0"/>
              <a:cs typeface="Calibri" panose="020F0502020204030204" pitchFamily="34" charset="0"/>
            </a:endParaRPr>
          </a:p>
        </p:txBody>
      </p:sp>
      <p:pic>
        <p:nvPicPr>
          <p:cNvPr id="26" name="Graphic 25">
            <a:hlinkClick r:id="" action="ppaction://hlinkshowjump?jump=previousslide"/>
            <a:extLst>
              <a:ext uri="{FF2B5EF4-FFF2-40B4-BE49-F238E27FC236}">
                <a16:creationId xmlns:a16="http://schemas.microsoft.com/office/drawing/2014/main" id="{97F975CD-B29F-DFC3-4559-DF12C92DF046}"/>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rot="10800000">
            <a:off x="203199" y="6356352"/>
            <a:ext cx="304800" cy="304800"/>
          </a:xfrm>
          <a:prstGeom prst="rect">
            <a:avLst/>
          </a:prstGeom>
        </p:spPr>
      </p:pic>
      <p:pic>
        <p:nvPicPr>
          <p:cNvPr id="3" name="Afbeelding 2">
            <a:extLst>
              <a:ext uri="{FF2B5EF4-FFF2-40B4-BE49-F238E27FC236}">
                <a16:creationId xmlns:a16="http://schemas.microsoft.com/office/drawing/2014/main" id="{5A7D5F50-BCC7-49DF-4FE6-E044A9B33707}"/>
              </a:ext>
            </a:extLst>
          </p:cNvPr>
          <p:cNvPicPr>
            <a:picLocks noChangeAspect="1"/>
          </p:cNvPicPr>
          <p:nvPr/>
        </p:nvPicPr>
        <p:blipFill>
          <a:blip r:embed="rId25"/>
          <a:stretch>
            <a:fillRect/>
          </a:stretch>
        </p:blipFill>
        <p:spPr>
          <a:xfrm>
            <a:off x="821243" y="5045443"/>
            <a:ext cx="385630" cy="346455"/>
          </a:xfrm>
          <a:prstGeom prst="rect">
            <a:avLst/>
          </a:prstGeom>
        </p:spPr>
      </p:pic>
      <p:sp>
        <p:nvSpPr>
          <p:cNvPr id="12" name="Tekstvak 11">
            <a:extLst>
              <a:ext uri="{FF2B5EF4-FFF2-40B4-BE49-F238E27FC236}">
                <a16:creationId xmlns:a16="http://schemas.microsoft.com/office/drawing/2014/main" id="{E6921B78-F281-99AB-0EF4-1E39DD06D4FD}"/>
              </a:ext>
            </a:extLst>
          </p:cNvPr>
          <p:cNvSpPr txBox="1"/>
          <p:nvPr/>
        </p:nvSpPr>
        <p:spPr>
          <a:xfrm>
            <a:off x="1122913" y="5016772"/>
            <a:ext cx="7416800" cy="369332"/>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Gebruik de vragenformule - </a:t>
            </a:r>
            <a:r>
              <a:rPr lang="nl-NL" dirty="0" err="1">
                <a:solidFill>
                  <a:srgbClr val="007250"/>
                </a:solidFill>
                <a:latin typeface="Calibri" panose="020F0502020204030204" pitchFamily="34" charset="0"/>
                <a:cs typeface="Calibri" panose="020F0502020204030204" pitchFamily="34" charset="0"/>
              </a:rPr>
              <a:t>Formulier.docx</a:t>
            </a:r>
            <a:r>
              <a:rPr lang="nl-NL" sz="1800" dirty="0">
                <a:effectLst/>
                <a:latin typeface="Calibri" panose="020F0502020204030204" pitchFamily="34" charset="0"/>
                <a:cs typeface="Calibri" panose="020F0502020204030204" pitchFamily="34" charset="0"/>
              </a:rPr>
              <a:t> </a:t>
            </a:r>
            <a:endParaRPr lang="nl-NL" dirty="0"/>
          </a:p>
        </p:txBody>
      </p:sp>
    </p:spTree>
    <p:extLst>
      <p:ext uri="{BB962C8B-B14F-4D97-AF65-F5344CB8AC3E}">
        <p14:creationId xmlns:p14="http://schemas.microsoft.com/office/powerpoint/2010/main" val="115878779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Activiteit: </a:t>
            </a:r>
            <a:r>
              <a:rPr lang="nl-NL" dirty="0" err="1">
                <a:latin typeface="Calibri" panose="020F0502020204030204" pitchFamily="34" charset="0"/>
                <a:cs typeface="Calibri" panose="020F0502020204030204" pitchFamily="34" charset="0"/>
              </a:rPr>
              <a:t>brainwriting</a:t>
            </a:r>
            <a:endParaRPr lang="nl-NL" dirty="0">
              <a:latin typeface="Calibri" panose="020F0502020204030204" pitchFamily="34" charset="0"/>
              <a:cs typeface="Calibri" panose="020F0502020204030204" pitchFamily="34" charset="0"/>
            </a:endParaRPr>
          </a:p>
        </p:txBody>
      </p:sp>
      <p:sp>
        <p:nvSpPr>
          <p:cNvPr id="10" name="Tijdelijke aanduiding voor inhoud 2">
            <a:extLst>
              <a:ext uri="{FF2B5EF4-FFF2-40B4-BE49-F238E27FC236}">
                <a16:creationId xmlns:a16="http://schemas.microsoft.com/office/drawing/2014/main" id="{4CC5520A-9005-0150-769B-4389A3B01F6B}"/>
              </a:ext>
            </a:extLst>
          </p:cNvPr>
          <p:cNvSpPr>
            <a:spLocks noGrp="1"/>
          </p:cNvSpPr>
          <p:nvPr>
            <p:ph idx="1"/>
          </p:nvPr>
        </p:nvSpPr>
        <p:spPr>
          <a:xfrm>
            <a:off x="838201" y="1420754"/>
            <a:ext cx="10909299" cy="4440296"/>
          </a:xfrm>
        </p:spPr>
        <p:txBody>
          <a:bodyPr/>
          <a:lstStyle/>
          <a:p>
            <a:pPr marL="0" indent="0">
              <a:lnSpc>
                <a:spcPct val="100000"/>
              </a:lnSpc>
              <a:buNone/>
            </a:pPr>
            <a:r>
              <a:rPr lang="nl-NL" sz="1800" b="1" dirty="0">
                <a:effectLst/>
                <a:latin typeface="Calibri" panose="020F0502020204030204" pitchFamily="34" charset="0"/>
                <a:cs typeface="Calibri" panose="020F0502020204030204" pitchFamily="34" charset="0"/>
              </a:rPr>
              <a:t>Twee breinen! </a:t>
            </a:r>
            <a:endParaRPr lang="nl-NL" b="1" dirty="0">
              <a:latin typeface="Calibri" panose="020F0502020204030204" pitchFamily="34" charset="0"/>
              <a:cs typeface="Calibri" panose="020F0502020204030204" pitchFamily="34" charset="0"/>
            </a:endParaRPr>
          </a:p>
          <a:p>
            <a:pPr marL="0" indent="0">
              <a:lnSpc>
                <a:spcPct val="100000"/>
              </a:lnSpc>
              <a:buNone/>
            </a:pPr>
            <a:r>
              <a:rPr lang="nl-NL" sz="1800" dirty="0">
                <a:effectLst/>
                <a:latin typeface="Calibri" panose="020F0502020204030204" pitchFamily="34" charset="0"/>
                <a:cs typeface="Calibri" panose="020F0502020204030204" pitchFamily="34" charset="0"/>
              </a:rPr>
              <a:t>Natuurlijk kan je ook veel nieuwsgierige vragen bedenken in je eentje. Maar vaak is het zo dat je in je eentje aan een bepaalde richting denkt. Doordat de ander meedenkt, kom je weer tot nieuwsgierige vragen waar je eerder zelf nog niet aan gedacht had. </a:t>
            </a:r>
            <a:endParaRPr lang="nl-NL" dirty="0">
              <a:latin typeface="Calibri" panose="020F0502020204030204" pitchFamily="34" charset="0"/>
              <a:cs typeface="Calibri" panose="020F0502020204030204" pitchFamily="34" charset="0"/>
            </a:endParaRPr>
          </a:p>
          <a:p>
            <a:pPr marL="533400" indent="-533400">
              <a:lnSpc>
                <a:spcPct val="100000"/>
              </a:lnSpc>
              <a:buNone/>
              <a:tabLst>
                <a:tab pos="38100" algn="l"/>
              </a:tabLst>
            </a:pPr>
            <a:endParaRPr lang="nl-NL" dirty="0">
              <a:latin typeface="Calibri" panose="020F0502020204030204" pitchFamily="34" charset="0"/>
              <a:cs typeface="Calibri" panose="020F0502020204030204" pitchFamily="34" charset="0"/>
            </a:endParaRPr>
          </a:p>
          <a:p>
            <a:pPr marL="533400" indent="-533400">
              <a:lnSpc>
                <a:spcPct val="100000"/>
              </a:lnSpc>
              <a:buNone/>
              <a:tabLst>
                <a:tab pos="38100" algn="l"/>
              </a:tabLst>
            </a:pPr>
            <a:r>
              <a:rPr lang="nl-NL" dirty="0">
                <a:latin typeface="Calibri" panose="020F0502020204030204" pitchFamily="34" charset="0"/>
                <a:cs typeface="Calibri" panose="020F0502020204030204" pitchFamily="34" charset="0"/>
              </a:rPr>
              <a:t>Doel:	</a:t>
            </a:r>
            <a:r>
              <a:rPr lang="nl-NL" sz="1800" dirty="0">
                <a:effectLst/>
                <a:latin typeface="Calibri" panose="020F0502020204030204" pitchFamily="34" charset="0"/>
                <a:cs typeface="Calibri" panose="020F0502020204030204" pitchFamily="34" charset="0"/>
              </a:rPr>
              <a:t>Je gaat zo veel mogelijk nieuwsgierige vragen verzamelen. Samen met een groepsgenoot vul je elkaar aan in de nieuwsgierige vragen die jullie allebei bedenken. </a:t>
            </a:r>
            <a:endParaRPr lang="nl-NL" dirty="0">
              <a:effectLst/>
              <a:latin typeface="Calibri" panose="020F0502020204030204" pitchFamily="34" charset="0"/>
              <a:cs typeface="Calibri" panose="020F0502020204030204" pitchFamily="34" charset="0"/>
            </a:endParaRPr>
          </a:p>
          <a:p>
            <a:pPr marL="0" indent="0">
              <a:lnSpc>
                <a:spcPct val="100000"/>
              </a:lnSpc>
              <a:buNone/>
            </a:pPr>
            <a:endParaRPr lang="nl-NL" dirty="0">
              <a:latin typeface="Calibri" panose="020F0502020204030204" pitchFamily="34" charset="0"/>
              <a:cs typeface="Calibri" panose="020F0502020204030204" pitchFamily="34" charset="0"/>
            </a:endParaRPr>
          </a:p>
          <a:p>
            <a:pPr marL="0" indent="0">
              <a:lnSpc>
                <a:spcPct val="100000"/>
              </a:lnSpc>
              <a:buNone/>
            </a:pPr>
            <a:r>
              <a:rPr lang="nl-NL" dirty="0">
                <a:latin typeface="Calibri" panose="020F0502020204030204" pitchFamily="34" charset="0"/>
                <a:cs typeface="Calibri" panose="020F0502020204030204" pitchFamily="34" charset="0"/>
              </a:rPr>
              <a:t>Benodigdheden: Groepsgenoot, pen en papier</a:t>
            </a:r>
          </a:p>
          <a:p>
            <a:pPr marL="0" indent="0">
              <a:lnSpc>
                <a:spcPct val="100000"/>
              </a:lnSpc>
              <a:buNone/>
            </a:pPr>
            <a:endParaRPr lang="nl-NL" dirty="0">
              <a:solidFill>
                <a:srgbClr val="0070C0"/>
              </a:solidFill>
              <a:latin typeface="Arial" panose="020B0604020202020204" pitchFamily="34" charset="0"/>
              <a:cs typeface="Arial" panose="020B0604020202020204" pitchFamily="34" charset="0"/>
            </a:endParaRPr>
          </a:p>
          <a:p>
            <a:pPr marL="711200" indent="-711200">
              <a:lnSpc>
                <a:spcPct val="100000"/>
              </a:lnSpc>
              <a:buNone/>
            </a:pPr>
            <a:r>
              <a:rPr lang="nl-NL" sz="1800" dirty="0">
                <a:effectLst/>
                <a:latin typeface="MuseoSans"/>
              </a:rPr>
              <a:t>Bestudeer het </a:t>
            </a:r>
            <a:r>
              <a:rPr lang="nl-NL" sz="1800" dirty="0">
                <a:solidFill>
                  <a:srgbClr val="0070C0"/>
                </a:solidFill>
                <a:effectLst/>
                <a:latin typeface="MuseoSans"/>
                <a:hlinkClick r:id="rId3" action="ppaction://hlinksldjump">
                  <a:extLst>
                    <a:ext uri="{A12FA001-AC4F-418D-AE19-62706E023703}">
                      <ahyp:hlinkClr xmlns:ahyp="http://schemas.microsoft.com/office/drawing/2018/hyperlinkcolor" val="tx"/>
                    </a:ext>
                  </a:extLst>
                </a:hlinkClick>
              </a:rPr>
              <a:t>stappenplan voor </a:t>
            </a:r>
            <a:r>
              <a:rPr lang="nl-NL" sz="1800" dirty="0" err="1">
                <a:solidFill>
                  <a:srgbClr val="0070C0"/>
                </a:solidFill>
                <a:effectLst/>
                <a:latin typeface="MuseoSans"/>
                <a:hlinkClick r:id="rId3" action="ppaction://hlinksldjump">
                  <a:extLst>
                    <a:ext uri="{A12FA001-AC4F-418D-AE19-62706E023703}">
                      <ahyp:hlinkClr xmlns:ahyp="http://schemas.microsoft.com/office/drawing/2018/hyperlinkcolor" val="tx"/>
                    </a:ext>
                  </a:extLst>
                </a:hlinkClick>
              </a:rPr>
              <a:t>brainwriting</a:t>
            </a:r>
            <a:endParaRPr lang="nl-NL" sz="1800" dirty="0">
              <a:solidFill>
                <a:srgbClr val="0070C0"/>
              </a:solidFill>
              <a:effectLst/>
              <a:latin typeface="MuseoSans"/>
            </a:endParaRPr>
          </a:p>
          <a:p>
            <a:pPr marL="711200" indent="-711200">
              <a:lnSpc>
                <a:spcPct val="100000"/>
              </a:lnSpc>
              <a:buNone/>
            </a:pPr>
            <a:endParaRPr lang="nl-NL" dirty="0"/>
          </a:p>
          <a:p>
            <a:pPr marL="711200" indent="-711200">
              <a:lnSpc>
                <a:spcPct val="100000"/>
              </a:lnSpc>
              <a:buNone/>
            </a:pPr>
            <a:endParaRPr lang="nl-NL" dirty="0"/>
          </a:p>
          <a:p>
            <a:pPr marL="0" indent="0">
              <a:lnSpc>
                <a:spcPct val="100000"/>
              </a:lnSpc>
              <a:buNone/>
            </a:pPr>
            <a:endParaRPr lang="nl-NL" dirty="0">
              <a:solidFill>
                <a:srgbClr val="0070C0"/>
              </a:solidFill>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4"/>
          <a:stretch>
            <a:fillRect/>
          </a:stretch>
        </p:blipFill>
        <p:spPr>
          <a:xfrm>
            <a:off x="838199" y="2282"/>
            <a:ext cx="1152604" cy="1201230"/>
          </a:xfrm>
          <a:prstGeom prst="rect">
            <a:avLst/>
          </a:prstGeom>
        </p:spPr>
      </p:pic>
      <p:pic>
        <p:nvPicPr>
          <p:cNvPr id="15" name="Graphic 14">
            <a:hlinkClick r:id="" action="ppaction://hlinkshowjump?jump=nextslide"/>
            <a:extLst>
              <a:ext uri="{FF2B5EF4-FFF2-40B4-BE49-F238E27FC236}">
                <a16:creationId xmlns:a16="http://schemas.microsoft.com/office/drawing/2014/main" id="{7FEB18E7-B639-57AD-C61F-34BC65BF06D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84001" y="6364827"/>
            <a:ext cx="304800" cy="304800"/>
          </a:xfrm>
          <a:prstGeom prst="rect">
            <a:avLst/>
          </a:prstGeom>
        </p:spPr>
      </p:pic>
      <p:pic>
        <p:nvPicPr>
          <p:cNvPr id="5" name="Afbeelding 4">
            <a:hlinkClick r:id="rId7" action="ppaction://hlinksldjump"/>
            <a:extLst>
              <a:ext uri="{FF2B5EF4-FFF2-40B4-BE49-F238E27FC236}">
                <a16:creationId xmlns:a16="http://schemas.microsoft.com/office/drawing/2014/main" id="{FC30B360-1097-F160-C8CA-AC34B948B3EE}"/>
              </a:ext>
            </a:extLst>
          </p:cNvPr>
          <p:cNvPicPr>
            <a:picLocks noChangeAspect="1"/>
          </p:cNvPicPr>
          <p:nvPr/>
        </p:nvPicPr>
        <p:blipFill>
          <a:blip r:embed="rId8"/>
          <a:stretch>
            <a:fillRect/>
          </a:stretch>
        </p:blipFill>
        <p:spPr>
          <a:xfrm>
            <a:off x="1814173" y="6336180"/>
            <a:ext cx="331680" cy="331680"/>
          </a:xfrm>
          <a:prstGeom prst="rect">
            <a:avLst/>
          </a:prstGeom>
        </p:spPr>
      </p:pic>
      <p:pic>
        <p:nvPicPr>
          <p:cNvPr id="6" name="Afbeelding 5">
            <a:hlinkClick r:id="rId9" action="ppaction://hlinksldjump"/>
            <a:extLst>
              <a:ext uri="{FF2B5EF4-FFF2-40B4-BE49-F238E27FC236}">
                <a16:creationId xmlns:a16="http://schemas.microsoft.com/office/drawing/2014/main" id="{9E60E74C-83BE-5D4F-5D00-9CFDC77EA6AA}"/>
              </a:ext>
            </a:extLst>
          </p:cNvPr>
          <p:cNvPicPr>
            <a:picLocks noChangeAspect="1"/>
          </p:cNvPicPr>
          <p:nvPr/>
        </p:nvPicPr>
        <p:blipFill>
          <a:blip r:embed="rId10"/>
          <a:stretch>
            <a:fillRect/>
          </a:stretch>
        </p:blipFill>
        <p:spPr>
          <a:xfrm>
            <a:off x="2200186" y="6331225"/>
            <a:ext cx="361656" cy="350084"/>
          </a:xfrm>
          <a:prstGeom prst="rect">
            <a:avLst/>
          </a:prstGeom>
        </p:spPr>
      </p:pic>
      <p:pic>
        <p:nvPicPr>
          <p:cNvPr id="11" name="Afbeelding 10">
            <a:hlinkClick r:id="rId11" action="ppaction://hlinksldjump"/>
            <a:extLst>
              <a:ext uri="{FF2B5EF4-FFF2-40B4-BE49-F238E27FC236}">
                <a16:creationId xmlns:a16="http://schemas.microsoft.com/office/drawing/2014/main" id="{10428553-306E-75B8-A004-F44C8AF258DF}"/>
              </a:ext>
            </a:extLst>
          </p:cNvPr>
          <p:cNvPicPr>
            <a:picLocks noChangeAspect="1"/>
          </p:cNvPicPr>
          <p:nvPr/>
        </p:nvPicPr>
        <p:blipFill>
          <a:blip r:embed="rId12"/>
          <a:stretch>
            <a:fillRect/>
          </a:stretch>
        </p:blipFill>
        <p:spPr>
          <a:xfrm flipH="1">
            <a:off x="2624687" y="6337948"/>
            <a:ext cx="331679" cy="331679"/>
          </a:xfrm>
          <a:prstGeom prst="rect">
            <a:avLst/>
          </a:prstGeom>
        </p:spPr>
      </p:pic>
      <p:pic>
        <p:nvPicPr>
          <p:cNvPr id="13" name="Afbeelding 12">
            <a:hlinkClick r:id="rId13" action="ppaction://hlinksldjump"/>
            <a:extLst>
              <a:ext uri="{FF2B5EF4-FFF2-40B4-BE49-F238E27FC236}">
                <a16:creationId xmlns:a16="http://schemas.microsoft.com/office/drawing/2014/main" id="{8B32EAAE-572F-A568-C92F-80461F7319C4}"/>
              </a:ext>
            </a:extLst>
          </p:cNvPr>
          <p:cNvPicPr>
            <a:picLocks noChangeAspect="1"/>
          </p:cNvPicPr>
          <p:nvPr/>
        </p:nvPicPr>
        <p:blipFill>
          <a:blip r:embed="rId14"/>
          <a:stretch>
            <a:fillRect/>
          </a:stretch>
        </p:blipFill>
        <p:spPr>
          <a:xfrm flipH="1">
            <a:off x="3024195" y="6337948"/>
            <a:ext cx="331679" cy="331679"/>
          </a:xfrm>
          <a:prstGeom prst="rect">
            <a:avLst/>
          </a:prstGeom>
        </p:spPr>
      </p:pic>
      <p:pic>
        <p:nvPicPr>
          <p:cNvPr id="16" name="Afbeelding 15">
            <a:hlinkClick r:id="rId15" action="ppaction://hlinksldjump"/>
            <a:extLst>
              <a:ext uri="{FF2B5EF4-FFF2-40B4-BE49-F238E27FC236}">
                <a16:creationId xmlns:a16="http://schemas.microsoft.com/office/drawing/2014/main" id="{8251D595-1556-E9DD-5658-DB740212B2E4}"/>
              </a:ext>
            </a:extLst>
          </p:cNvPr>
          <p:cNvPicPr>
            <a:picLocks noChangeAspect="1"/>
          </p:cNvPicPr>
          <p:nvPr/>
        </p:nvPicPr>
        <p:blipFill>
          <a:blip r:embed="rId16"/>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7" action="ppaction://hlinksldjump"/>
            <a:extLst>
              <a:ext uri="{FF2B5EF4-FFF2-40B4-BE49-F238E27FC236}">
                <a16:creationId xmlns:a16="http://schemas.microsoft.com/office/drawing/2014/main" id="{FFCDCBB3-3727-40CB-ED22-396E4C24FD5D}"/>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9" action="ppaction://hlinksldjump"/>
            <a:extLst>
              <a:ext uri="{FF2B5EF4-FFF2-40B4-BE49-F238E27FC236}">
                <a16:creationId xmlns:a16="http://schemas.microsoft.com/office/drawing/2014/main" id="{97E345B9-6AAE-EFD7-3D2A-9618C649317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1" name="Afbeelding 20">
            <a:hlinkClick r:id="rId21" action="ppaction://hlinksldjump"/>
            <a:extLst>
              <a:ext uri="{FF2B5EF4-FFF2-40B4-BE49-F238E27FC236}">
                <a16:creationId xmlns:a16="http://schemas.microsoft.com/office/drawing/2014/main" id="{231EF98E-3963-E38A-8023-07453A791C7A}"/>
              </a:ext>
            </a:extLst>
          </p:cNvPr>
          <p:cNvPicPr>
            <a:picLocks noChangeAspect="1"/>
          </p:cNvPicPr>
          <p:nvPr/>
        </p:nvPicPr>
        <p:blipFill>
          <a:blip r:embed="rId22"/>
          <a:stretch>
            <a:fillRect/>
          </a:stretch>
        </p:blipFill>
        <p:spPr>
          <a:xfrm>
            <a:off x="1421440" y="6343395"/>
            <a:ext cx="331680" cy="326373"/>
          </a:xfrm>
          <a:prstGeom prst="rect">
            <a:avLst/>
          </a:prstGeom>
        </p:spPr>
      </p:pic>
      <p:pic>
        <p:nvPicPr>
          <p:cNvPr id="22" name="Afbeelding 21">
            <a:hlinkClick r:id="rId23" action="ppaction://hlinksldjump"/>
            <a:extLst>
              <a:ext uri="{FF2B5EF4-FFF2-40B4-BE49-F238E27FC236}">
                <a16:creationId xmlns:a16="http://schemas.microsoft.com/office/drawing/2014/main" id="{0FEE1E51-A5E1-5042-F1CA-2390C3655546}"/>
              </a:ext>
            </a:extLst>
          </p:cNvPr>
          <p:cNvPicPr>
            <a:picLocks noChangeAspect="1"/>
          </p:cNvPicPr>
          <p:nvPr/>
        </p:nvPicPr>
        <p:blipFill>
          <a:blip r:embed="rId24"/>
          <a:stretch>
            <a:fillRect/>
          </a:stretch>
        </p:blipFill>
        <p:spPr>
          <a:xfrm flipH="1">
            <a:off x="634022" y="6341577"/>
            <a:ext cx="325344" cy="329489"/>
          </a:xfrm>
          <a:prstGeom prst="rect">
            <a:avLst/>
          </a:prstGeom>
        </p:spPr>
      </p:pic>
      <p:pic>
        <p:nvPicPr>
          <p:cNvPr id="3" name="Afbeelding 2">
            <a:extLst>
              <a:ext uri="{FF2B5EF4-FFF2-40B4-BE49-F238E27FC236}">
                <a16:creationId xmlns:a16="http://schemas.microsoft.com/office/drawing/2014/main" id="{7F76B23D-5A36-D8D1-B148-28B637F3527E}"/>
              </a:ext>
            </a:extLst>
          </p:cNvPr>
          <p:cNvPicPr>
            <a:picLocks noChangeAspect="1"/>
          </p:cNvPicPr>
          <p:nvPr/>
        </p:nvPicPr>
        <p:blipFill>
          <a:blip r:embed="rId25"/>
          <a:stretch>
            <a:fillRect/>
          </a:stretch>
        </p:blipFill>
        <p:spPr>
          <a:xfrm>
            <a:off x="796694" y="4917709"/>
            <a:ext cx="385630" cy="346455"/>
          </a:xfrm>
          <a:prstGeom prst="rect">
            <a:avLst/>
          </a:prstGeom>
        </p:spPr>
      </p:pic>
      <p:sp>
        <p:nvSpPr>
          <p:cNvPr id="8" name="Tekstvak 7">
            <a:extLst>
              <a:ext uri="{FF2B5EF4-FFF2-40B4-BE49-F238E27FC236}">
                <a16:creationId xmlns:a16="http://schemas.microsoft.com/office/drawing/2014/main" id="{950B364F-8D0F-A0DC-FB8E-A1E6F49CA1FD}"/>
              </a:ext>
            </a:extLst>
          </p:cNvPr>
          <p:cNvSpPr txBox="1"/>
          <p:nvPr/>
        </p:nvSpPr>
        <p:spPr>
          <a:xfrm>
            <a:off x="1117600" y="4894832"/>
            <a:ext cx="7416800" cy="369332"/>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 </a:t>
            </a:r>
            <a:r>
              <a:rPr lang="nl-NL" dirty="0" err="1">
                <a:solidFill>
                  <a:srgbClr val="007250"/>
                </a:solidFill>
                <a:latin typeface="Calibri" panose="020F0502020204030204" pitchFamily="34" charset="0"/>
                <a:cs typeface="Calibri" panose="020F0502020204030204" pitchFamily="34" charset="0"/>
              </a:rPr>
              <a:t>Brainwriting</a:t>
            </a:r>
            <a:r>
              <a:rPr lang="nl-NL" dirty="0">
                <a:solidFill>
                  <a:srgbClr val="007250"/>
                </a:solidFill>
                <a:latin typeface="Calibri" panose="020F0502020204030204" pitchFamily="34" charset="0"/>
                <a:cs typeface="Calibri" panose="020F0502020204030204" pitchFamily="34" charset="0"/>
              </a:rPr>
              <a:t> - </a:t>
            </a:r>
            <a:r>
              <a:rPr lang="nl-NL" dirty="0" err="1">
                <a:solidFill>
                  <a:srgbClr val="007250"/>
                </a:solidFill>
                <a:latin typeface="Calibri" panose="020F0502020204030204" pitchFamily="34" charset="0"/>
                <a:cs typeface="Calibri" panose="020F0502020204030204" pitchFamily="34" charset="0"/>
              </a:rPr>
              <a:t>Formulier.docx</a:t>
            </a:r>
            <a:endParaRPr lang="nl-NL" dirty="0"/>
          </a:p>
        </p:txBody>
      </p:sp>
    </p:spTree>
    <p:extLst>
      <p:ext uri="{BB962C8B-B14F-4D97-AF65-F5344CB8AC3E}">
        <p14:creationId xmlns:p14="http://schemas.microsoft.com/office/powerpoint/2010/main" val="35744321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Activiteit: stappenplan </a:t>
            </a:r>
            <a:r>
              <a:rPr lang="nl-NL" dirty="0" err="1">
                <a:latin typeface="Calibri" panose="020F0502020204030204" pitchFamily="34" charset="0"/>
                <a:cs typeface="Calibri" panose="020F0502020204030204" pitchFamily="34" charset="0"/>
              </a:rPr>
              <a:t>brainwriting</a:t>
            </a:r>
            <a:endParaRPr lang="nl-NL" dirty="0">
              <a:latin typeface="Calibri" panose="020F0502020204030204" pitchFamily="34" charset="0"/>
              <a:cs typeface="Calibri" panose="020F0502020204030204" pitchFamily="34" charset="0"/>
            </a:endParaRPr>
          </a:p>
        </p:txBody>
      </p:sp>
      <p:sp>
        <p:nvSpPr>
          <p:cNvPr id="10" name="Tijdelijke aanduiding voor inhoud 2">
            <a:extLst>
              <a:ext uri="{FF2B5EF4-FFF2-40B4-BE49-F238E27FC236}">
                <a16:creationId xmlns:a16="http://schemas.microsoft.com/office/drawing/2014/main" id="{4CC5520A-9005-0150-769B-4389A3B01F6B}"/>
              </a:ext>
            </a:extLst>
          </p:cNvPr>
          <p:cNvSpPr>
            <a:spLocks noGrp="1"/>
          </p:cNvSpPr>
          <p:nvPr>
            <p:ph idx="1"/>
          </p:nvPr>
        </p:nvSpPr>
        <p:spPr>
          <a:xfrm>
            <a:off x="838201" y="1420754"/>
            <a:ext cx="10909299" cy="4440296"/>
          </a:xfrm>
        </p:spPr>
        <p:txBody>
          <a:bodyPr/>
          <a:lstStyle/>
          <a:p>
            <a:pPr marL="711200" indent="-711200">
              <a:lnSpc>
                <a:spcPct val="100000"/>
              </a:lnSpc>
              <a:buNone/>
            </a:pPr>
            <a:r>
              <a:rPr lang="nl-NL" dirty="0">
                <a:latin typeface="Calibri" panose="020F0502020204030204" pitchFamily="34" charset="0"/>
                <a:cs typeface="Calibri" panose="020F0502020204030204" pitchFamily="34" charset="0"/>
              </a:rPr>
              <a:t>Stap 1:	Op het bijgevoegde word-document staat een </a:t>
            </a:r>
            <a:r>
              <a:rPr lang="nl-NL" sz="1800" dirty="0">
                <a:effectLst/>
                <a:latin typeface="Calibri" panose="020F0502020204030204" pitchFamily="34" charset="0"/>
                <a:cs typeface="Calibri" panose="020F0502020204030204" pitchFamily="34" charset="0"/>
                <a:hlinkClick r:id="rId3" action="ppaction://hlinksldjump"/>
              </a:rPr>
              <a:t>brainwritingschema</a:t>
            </a:r>
            <a:r>
              <a:rPr lang="nl-NL" sz="1800" dirty="0">
                <a:effectLst/>
                <a:latin typeface="Calibri" panose="020F0502020204030204" pitchFamily="34" charset="0"/>
                <a:cs typeface="Calibri" panose="020F0502020204030204" pitchFamily="34" charset="0"/>
              </a:rPr>
              <a:t>. Neem dit voor je. Spreek af wie van jullie (jij en je groepsgenoot) als eerste begint</a:t>
            </a:r>
            <a:r>
              <a:rPr lang="nl-NL" dirty="0">
                <a:latin typeface="Calibri" panose="020F0502020204030204" pitchFamily="34" charset="0"/>
                <a:cs typeface="Calibri" panose="020F0502020204030204" pitchFamily="34" charset="0"/>
              </a:rPr>
              <a:t>.</a:t>
            </a:r>
          </a:p>
          <a:p>
            <a:pPr marL="711200" indent="-711200">
              <a:lnSpc>
                <a:spcPct val="100000"/>
              </a:lnSpc>
              <a:buNone/>
            </a:pPr>
            <a:endParaRPr lang="nl-NL" dirty="0">
              <a:latin typeface="Calibri" panose="020F0502020204030204" pitchFamily="34" charset="0"/>
              <a:cs typeface="Calibri" panose="020F0502020204030204" pitchFamily="34" charset="0"/>
            </a:endParaRPr>
          </a:p>
          <a:p>
            <a:pPr marL="711200" indent="-711200">
              <a:lnSpc>
                <a:spcPct val="100000"/>
              </a:lnSpc>
              <a:buNone/>
            </a:pPr>
            <a:r>
              <a:rPr lang="nl-NL" dirty="0">
                <a:latin typeface="Calibri" panose="020F0502020204030204" pitchFamily="34" charset="0"/>
                <a:cs typeface="Calibri" panose="020F0502020204030204" pitchFamily="34" charset="0"/>
              </a:rPr>
              <a:t>Stap 2:	De persoon die start, schrijft in de eerste rij in elk vakje (vakje 1, 2 en 3) een nieuwsgierige vraag op over jouw gekozen thema. </a:t>
            </a:r>
          </a:p>
          <a:p>
            <a:pPr marL="711200" indent="-711200">
              <a:lnSpc>
                <a:spcPct val="100000"/>
              </a:lnSpc>
              <a:buNone/>
            </a:pPr>
            <a:endParaRPr lang="nl-NL" dirty="0">
              <a:latin typeface="Calibri" panose="020F0502020204030204" pitchFamily="34" charset="0"/>
              <a:cs typeface="Calibri" panose="020F0502020204030204" pitchFamily="34" charset="0"/>
            </a:endParaRPr>
          </a:p>
          <a:p>
            <a:pPr marL="711200" indent="-711200">
              <a:lnSpc>
                <a:spcPct val="100000"/>
              </a:lnSpc>
              <a:buNone/>
            </a:pPr>
            <a:r>
              <a:rPr lang="nl-NL" sz="1800" dirty="0">
                <a:effectLst/>
                <a:latin typeface="Calibri" panose="020F0502020204030204" pitchFamily="34" charset="0"/>
                <a:cs typeface="Calibri" panose="020F0502020204030204" pitchFamily="34" charset="0"/>
              </a:rPr>
              <a:t> </a:t>
            </a:r>
            <a:r>
              <a:rPr lang="nl-NL" dirty="0">
                <a:latin typeface="Calibri" panose="020F0502020204030204" pitchFamily="34" charset="0"/>
                <a:cs typeface="Calibri" panose="020F0502020204030204" pitchFamily="34" charset="0"/>
              </a:rPr>
              <a:t>Stap 3:	</a:t>
            </a:r>
            <a:r>
              <a:rPr lang="nl-NL" sz="1800" dirty="0">
                <a:effectLst/>
                <a:latin typeface="Calibri" panose="020F0502020204030204" pitchFamily="34" charset="0"/>
                <a:cs typeface="Calibri" panose="020F0502020204030204" pitchFamily="34" charset="0"/>
              </a:rPr>
              <a:t>Geef het brainwritingschema</a:t>
            </a:r>
            <a:r>
              <a:rPr lang="nl-NL" sz="1800" i="1" dirty="0">
                <a:effectLst/>
                <a:latin typeface="Calibri" panose="020F0502020204030204" pitchFamily="34" charset="0"/>
                <a:cs typeface="Calibri" panose="020F0502020204030204" pitchFamily="34" charset="0"/>
              </a:rPr>
              <a:t> </a:t>
            </a:r>
            <a:r>
              <a:rPr lang="nl-NL" sz="1800" dirty="0">
                <a:effectLst/>
                <a:latin typeface="Calibri" panose="020F0502020204030204" pitchFamily="34" charset="0"/>
                <a:cs typeface="Calibri" panose="020F0502020204030204" pitchFamily="34" charset="0"/>
              </a:rPr>
              <a:t>vervolgens door aan de ander. Hij of zij leest de drie nieuwsgierige vragen die jij hebt opgeschreven en schrijft vervolgens in de tweede kolom (vakje 4, 5 en 6) nieuwsgierige vragen op die </a:t>
            </a:r>
            <a:r>
              <a:rPr lang="nl-NL" sz="1800" dirty="0" err="1">
                <a:effectLst/>
                <a:latin typeface="Calibri" panose="020F0502020204030204" pitchFamily="34" charset="0"/>
                <a:cs typeface="Calibri" panose="020F0502020204030204" pitchFamily="34" charset="0"/>
              </a:rPr>
              <a:t>geïnspireerd</a:t>
            </a:r>
            <a:r>
              <a:rPr lang="nl-NL" sz="1800" dirty="0">
                <a:effectLst/>
                <a:latin typeface="Calibri" panose="020F0502020204030204" pitchFamily="34" charset="0"/>
                <a:cs typeface="Calibri" panose="020F0502020204030204" pitchFamily="34" charset="0"/>
              </a:rPr>
              <a:t> zijn op de eerste drie vragen. </a:t>
            </a:r>
            <a:endParaRPr lang="nl-NL" dirty="0">
              <a:latin typeface="Calibri" panose="020F0502020204030204" pitchFamily="34" charset="0"/>
              <a:cs typeface="Calibri" panose="020F0502020204030204" pitchFamily="34" charset="0"/>
            </a:endParaRPr>
          </a:p>
          <a:p>
            <a:pPr marL="711200" indent="-711200">
              <a:lnSpc>
                <a:spcPct val="100000"/>
              </a:lnSpc>
              <a:buNone/>
            </a:pPr>
            <a:endParaRPr lang="nl-NL" dirty="0">
              <a:latin typeface="Calibri" panose="020F0502020204030204" pitchFamily="34" charset="0"/>
              <a:cs typeface="Calibri" panose="020F0502020204030204" pitchFamily="34" charset="0"/>
            </a:endParaRPr>
          </a:p>
          <a:p>
            <a:pPr marL="711200" indent="-711200">
              <a:lnSpc>
                <a:spcPct val="100000"/>
              </a:lnSpc>
              <a:buNone/>
            </a:pPr>
            <a:r>
              <a:rPr lang="nl-NL" dirty="0">
                <a:latin typeface="Calibri" panose="020F0502020204030204" pitchFamily="34" charset="0"/>
                <a:cs typeface="Calibri" panose="020F0502020204030204" pitchFamily="34" charset="0"/>
              </a:rPr>
              <a:t>Stap 4:	</a:t>
            </a:r>
            <a:r>
              <a:rPr lang="nl-NL" sz="1800" dirty="0">
                <a:effectLst/>
                <a:latin typeface="Calibri" panose="020F0502020204030204" pitchFamily="34" charset="0"/>
                <a:cs typeface="Calibri" panose="020F0502020204030204" pitchFamily="34" charset="0"/>
              </a:rPr>
              <a:t>Wissel het </a:t>
            </a:r>
            <a:r>
              <a:rPr lang="nl-NL" sz="1800" i="1" dirty="0">
                <a:effectLst/>
                <a:latin typeface="Calibri" panose="020F0502020204030204" pitchFamily="34" charset="0"/>
                <a:cs typeface="Calibri" panose="020F0502020204030204" pitchFamily="34" charset="0"/>
              </a:rPr>
              <a:t>brainwritingschema </a:t>
            </a:r>
            <a:r>
              <a:rPr lang="nl-NL" sz="1800" dirty="0">
                <a:effectLst/>
                <a:latin typeface="Calibri" panose="020F0502020204030204" pitchFamily="34" charset="0"/>
                <a:cs typeface="Calibri" panose="020F0502020204030204" pitchFamily="34" charset="0"/>
              </a:rPr>
              <a:t>zo vaak mogelijk uit, totdat je een heel aantal nieuwsgierige vragen hebt verzameld!</a:t>
            </a:r>
            <a:r>
              <a:rPr lang="nl-NL" dirty="0">
                <a:latin typeface="Calibri" panose="020F0502020204030204" pitchFamily="34" charset="0"/>
                <a:cs typeface="Calibri" panose="020F0502020204030204" pitchFamily="34" charset="0"/>
              </a:rPr>
              <a:t>. </a:t>
            </a:r>
          </a:p>
          <a:p>
            <a:pPr marL="711200" indent="-711200">
              <a:lnSpc>
                <a:spcPct val="100000"/>
              </a:lnSpc>
              <a:buNone/>
            </a:pPr>
            <a:endParaRPr lang="nl-NL" sz="1800" dirty="0">
              <a:effectLst/>
              <a:latin typeface="MuseoSans"/>
            </a:endParaRPr>
          </a:p>
          <a:p>
            <a:pPr marL="711200" indent="-711200">
              <a:lnSpc>
                <a:spcPct val="100000"/>
              </a:lnSpc>
              <a:buNone/>
            </a:pPr>
            <a:endParaRPr lang="nl-NL" dirty="0"/>
          </a:p>
          <a:p>
            <a:pPr marL="711200" indent="-711200">
              <a:lnSpc>
                <a:spcPct val="100000"/>
              </a:lnSpc>
              <a:buNone/>
            </a:pPr>
            <a:endParaRPr lang="nl-NL" dirty="0"/>
          </a:p>
          <a:p>
            <a:pPr marL="0" indent="0">
              <a:lnSpc>
                <a:spcPct val="100000"/>
              </a:lnSpc>
              <a:buNone/>
            </a:pPr>
            <a:endParaRPr lang="nl-NL" dirty="0">
              <a:solidFill>
                <a:srgbClr val="0070C0"/>
              </a:solidFill>
              <a:latin typeface="Arial" panose="020B0604020202020204" pitchFamily="34" charset="0"/>
              <a:cs typeface="Arial" panose="020B0604020202020204" pitchFamily="34" charset="0"/>
            </a:endParaRP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4"/>
          <a:stretch>
            <a:fillRect/>
          </a:stretch>
        </p:blipFill>
        <p:spPr>
          <a:xfrm>
            <a:off x="844419" y="2282"/>
            <a:ext cx="1152604" cy="1201230"/>
          </a:xfrm>
          <a:prstGeom prst="rect">
            <a:avLst/>
          </a:prstGeom>
        </p:spPr>
      </p:pic>
      <p:sp>
        <p:nvSpPr>
          <p:cNvPr id="11" name="Tekstvak 10">
            <a:extLst>
              <a:ext uri="{FF2B5EF4-FFF2-40B4-BE49-F238E27FC236}">
                <a16:creationId xmlns:a16="http://schemas.microsoft.com/office/drawing/2014/main" id="{C7D845A3-A32F-6A4E-AA19-FEC6A7BC6E20}"/>
              </a:ext>
            </a:extLst>
          </p:cNvPr>
          <p:cNvSpPr txBox="1"/>
          <p:nvPr/>
        </p:nvSpPr>
        <p:spPr>
          <a:xfrm>
            <a:off x="768350" y="5555734"/>
            <a:ext cx="7416800" cy="369332"/>
          </a:xfrm>
          <a:prstGeom prst="rect">
            <a:avLst/>
          </a:prstGeom>
          <a:noFill/>
        </p:spPr>
        <p:txBody>
          <a:bodyPr wrap="square">
            <a:spAutoFit/>
          </a:bodyPr>
          <a:lstStyle/>
          <a:p>
            <a:pPr marL="711200" indent="-711200">
              <a:lnSpc>
                <a:spcPct val="100000"/>
              </a:lnSpc>
              <a:buNone/>
            </a:pPr>
            <a:r>
              <a:rPr lang="nl-NL" dirty="0">
                <a:solidFill>
                  <a:srgbClr val="0070C0"/>
                </a:solidFill>
                <a:latin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Terug naar Opdracht 3: thema kiezen</a:t>
            </a:r>
            <a:endParaRPr lang="nl-NL" dirty="0">
              <a:solidFill>
                <a:srgbClr val="0070C0"/>
              </a:solidFill>
              <a:latin typeface="Calibri" panose="020F0502020204030204" pitchFamily="34" charset="0"/>
              <a:cs typeface="Calibri" panose="020F0502020204030204" pitchFamily="34" charset="0"/>
            </a:endParaRPr>
          </a:p>
        </p:txBody>
      </p:sp>
      <p:pic>
        <p:nvPicPr>
          <p:cNvPr id="5" name="Afbeelding 4">
            <a:hlinkClick r:id="rId6" action="ppaction://hlinksldjump"/>
            <a:extLst>
              <a:ext uri="{FF2B5EF4-FFF2-40B4-BE49-F238E27FC236}">
                <a16:creationId xmlns:a16="http://schemas.microsoft.com/office/drawing/2014/main" id="{05B518AC-0869-3691-A2E6-360F934744E7}"/>
              </a:ext>
            </a:extLst>
          </p:cNvPr>
          <p:cNvPicPr>
            <a:picLocks noChangeAspect="1"/>
          </p:cNvPicPr>
          <p:nvPr/>
        </p:nvPicPr>
        <p:blipFill>
          <a:blip r:embed="rId7"/>
          <a:stretch>
            <a:fillRect/>
          </a:stretch>
        </p:blipFill>
        <p:spPr>
          <a:xfrm>
            <a:off x="1814173" y="6336180"/>
            <a:ext cx="331680" cy="331680"/>
          </a:xfrm>
          <a:prstGeom prst="rect">
            <a:avLst/>
          </a:prstGeom>
        </p:spPr>
      </p:pic>
      <p:pic>
        <p:nvPicPr>
          <p:cNvPr id="6" name="Afbeelding 5">
            <a:hlinkClick r:id="rId8" action="ppaction://hlinksldjump"/>
            <a:extLst>
              <a:ext uri="{FF2B5EF4-FFF2-40B4-BE49-F238E27FC236}">
                <a16:creationId xmlns:a16="http://schemas.microsoft.com/office/drawing/2014/main" id="{7D7AD89F-34BF-03A0-DEAB-8F5D90B54A9A}"/>
              </a:ext>
            </a:extLst>
          </p:cNvPr>
          <p:cNvPicPr>
            <a:picLocks noChangeAspect="1"/>
          </p:cNvPicPr>
          <p:nvPr/>
        </p:nvPicPr>
        <p:blipFill>
          <a:blip r:embed="rId9"/>
          <a:stretch>
            <a:fillRect/>
          </a:stretch>
        </p:blipFill>
        <p:spPr>
          <a:xfrm>
            <a:off x="2200186" y="6331225"/>
            <a:ext cx="361656" cy="350084"/>
          </a:xfrm>
          <a:prstGeom prst="rect">
            <a:avLst/>
          </a:prstGeom>
        </p:spPr>
      </p:pic>
      <p:pic>
        <p:nvPicPr>
          <p:cNvPr id="15" name="Afbeelding 14">
            <a:hlinkClick r:id="rId10" action="ppaction://hlinksldjump"/>
            <a:extLst>
              <a:ext uri="{FF2B5EF4-FFF2-40B4-BE49-F238E27FC236}">
                <a16:creationId xmlns:a16="http://schemas.microsoft.com/office/drawing/2014/main" id="{764446C9-FDA9-FE12-1F1B-A2AB560655F9}"/>
              </a:ext>
            </a:extLst>
          </p:cNvPr>
          <p:cNvPicPr>
            <a:picLocks noChangeAspect="1"/>
          </p:cNvPicPr>
          <p:nvPr/>
        </p:nvPicPr>
        <p:blipFill>
          <a:blip r:embed="rId11"/>
          <a:stretch>
            <a:fillRect/>
          </a:stretch>
        </p:blipFill>
        <p:spPr>
          <a:xfrm flipH="1">
            <a:off x="2624687" y="6337948"/>
            <a:ext cx="331679" cy="331679"/>
          </a:xfrm>
          <a:prstGeom prst="rect">
            <a:avLst/>
          </a:prstGeom>
        </p:spPr>
      </p:pic>
      <p:pic>
        <p:nvPicPr>
          <p:cNvPr id="16" name="Afbeelding 15">
            <a:hlinkClick r:id="rId12" action="ppaction://hlinksldjump"/>
            <a:extLst>
              <a:ext uri="{FF2B5EF4-FFF2-40B4-BE49-F238E27FC236}">
                <a16:creationId xmlns:a16="http://schemas.microsoft.com/office/drawing/2014/main" id="{C153E5B9-0189-D874-174F-618795D41BC5}"/>
              </a:ext>
            </a:extLst>
          </p:cNvPr>
          <p:cNvPicPr>
            <a:picLocks noChangeAspect="1"/>
          </p:cNvPicPr>
          <p:nvPr/>
        </p:nvPicPr>
        <p:blipFill>
          <a:blip r:embed="rId13"/>
          <a:stretch>
            <a:fillRect/>
          </a:stretch>
        </p:blipFill>
        <p:spPr>
          <a:xfrm flipH="1">
            <a:off x="3024195" y="6337948"/>
            <a:ext cx="331679" cy="331679"/>
          </a:xfrm>
          <a:prstGeom prst="rect">
            <a:avLst/>
          </a:prstGeom>
        </p:spPr>
      </p:pic>
      <p:pic>
        <p:nvPicPr>
          <p:cNvPr id="17" name="Afbeelding 16">
            <a:hlinkClick r:id="rId14" action="ppaction://hlinksldjump"/>
            <a:extLst>
              <a:ext uri="{FF2B5EF4-FFF2-40B4-BE49-F238E27FC236}">
                <a16:creationId xmlns:a16="http://schemas.microsoft.com/office/drawing/2014/main" id="{0DEBFAF4-B4B8-2167-BE9B-05B58CE0DCE7}"/>
              </a:ext>
            </a:extLst>
          </p:cNvPr>
          <p:cNvPicPr>
            <a:picLocks noChangeAspect="1"/>
          </p:cNvPicPr>
          <p:nvPr/>
        </p:nvPicPr>
        <p:blipFill>
          <a:blip r:embed="rId15"/>
          <a:stretch>
            <a:fillRect/>
          </a:stretch>
        </p:blipFill>
        <p:spPr>
          <a:xfrm flipH="1">
            <a:off x="3421749" y="6321405"/>
            <a:ext cx="361654" cy="361654"/>
          </a:xfrm>
          <a:prstGeom prst="rect">
            <a:avLst/>
          </a:prstGeom>
        </p:spPr>
      </p:pic>
      <p:pic>
        <p:nvPicPr>
          <p:cNvPr id="18" name="Afbeelding 17" descr="Afbeelding met tekst, logo, schermopname, ontwerp&#10;&#10;Automatisch gegenereerde beschrijving">
            <a:hlinkClick r:id="rId16" action="ppaction://hlinksldjump"/>
            <a:extLst>
              <a:ext uri="{FF2B5EF4-FFF2-40B4-BE49-F238E27FC236}">
                <a16:creationId xmlns:a16="http://schemas.microsoft.com/office/drawing/2014/main" id="{5D2E3F35-3DAA-E8F1-5AA9-5CDCB674F19A}"/>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22" name="Afbeelding 21" descr="Afbeelding met tekst, logo, Graphics, Lettertype&#10;&#10;Automatisch gegenereerde beschrijving">
            <a:hlinkClick r:id="rId18" action="ppaction://hlinksldjump"/>
            <a:extLst>
              <a:ext uri="{FF2B5EF4-FFF2-40B4-BE49-F238E27FC236}">
                <a16:creationId xmlns:a16="http://schemas.microsoft.com/office/drawing/2014/main" id="{2B02AE18-5A26-2D90-9A3E-1185C2E57B3B}"/>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3" name="Afbeelding 22">
            <a:hlinkClick r:id="rId20" action="ppaction://hlinksldjump"/>
            <a:extLst>
              <a:ext uri="{FF2B5EF4-FFF2-40B4-BE49-F238E27FC236}">
                <a16:creationId xmlns:a16="http://schemas.microsoft.com/office/drawing/2014/main" id="{37D0A7B2-185F-DEC7-D72E-7B67606073DF}"/>
              </a:ext>
            </a:extLst>
          </p:cNvPr>
          <p:cNvPicPr>
            <a:picLocks noChangeAspect="1"/>
          </p:cNvPicPr>
          <p:nvPr/>
        </p:nvPicPr>
        <p:blipFill>
          <a:blip r:embed="rId21"/>
          <a:stretch>
            <a:fillRect/>
          </a:stretch>
        </p:blipFill>
        <p:spPr>
          <a:xfrm>
            <a:off x="1421440" y="6343395"/>
            <a:ext cx="331680" cy="326373"/>
          </a:xfrm>
          <a:prstGeom prst="rect">
            <a:avLst/>
          </a:prstGeom>
        </p:spPr>
      </p:pic>
      <p:pic>
        <p:nvPicPr>
          <p:cNvPr id="24" name="Afbeelding 23">
            <a:hlinkClick r:id="rId22" action="ppaction://hlinksldjump"/>
            <a:extLst>
              <a:ext uri="{FF2B5EF4-FFF2-40B4-BE49-F238E27FC236}">
                <a16:creationId xmlns:a16="http://schemas.microsoft.com/office/drawing/2014/main" id="{08C03A9C-4748-C5A0-5ADD-168F560F961D}"/>
              </a:ext>
            </a:extLst>
          </p:cNvPr>
          <p:cNvPicPr>
            <a:picLocks noChangeAspect="1"/>
          </p:cNvPicPr>
          <p:nvPr/>
        </p:nvPicPr>
        <p:blipFill>
          <a:blip r:embed="rId23"/>
          <a:stretch>
            <a:fillRect/>
          </a:stretch>
        </p:blipFill>
        <p:spPr>
          <a:xfrm flipH="1">
            <a:off x="634022" y="6341577"/>
            <a:ext cx="325344" cy="329489"/>
          </a:xfrm>
          <a:prstGeom prst="rect">
            <a:avLst/>
          </a:prstGeom>
        </p:spPr>
      </p:pic>
      <p:pic>
        <p:nvPicPr>
          <p:cNvPr id="25" name="Graphic 24">
            <a:hlinkClick r:id="" action="ppaction://hlinkshowjump?jump=previousslide"/>
            <a:extLst>
              <a:ext uri="{FF2B5EF4-FFF2-40B4-BE49-F238E27FC236}">
                <a16:creationId xmlns:a16="http://schemas.microsoft.com/office/drawing/2014/main" id="{5E52CB2B-12F2-6BA9-0FE1-D6E5C729F872}"/>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10800000">
            <a:off x="203199" y="6356352"/>
            <a:ext cx="304800" cy="304800"/>
          </a:xfrm>
          <a:prstGeom prst="rect">
            <a:avLst/>
          </a:prstGeom>
        </p:spPr>
      </p:pic>
      <p:pic>
        <p:nvPicPr>
          <p:cNvPr id="3" name="Afbeelding 2">
            <a:extLst>
              <a:ext uri="{FF2B5EF4-FFF2-40B4-BE49-F238E27FC236}">
                <a16:creationId xmlns:a16="http://schemas.microsoft.com/office/drawing/2014/main" id="{A0731790-FC61-1071-0A40-01AEBD10E5FB}"/>
              </a:ext>
            </a:extLst>
          </p:cNvPr>
          <p:cNvPicPr>
            <a:picLocks noChangeAspect="1"/>
          </p:cNvPicPr>
          <p:nvPr/>
        </p:nvPicPr>
        <p:blipFill>
          <a:blip r:embed="rId26"/>
          <a:stretch>
            <a:fillRect/>
          </a:stretch>
        </p:blipFill>
        <p:spPr>
          <a:xfrm>
            <a:off x="796694" y="4968509"/>
            <a:ext cx="385630" cy="346455"/>
          </a:xfrm>
          <a:prstGeom prst="rect">
            <a:avLst/>
          </a:prstGeom>
        </p:spPr>
      </p:pic>
      <p:sp>
        <p:nvSpPr>
          <p:cNvPr id="7" name="Tekstvak 6">
            <a:extLst>
              <a:ext uri="{FF2B5EF4-FFF2-40B4-BE49-F238E27FC236}">
                <a16:creationId xmlns:a16="http://schemas.microsoft.com/office/drawing/2014/main" id="{98415019-4025-7061-360E-3A8F48DC5D92}"/>
              </a:ext>
            </a:extLst>
          </p:cNvPr>
          <p:cNvSpPr txBox="1"/>
          <p:nvPr/>
        </p:nvSpPr>
        <p:spPr>
          <a:xfrm>
            <a:off x="1117600" y="4945632"/>
            <a:ext cx="7416800" cy="369332"/>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 </a:t>
            </a:r>
            <a:r>
              <a:rPr lang="nl-NL" dirty="0" err="1">
                <a:solidFill>
                  <a:srgbClr val="007250"/>
                </a:solidFill>
                <a:latin typeface="Calibri" panose="020F0502020204030204" pitchFamily="34" charset="0"/>
                <a:cs typeface="Calibri" panose="020F0502020204030204" pitchFamily="34" charset="0"/>
              </a:rPr>
              <a:t>Brainwriting</a:t>
            </a:r>
            <a:r>
              <a:rPr lang="nl-NL" dirty="0">
                <a:solidFill>
                  <a:srgbClr val="007250"/>
                </a:solidFill>
                <a:latin typeface="Calibri" panose="020F0502020204030204" pitchFamily="34" charset="0"/>
                <a:cs typeface="Calibri" panose="020F0502020204030204" pitchFamily="34" charset="0"/>
              </a:rPr>
              <a:t> - </a:t>
            </a:r>
            <a:r>
              <a:rPr lang="nl-NL" dirty="0" err="1">
                <a:solidFill>
                  <a:srgbClr val="007250"/>
                </a:solidFill>
                <a:latin typeface="Calibri" panose="020F0502020204030204" pitchFamily="34" charset="0"/>
                <a:cs typeface="Calibri" panose="020F0502020204030204" pitchFamily="34" charset="0"/>
              </a:rPr>
              <a:t>Formulier.docx</a:t>
            </a:r>
            <a:endParaRPr lang="nl-NL" dirty="0"/>
          </a:p>
        </p:txBody>
      </p:sp>
    </p:spTree>
    <p:extLst>
      <p:ext uri="{BB962C8B-B14F-4D97-AF65-F5344CB8AC3E}">
        <p14:creationId xmlns:p14="http://schemas.microsoft.com/office/powerpoint/2010/main" val="7980379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Opdracht 4: onderzoeksvraag, deelvragen en hypothesen</a:t>
            </a: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3"/>
          <a:stretch>
            <a:fillRect/>
          </a:stretch>
        </p:blipFill>
        <p:spPr>
          <a:xfrm>
            <a:off x="838199" y="2282"/>
            <a:ext cx="1152604" cy="1201230"/>
          </a:xfrm>
          <a:prstGeom prst="rect">
            <a:avLst/>
          </a:prstGeom>
        </p:spPr>
      </p:pic>
      <p:sp>
        <p:nvSpPr>
          <p:cNvPr id="13" name="Tijdelijke aanduiding voor inhoud 2">
            <a:extLst>
              <a:ext uri="{FF2B5EF4-FFF2-40B4-BE49-F238E27FC236}">
                <a16:creationId xmlns:a16="http://schemas.microsoft.com/office/drawing/2014/main" id="{066D5EBC-C71D-F590-490D-D3CD14E5AE95}"/>
              </a:ext>
            </a:extLst>
          </p:cNvPr>
          <p:cNvSpPr>
            <a:spLocks noGrp="1"/>
          </p:cNvSpPr>
          <p:nvPr>
            <p:ph idx="1"/>
          </p:nvPr>
        </p:nvSpPr>
        <p:spPr>
          <a:xfrm>
            <a:off x="838201" y="1420754"/>
            <a:ext cx="8415527" cy="4243445"/>
          </a:xfrm>
        </p:spPr>
        <p:txBody>
          <a:bodyPr/>
          <a:lstStyle/>
          <a:p>
            <a:pPr marL="533400" indent="-533400">
              <a:lnSpc>
                <a:spcPct val="100000"/>
              </a:lnSpc>
              <a:buNone/>
              <a:tabLst>
                <a:tab pos="38100" algn="l"/>
              </a:tabLst>
            </a:pPr>
            <a:r>
              <a:rPr lang="nl-NL" dirty="0">
                <a:latin typeface="Calibri" panose="020F0502020204030204" pitchFamily="34" charset="0"/>
                <a:cs typeface="Calibri" panose="020F0502020204030204" pitchFamily="34" charset="0"/>
              </a:rPr>
              <a:t>Doel:	</a:t>
            </a:r>
            <a:r>
              <a:rPr lang="nl-NL" sz="1800" dirty="0">
                <a:effectLst/>
                <a:latin typeface="Calibri" panose="020F0502020204030204" pitchFamily="34" charset="0"/>
                <a:cs typeface="Calibri" panose="020F0502020204030204" pitchFamily="34" charset="0"/>
              </a:rPr>
              <a:t>Je brengt focus aan op het thema van je onderzoek. Daarna kies je (deel)onderwerpen en maak je jouw eigen onderzoeksvraag.  </a:t>
            </a:r>
            <a:endParaRPr lang="nl-NL" dirty="0">
              <a:effectLst/>
              <a:latin typeface="Calibri" panose="020F0502020204030204" pitchFamily="34" charset="0"/>
              <a:cs typeface="Calibri" panose="020F0502020204030204" pitchFamily="34" charset="0"/>
            </a:endParaRPr>
          </a:p>
          <a:p>
            <a:pPr marL="0" indent="0">
              <a:lnSpc>
                <a:spcPct val="100000"/>
              </a:lnSpc>
              <a:buNone/>
            </a:pPr>
            <a:endParaRPr lang="nl-NL" dirty="0">
              <a:latin typeface="Calibri" panose="020F0502020204030204" pitchFamily="34" charset="0"/>
              <a:cs typeface="Calibri" panose="020F0502020204030204" pitchFamily="34" charset="0"/>
            </a:endParaRPr>
          </a:p>
          <a:p>
            <a:pPr marL="0" indent="0">
              <a:lnSpc>
                <a:spcPct val="100000"/>
              </a:lnSpc>
              <a:buNone/>
            </a:pPr>
            <a:r>
              <a:rPr lang="nl-NL" dirty="0">
                <a:latin typeface="Calibri" panose="020F0502020204030204" pitchFamily="34" charset="0"/>
                <a:cs typeface="Calibri" panose="020F0502020204030204" pitchFamily="34" charset="0"/>
              </a:rPr>
              <a:t>Benodigdheden: bronnen, logboek</a:t>
            </a:r>
            <a:endParaRPr lang="nl-NL" dirty="0">
              <a:solidFill>
                <a:srgbClr val="0070C0"/>
              </a:solidFill>
              <a:latin typeface="Calibri" panose="020F0502020204030204" pitchFamily="34" charset="0"/>
              <a:cs typeface="Calibri" panose="020F0502020204030204" pitchFamily="34" charset="0"/>
            </a:endParaRPr>
          </a:p>
          <a:p>
            <a:pPr marL="0" indent="0">
              <a:lnSpc>
                <a:spcPct val="100000"/>
              </a:lnSpc>
              <a:buNone/>
            </a:pPr>
            <a:endParaRPr lang="nl-NL" dirty="0">
              <a:solidFill>
                <a:srgbClr val="0070C0"/>
              </a:solidFill>
              <a:latin typeface="Calibri" panose="020F0502020204030204" pitchFamily="34" charset="0"/>
              <a:cs typeface="Calibri" panose="020F0502020204030204" pitchFamily="34" charset="0"/>
            </a:endParaRPr>
          </a:p>
          <a:p>
            <a:pPr marL="1201738" indent="-1196975">
              <a:lnSpc>
                <a:spcPct val="100000"/>
              </a:lnSpc>
              <a:buNone/>
            </a:pPr>
            <a:r>
              <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Opdracht 5:	verzamel informatie over het thema</a:t>
            </a:r>
            <a:endParaRPr lang="nl-NL" dirty="0">
              <a:solidFill>
                <a:srgbClr val="0070C0"/>
              </a:solidFill>
              <a:latin typeface="Calibri" panose="020F0502020204030204" pitchFamily="34" charset="0"/>
              <a:cs typeface="Calibri" panose="020F0502020204030204" pitchFamily="34" charset="0"/>
            </a:endParaRPr>
          </a:p>
          <a:p>
            <a:pPr marL="1201738" indent="-1196975">
              <a:lnSpc>
                <a:spcPct val="100000"/>
              </a:lnSpc>
              <a:buNone/>
            </a:pPr>
            <a:r>
              <a:rPr lang="nl-NL" dirty="0">
                <a:solidFill>
                  <a:srgbClr val="0070C0"/>
                </a:solidFill>
                <a:latin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Opdracht 6:	a</a:t>
            </a:r>
            <a:r>
              <a:rPr lang="nl-NL" sz="1800" dirty="0">
                <a:solidFill>
                  <a:srgbClr val="0070C0"/>
                </a:solidFill>
                <a:effectLst/>
                <a:latin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nalyseer de informatie</a:t>
            </a:r>
            <a:endParaRPr lang="nl-NL" sz="1800" dirty="0">
              <a:solidFill>
                <a:srgbClr val="0070C0"/>
              </a:solidFill>
              <a:effectLst/>
              <a:latin typeface="Calibri" panose="020F0502020204030204" pitchFamily="34" charset="0"/>
              <a:cs typeface="Calibri" panose="020F0502020204030204" pitchFamily="34" charset="0"/>
            </a:endParaRPr>
          </a:p>
          <a:p>
            <a:pPr marL="1201738" indent="-1196975">
              <a:lnSpc>
                <a:spcPct val="100000"/>
              </a:lnSpc>
              <a:buNone/>
            </a:pPr>
            <a:r>
              <a:rPr lang="nl-NL" dirty="0">
                <a:solidFill>
                  <a:srgbClr val="0070C0"/>
                </a:solidFill>
                <a:latin typeface="Calibri" panose="020F0502020204030204" pitchFamily="34" charset="0"/>
                <a:cs typeface="Calibri" panose="020F0502020204030204" pitchFamily="34" charset="0"/>
                <a:hlinkClick r:id="rId6" action="ppaction://hlinksldjump">
                  <a:extLst>
                    <a:ext uri="{A12FA001-AC4F-418D-AE19-62706E023703}">
                      <ahyp:hlinkClr xmlns:ahyp="http://schemas.microsoft.com/office/drawing/2018/hyperlinkcolor" val="tx"/>
                    </a:ext>
                  </a:extLst>
                </a:hlinkClick>
              </a:rPr>
              <a:t>Opdracht 7:	maak een onderzoeksvraag</a:t>
            </a:r>
            <a:endParaRPr lang="nl-NL" dirty="0">
              <a:solidFill>
                <a:srgbClr val="0070C0"/>
              </a:solidFill>
              <a:latin typeface="Calibri" panose="020F0502020204030204" pitchFamily="34" charset="0"/>
              <a:cs typeface="Calibri" panose="020F0502020204030204" pitchFamily="34" charset="0"/>
            </a:endParaRPr>
          </a:p>
          <a:p>
            <a:pPr marL="1201738" indent="-1196975">
              <a:lnSpc>
                <a:spcPct val="100000"/>
              </a:lnSpc>
              <a:buNone/>
            </a:pPr>
            <a:r>
              <a:rPr lang="nl-NL" dirty="0">
                <a:solidFill>
                  <a:srgbClr val="0070C0"/>
                </a:solidFill>
                <a:latin typeface="Calibri" panose="020F0502020204030204" pitchFamily="34" charset="0"/>
                <a:cs typeface="Calibri" panose="020F0502020204030204" pitchFamily="34" charset="0"/>
                <a:hlinkClick r:id="rId7" action="ppaction://hlinksldjump">
                  <a:extLst>
                    <a:ext uri="{A12FA001-AC4F-418D-AE19-62706E023703}">
                      <ahyp:hlinkClr xmlns:ahyp="http://schemas.microsoft.com/office/drawing/2018/hyperlinkcolor" val="tx"/>
                    </a:ext>
                  </a:extLst>
                </a:hlinkClick>
              </a:rPr>
              <a:t>Opdracht 8:	maak deelvragen</a:t>
            </a:r>
            <a:endParaRPr lang="nl-NL" sz="1800" dirty="0">
              <a:solidFill>
                <a:srgbClr val="0070C0"/>
              </a:solidFill>
              <a:effectLst/>
              <a:latin typeface="Calibri" panose="020F0502020204030204" pitchFamily="34" charset="0"/>
              <a:cs typeface="Calibri" panose="020F0502020204030204" pitchFamily="34" charset="0"/>
            </a:endParaRPr>
          </a:p>
          <a:p>
            <a:pPr marL="1201738" indent="-1196975">
              <a:lnSpc>
                <a:spcPct val="100000"/>
              </a:lnSpc>
              <a:buNone/>
            </a:pPr>
            <a:r>
              <a:rPr lang="nl-NL" dirty="0">
                <a:solidFill>
                  <a:srgbClr val="0070C0"/>
                </a:solidFill>
                <a:latin typeface="Calibri" panose="020F0502020204030204" pitchFamily="34" charset="0"/>
                <a:cs typeface="Calibri" panose="020F0502020204030204" pitchFamily="34" charset="0"/>
                <a:hlinkClick r:id="rId8" action="ppaction://hlinksldjump">
                  <a:extLst>
                    <a:ext uri="{A12FA001-AC4F-418D-AE19-62706E023703}">
                      <ahyp:hlinkClr xmlns:ahyp="http://schemas.microsoft.com/office/drawing/2018/hyperlinkcolor" val="tx"/>
                    </a:ext>
                  </a:extLst>
                </a:hlinkClick>
              </a:rPr>
              <a:t>Opdracht 9:	stel hypothesen op</a:t>
            </a:r>
            <a:endParaRPr lang="nl-NL" sz="1800" dirty="0">
              <a:solidFill>
                <a:srgbClr val="0070C0"/>
              </a:solidFill>
              <a:effectLst/>
              <a:latin typeface="Calibri" panose="020F0502020204030204" pitchFamily="34" charset="0"/>
              <a:cs typeface="Calibri" panose="020F0502020204030204" pitchFamily="34" charset="0"/>
            </a:endParaRPr>
          </a:p>
          <a:p>
            <a:pPr marL="711200" indent="-711200">
              <a:lnSpc>
                <a:spcPct val="100000"/>
              </a:lnSpc>
              <a:buNone/>
            </a:pPr>
            <a:endParaRPr lang="nl-NL" dirty="0">
              <a:solidFill>
                <a:srgbClr val="0070C0"/>
              </a:solidFill>
              <a:latin typeface="Calibri" panose="020F0502020204030204" pitchFamily="34" charset="0"/>
              <a:cs typeface="Calibri" panose="020F0502020204030204" pitchFamily="34" charset="0"/>
            </a:endParaRPr>
          </a:p>
          <a:p>
            <a:pPr marL="6350" indent="-6350">
              <a:lnSpc>
                <a:spcPct val="100000"/>
              </a:lnSpc>
              <a:buNone/>
            </a:pPr>
            <a:r>
              <a:rPr lang="nl-NL" dirty="0">
                <a:latin typeface="Calibri" panose="020F0502020204030204" pitchFamily="34" charset="0"/>
                <a:cs typeface="Calibri" panose="020F0502020204030204" pitchFamily="34" charset="0"/>
              </a:rPr>
              <a:t>Door de opdrachten 5, 6 en 7 meerdere keren te doorlopen, waarbij je uitgaande van de laatst opgestelde onderzoeksvraag, steeds nieuwe informatie verzamelt, kom je tot een geschikte onderzoeksvraag die steeds scherper en beter wordt geformuleerd (zie het stroomschema). </a:t>
            </a:r>
          </a:p>
          <a:p>
            <a:pPr marL="711200" indent="-711200">
              <a:lnSpc>
                <a:spcPct val="100000"/>
              </a:lnSpc>
              <a:buNone/>
            </a:pPr>
            <a:endParaRPr lang="nl-NL" dirty="0"/>
          </a:p>
          <a:p>
            <a:pPr marL="0" indent="0">
              <a:lnSpc>
                <a:spcPct val="100000"/>
              </a:lnSpc>
              <a:buNone/>
            </a:pPr>
            <a:endParaRPr lang="nl-NL" dirty="0">
              <a:solidFill>
                <a:srgbClr val="0070C0"/>
              </a:solidFill>
              <a:latin typeface="Arial" panose="020B0604020202020204" pitchFamily="34" charset="0"/>
              <a:cs typeface="Arial" panose="020B0604020202020204" pitchFamily="34" charset="0"/>
            </a:endParaRPr>
          </a:p>
        </p:txBody>
      </p:sp>
      <p:pic>
        <p:nvPicPr>
          <p:cNvPr id="5" name="Afbeelding 4">
            <a:extLst>
              <a:ext uri="{FF2B5EF4-FFF2-40B4-BE49-F238E27FC236}">
                <a16:creationId xmlns:a16="http://schemas.microsoft.com/office/drawing/2014/main" id="{D6A60325-9B4C-B9CD-939C-B9D32AAE1BFB}"/>
              </a:ext>
            </a:extLst>
          </p:cNvPr>
          <p:cNvPicPr>
            <a:picLocks noChangeAspect="1"/>
          </p:cNvPicPr>
          <p:nvPr/>
        </p:nvPicPr>
        <p:blipFill>
          <a:blip r:embed="rId9"/>
          <a:stretch>
            <a:fillRect/>
          </a:stretch>
        </p:blipFill>
        <p:spPr>
          <a:xfrm>
            <a:off x="9320780" y="1006957"/>
            <a:ext cx="1578668" cy="5336438"/>
          </a:xfrm>
          <a:prstGeom prst="rect">
            <a:avLst/>
          </a:prstGeom>
        </p:spPr>
      </p:pic>
      <p:pic>
        <p:nvPicPr>
          <p:cNvPr id="6" name="Afbeelding 5">
            <a:hlinkClick r:id="rId10" action="ppaction://hlinksldjump"/>
            <a:extLst>
              <a:ext uri="{FF2B5EF4-FFF2-40B4-BE49-F238E27FC236}">
                <a16:creationId xmlns:a16="http://schemas.microsoft.com/office/drawing/2014/main" id="{884B1B20-E272-BD11-6B07-01E1937DA8C1}"/>
              </a:ext>
            </a:extLst>
          </p:cNvPr>
          <p:cNvPicPr>
            <a:picLocks noChangeAspect="1"/>
          </p:cNvPicPr>
          <p:nvPr/>
        </p:nvPicPr>
        <p:blipFill>
          <a:blip r:embed="rId11"/>
          <a:stretch>
            <a:fillRect/>
          </a:stretch>
        </p:blipFill>
        <p:spPr>
          <a:xfrm>
            <a:off x="1814173" y="6336180"/>
            <a:ext cx="331680" cy="331680"/>
          </a:xfrm>
          <a:prstGeom prst="rect">
            <a:avLst/>
          </a:prstGeom>
        </p:spPr>
      </p:pic>
      <p:pic>
        <p:nvPicPr>
          <p:cNvPr id="10" name="Afbeelding 9">
            <a:hlinkClick r:id="rId12" action="ppaction://hlinksldjump"/>
            <a:extLst>
              <a:ext uri="{FF2B5EF4-FFF2-40B4-BE49-F238E27FC236}">
                <a16:creationId xmlns:a16="http://schemas.microsoft.com/office/drawing/2014/main" id="{CB6460F4-A4F7-C988-1C98-82565F8CB4C7}"/>
              </a:ext>
            </a:extLst>
          </p:cNvPr>
          <p:cNvPicPr>
            <a:picLocks noChangeAspect="1"/>
          </p:cNvPicPr>
          <p:nvPr/>
        </p:nvPicPr>
        <p:blipFill>
          <a:blip r:embed="rId13"/>
          <a:stretch>
            <a:fillRect/>
          </a:stretch>
        </p:blipFill>
        <p:spPr>
          <a:xfrm>
            <a:off x="2200186" y="6331225"/>
            <a:ext cx="361656" cy="350084"/>
          </a:xfrm>
          <a:prstGeom prst="rect">
            <a:avLst/>
          </a:prstGeom>
        </p:spPr>
      </p:pic>
      <p:pic>
        <p:nvPicPr>
          <p:cNvPr id="11" name="Afbeelding 10">
            <a:hlinkClick r:id="rId14" action="ppaction://hlinksldjump"/>
            <a:extLst>
              <a:ext uri="{FF2B5EF4-FFF2-40B4-BE49-F238E27FC236}">
                <a16:creationId xmlns:a16="http://schemas.microsoft.com/office/drawing/2014/main" id="{15465ED0-1363-C25C-A1ED-48F634DB81FD}"/>
              </a:ext>
            </a:extLst>
          </p:cNvPr>
          <p:cNvPicPr>
            <a:picLocks noChangeAspect="1"/>
          </p:cNvPicPr>
          <p:nvPr/>
        </p:nvPicPr>
        <p:blipFill>
          <a:blip r:embed="rId15"/>
          <a:stretch>
            <a:fillRect/>
          </a:stretch>
        </p:blipFill>
        <p:spPr>
          <a:xfrm flipH="1">
            <a:off x="2624687" y="6337948"/>
            <a:ext cx="331679" cy="331679"/>
          </a:xfrm>
          <a:prstGeom prst="rect">
            <a:avLst/>
          </a:prstGeom>
        </p:spPr>
      </p:pic>
      <p:pic>
        <p:nvPicPr>
          <p:cNvPr id="15" name="Afbeelding 14">
            <a:hlinkClick r:id="rId16" action="ppaction://hlinksldjump"/>
            <a:extLst>
              <a:ext uri="{FF2B5EF4-FFF2-40B4-BE49-F238E27FC236}">
                <a16:creationId xmlns:a16="http://schemas.microsoft.com/office/drawing/2014/main" id="{D66F0BBC-0519-5C8C-0E2E-B5A880D0F87A}"/>
              </a:ext>
            </a:extLst>
          </p:cNvPr>
          <p:cNvPicPr>
            <a:picLocks noChangeAspect="1"/>
          </p:cNvPicPr>
          <p:nvPr/>
        </p:nvPicPr>
        <p:blipFill>
          <a:blip r:embed="rId17"/>
          <a:stretch>
            <a:fillRect/>
          </a:stretch>
        </p:blipFill>
        <p:spPr>
          <a:xfrm flipH="1">
            <a:off x="3024195" y="6337948"/>
            <a:ext cx="331679" cy="331679"/>
          </a:xfrm>
          <a:prstGeom prst="rect">
            <a:avLst/>
          </a:prstGeom>
        </p:spPr>
      </p:pic>
      <p:pic>
        <p:nvPicPr>
          <p:cNvPr id="16" name="Afbeelding 15">
            <a:hlinkClick r:id="rId18" action="ppaction://hlinksldjump"/>
            <a:extLst>
              <a:ext uri="{FF2B5EF4-FFF2-40B4-BE49-F238E27FC236}">
                <a16:creationId xmlns:a16="http://schemas.microsoft.com/office/drawing/2014/main" id="{740CDAE8-775B-CDBF-5F4B-07547EACDAEC}"/>
              </a:ext>
            </a:extLst>
          </p:cNvPr>
          <p:cNvPicPr>
            <a:picLocks noChangeAspect="1"/>
          </p:cNvPicPr>
          <p:nvPr/>
        </p:nvPicPr>
        <p:blipFill>
          <a:blip r:embed="rId19"/>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20" action="ppaction://hlinksldjump"/>
            <a:extLst>
              <a:ext uri="{FF2B5EF4-FFF2-40B4-BE49-F238E27FC236}">
                <a16:creationId xmlns:a16="http://schemas.microsoft.com/office/drawing/2014/main" id="{6628C966-B2E0-D6FF-80A6-E09C67951CF2}"/>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22" action="ppaction://hlinksldjump"/>
            <a:extLst>
              <a:ext uri="{FF2B5EF4-FFF2-40B4-BE49-F238E27FC236}">
                <a16:creationId xmlns:a16="http://schemas.microsoft.com/office/drawing/2014/main" id="{F8358F09-39AD-9A6C-100A-177119282B57}"/>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1" name="Afbeelding 20">
            <a:hlinkClick r:id="rId24" action="ppaction://hlinksldjump"/>
            <a:extLst>
              <a:ext uri="{FF2B5EF4-FFF2-40B4-BE49-F238E27FC236}">
                <a16:creationId xmlns:a16="http://schemas.microsoft.com/office/drawing/2014/main" id="{88C90245-58BE-BC31-0541-CC8FBAE0CD34}"/>
              </a:ext>
            </a:extLst>
          </p:cNvPr>
          <p:cNvPicPr>
            <a:picLocks noChangeAspect="1"/>
          </p:cNvPicPr>
          <p:nvPr/>
        </p:nvPicPr>
        <p:blipFill>
          <a:blip r:embed="rId25"/>
          <a:stretch>
            <a:fillRect/>
          </a:stretch>
        </p:blipFill>
        <p:spPr>
          <a:xfrm>
            <a:off x="1421440" y="6343395"/>
            <a:ext cx="331680" cy="326373"/>
          </a:xfrm>
          <a:prstGeom prst="rect">
            <a:avLst/>
          </a:prstGeom>
        </p:spPr>
      </p:pic>
      <p:pic>
        <p:nvPicPr>
          <p:cNvPr id="22" name="Afbeelding 21">
            <a:hlinkClick r:id="rId26" action="ppaction://hlinksldjump"/>
            <a:extLst>
              <a:ext uri="{FF2B5EF4-FFF2-40B4-BE49-F238E27FC236}">
                <a16:creationId xmlns:a16="http://schemas.microsoft.com/office/drawing/2014/main" id="{F95ABD7A-4F73-FA98-9157-DA1C9BBF8528}"/>
              </a:ext>
            </a:extLst>
          </p:cNvPr>
          <p:cNvPicPr>
            <a:picLocks noChangeAspect="1"/>
          </p:cNvPicPr>
          <p:nvPr/>
        </p:nvPicPr>
        <p:blipFill>
          <a:blip r:embed="rId27"/>
          <a:stretch>
            <a:fillRect/>
          </a:stretch>
        </p:blipFill>
        <p:spPr>
          <a:xfrm flipH="1">
            <a:off x="634022" y="6341577"/>
            <a:ext cx="325344" cy="329489"/>
          </a:xfrm>
          <a:prstGeom prst="rect">
            <a:avLst/>
          </a:prstGeom>
        </p:spPr>
      </p:pic>
      <p:sp>
        <p:nvSpPr>
          <p:cNvPr id="23" name="Tekstvak 22">
            <a:extLst>
              <a:ext uri="{FF2B5EF4-FFF2-40B4-BE49-F238E27FC236}">
                <a16:creationId xmlns:a16="http://schemas.microsoft.com/office/drawing/2014/main" id="{583A6633-50CB-7594-E5D5-CF9A71A47FFB}"/>
              </a:ext>
            </a:extLst>
          </p:cNvPr>
          <p:cNvSpPr txBox="1"/>
          <p:nvPr/>
        </p:nvSpPr>
        <p:spPr>
          <a:xfrm>
            <a:off x="9161733" y="6300125"/>
            <a:ext cx="2556588"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10" action="ppaction://hlinksldjump">
                  <a:extLst>
                    <a:ext uri="{A12FA001-AC4F-418D-AE19-62706E023703}">
                      <ahyp:hlinkClr xmlns:ahyp="http://schemas.microsoft.com/office/drawing/2018/hyperlinkcolor" val="tx"/>
                    </a:ext>
                  </a:extLst>
                </a:hlinkClick>
              </a:rPr>
              <a:t>Terug naar Verkennen</a:t>
            </a:r>
            <a:endParaRPr lang="nl-NL" dirty="0">
              <a:solidFill>
                <a:srgbClr val="0070C0"/>
              </a:solidFill>
              <a:latin typeface="MuseoSans"/>
            </a:endParaRPr>
          </a:p>
        </p:txBody>
      </p:sp>
    </p:spTree>
    <p:extLst>
      <p:ext uri="{BB962C8B-B14F-4D97-AF65-F5344CB8AC3E}">
        <p14:creationId xmlns:p14="http://schemas.microsoft.com/office/powerpoint/2010/main" val="352432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Opdracht 5: verzamel informatie over het thema</a:t>
            </a: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3"/>
          <a:stretch>
            <a:fillRect/>
          </a:stretch>
        </p:blipFill>
        <p:spPr>
          <a:xfrm>
            <a:off x="838199" y="2282"/>
            <a:ext cx="1152604" cy="1201230"/>
          </a:xfrm>
          <a:prstGeom prst="rect">
            <a:avLst/>
          </a:prstGeom>
        </p:spPr>
      </p:pic>
      <p:sp>
        <p:nvSpPr>
          <p:cNvPr id="13" name="Tijdelijke aanduiding voor inhoud 2">
            <a:extLst>
              <a:ext uri="{FF2B5EF4-FFF2-40B4-BE49-F238E27FC236}">
                <a16:creationId xmlns:a16="http://schemas.microsoft.com/office/drawing/2014/main" id="{066D5EBC-C71D-F590-490D-D3CD14E5AE95}"/>
              </a:ext>
            </a:extLst>
          </p:cNvPr>
          <p:cNvSpPr>
            <a:spLocks noGrp="1"/>
          </p:cNvSpPr>
          <p:nvPr>
            <p:ph idx="1"/>
          </p:nvPr>
        </p:nvSpPr>
        <p:spPr>
          <a:xfrm>
            <a:off x="838201" y="1420754"/>
            <a:ext cx="8268477" cy="4243445"/>
          </a:xfrm>
        </p:spPr>
        <p:txBody>
          <a:bodyPr/>
          <a:lstStyle/>
          <a:p>
            <a:pPr marL="4763" indent="-4763">
              <a:lnSpc>
                <a:spcPct val="100000"/>
              </a:lnSpc>
              <a:buNone/>
              <a:tabLst>
                <a:tab pos="38100" algn="l"/>
              </a:tabLst>
            </a:pPr>
            <a:r>
              <a:rPr lang="nl-NL" sz="1800" dirty="0">
                <a:effectLst/>
                <a:latin typeface="Calibri" panose="020F0502020204030204" pitchFamily="34" charset="0"/>
                <a:ea typeface="Calibri" panose="020F0502020204030204" pitchFamily="34" charset="0"/>
                <a:cs typeface="Calibri" panose="020F0502020204030204" pitchFamily="34" charset="0"/>
              </a:rPr>
              <a:t>In je theoretisch kader schets je wat er allemaal al bekend is over het onderwerp en je onderzoeksvragen. Je geeft een uitgebreide samenvatting van achtergrondinformatie. Een goed theoretisch kader geeft je onderzoek een wetenschappelijke basis. Het geeft ook houvast voor de rest van je profielwerkstuk.</a:t>
            </a:r>
            <a:r>
              <a:rPr lang="nl-NL" dirty="0">
                <a:effectLst/>
                <a:latin typeface="Calibri" panose="020F0502020204030204" pitchFamily="34" charset="0"/>
                <a:cs typeface="Calibri" panose="020F0502020204030204" pitchFamily="34" charset="0"/>
              </a:rPr>
              <a:t> </a:t>
            </a:r>
            <a:endParaRPr lang="nl-NL" dirty="0">
              <a:latin typeface="Calibri" panose="020F0502020204030204" pitchFamily="34" charset="0"/>
              <a:cs typeface="Calibri" panose="020F0502020204030204" pitchFamily="34" charset="0"/>
            </a:endParaRPr>
          </a:p>
          <a:p>
            <a:pPr marL="711200" indent="-711200">
              <a:lnSpc>
                <a:spcPct val="100000"/>
              </a:lnSpc>
              <a:buNone/>
            </a:pPr>
            <a:r>
              <a:rPr lang="nl-NL" dirty="0">
                <a:latin typeface="Calibri" panose="020F0502020204030204" pitchFamily="34" charset="0"/>
                <a:cs typeface="Calibri" panose="020F0502020204030204" pitchFamily="34" charset="0"/>
              </a:rPr>
              <a:t>Stap 1:	Zoek bronnen met informatie over het thema/onderwerp.</a:t>
            </a:r>
          </a:p>
          <a:p>
            <a:pPr marL="711200" indent="0">
              <a:lnSpc>
                <a:spcPct val="100000"/>
              </a:lnSpc>
              <a:buNone/>
            </a:pPr>
            <a:r>
              <a:rPr lang="nl-NL" dirty="0">
                <a:latin typeface="Calibri" panose="020F0502020204030204" pitchFamily="34" charset="0"/>
                <a:cs typeface="Calibri" panose="020F0502020204030204" pitchFamily="34" charset="0"/>
              </a:rPr>
              <a:t>Voorbeelden van bronnen zijn:</a:t>
            </a:r>
            <a:endParaRPr lang="nl-NL" dirty="0">
              <a:effectLst/>
              <a:latin typeface="Calibri" panose="020F0502020204030204" pitchFamily="34" charset="0"/>
              <a:cs typeface="Calibri" panose="020F0502020204030204" pitchFamily="34" charset="0"/>
            </a:endParaRPr>
          </a:p>
          <a:p>
            <a:pPr marL="935038" indent="-223838">
              <a:lnSpc>
                <a:spcPct val="100000"/>
              </a:lnSpc>
              <a:buFont typeface="Wingdings" pitchFamily="2" charset="2"/>
              <a:buChar char="§"/>
            </a:pPr>
            <a:r>
              <a:rPr lang="nl-NL" dirty="0">
                <a:latin typeface="Calibri" panose="020F0502020204030204" pitchFamily="34" charset="0"/>
                <a:cs typeface="Calibri" panose="020F0502020204030204" pitchFamily="34" charset="0"/>
              </a:rPr>
              <a:t>Eigen voorkennis</a:t>
            </a:r>
          </a:p>
          <a:p>
            <a:pPr marL="935038" indent="-223838">
              <a:lnSpc>
                <a:spcPct val="100000"/>
              </a:lnSpc>
              <a:buFont typeface="Wingdings" pitchFamily="2" charset="2"/>
              <a:buChar char="§"/>
            </a:pPr>
            <a:r>
              <a:rPr lang="nl-NL" dirty="0">
                <a:latin typeface="Calibri" panose="020F0502020204030204" pitchFamily="34" charset="0"/>
                <a:cs typeface="Calibri" panose="020F0502020204030204" pitchFamily="34" charset="0"/>
              </a:rPr>
              <a:t>Experts/deskundigen/wetenschappers</a:t>
            </a:r>
          </a:p>
          <a:p>
            <a:pPr marL="935038" indent="-223838">
              <a:lnSpc>
                <a:spcPct val="100000"/>
              </a:lnSpc>
              <a:buFont typeface="Wingdings" pitchFamily="2" charset="2"/>
              <a:buChar char="§"/>
            </a:pPr>
            <a:r>
              <a:rPr lang="nl-NL" dirty="0">
                <a:latin typeface="Calibri" panose="020F0502020204030204" pitchFamily="34" charset="0"/>
                <a:cs typeface="Calibri" panose="020F0502020204030204" pitchFamily="34" charset="0"/>
              </a:rPr>
              <a:t>Internet</a:t>
            </a:r>
          </a:p>
          <a:p>
            <a:pPr marL="935038" indent="-223838">
              <a:lnSpc>
                <a:spcPct val="100000"/>
              </a:lnSpc>
              <a:buFont typeface="Wingdings" pitchFamily="2" charset="2"/>
              <a:buChar char="§"/>
            </a:pPr>
            <a:r>
              <a:rPr lang="nl-NL" dirty="0">
                <a:latin typeface="Calibri" panose="020F0502020204030204" pitchFamily="34" charset="0"/>
                <a:cs typeface="Calibri" panose="020F0502020204030204" pitchFamily="34" charset="0"/>
              </a:rPr>
              <a:t>Vakbladen</a:t>
            </a:r>
          </a:p>
          <a:p>
            <a:pPr marL="935038" indent="-223838">
              <a:lnSpc>
                <a:spcPct val="100000"/>
              </a:lnSpc>
              <a:buFont typeface="Wingdings" pitchFamily="2" charset="2"/>
              <a:buChar char="§"/>
            </a:pPr>
            <a:r>
              <a:rPr lang="nl-NL" dirty="0">
                <a:latin typeface="Calibri" panose="020F0502020204030204" pitchFamily="34" charset="0"/>
                <a:cs typeface="Calibri" panose="020F0502020204030204" pitchFamily="34" charset="0"/>
              </a:rPr>
              <a:t>Artikelen (kranten, </a:t>
            </a:r>
            <a:r>
              <a:rPr lang="nl-NL" dirty="0" err="1">
                <a:latin typeface="Calibri" panose="020F0502020204030204" pitchFamily="34" charset="0"/>
                <a:cs typeface="Calibri" panose="020F0502020204030204" pitchFamily="34" charset="0"/>
              </a:rPr>
              <a:t>tijdschrijften</a:t>
            </a:r>
            <a:r>
              <a:rPr lang="nl-NL" dirty="0">
                <a:latin typeface="Calibri" panose="020F0502020204030204" pitchFamily="34" charset="0"/>
                <a:cs typeface="Calibri" panose="020F0502020204030204" pitchFamily="34" charset="0"/>
              </a:rPr>
              <a:t> e.a.)</a:t>
            </a:r>
          </a:p>
          <a:p>
            <a:pPr marL="935038" indent="-223838">
              <a:lnSpc>
                <a:spcPct val="100000"/>
              </a:lnSpc>
              <a:buFont typeface="Wingdings" pitchFamily="2" charset="2"/>
              <a:buChar char="§"/>
            </a:pPr>
            <a:r>
              <a:rPr lang="nl-NL" dirty="0">
                <a:latin typeface="Calibri" panose="020F0502020204030204" pitchFamily="34" charset="0"/>
                <a:cs typeface="Calibri" panose="020F0502020204030204" pitchFamily="34" charset="0"/>
              </a:rPr>
              <a:t>Boeken (bibliotheek)</a:t>
            </a:r>
          </a:p>
          <a:p>
            <a:pPr marL="935038" indent="-223838">
              <a:lnSpc>
                <a:spcPct val="100000"/>
              </a:lnSpc>
              <a:buFont typeface="Wingdings" pitchFamily="2" charset="2"/>
              <a:buChar char="§"/>
            </a:pPr>
            <a:r>
              <a:rPr lang="nl-NL" dirty="0">
                <a:latin typeface="Calibri" panose="020F0502020204030204" pitchFamily="34" charset="0"/>
                <a:cs typeface="Calibri" panose="020F0502020204030204" pitchFamily="34" charset="0"/>
              </a:rPr>
              <a:t>e.a.</a:t>
            </a:r>
          </a:p>
          <a:p>
            <a:pPr marL="755650" indent="-750888">
              <a:lnSpc>
                <a:spcPct val="100000"/>
              </a:lnSpc>
              <a:buNone/>
            </a:pPr>
            <a:r>
              <a:rPr lang="nl-NL" dirty="0">
                <a:latin typeface="Calibri" panose="020F0502020204030204" pitchFamily="34" charset="0"/>
                <a:cs typeface="Calibri" panose="020F0502020204030204" pitchFamily="34" charset="0"/>
              </a:rPr>
              <a:t>Stap 2:	</a:t>
            </a:r>
            <a:r>
              <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Check de betrouwbaarheid </a:t>
            </a:r>
            <a:r>
              <a:rPr lang="nl-NL" dirty="0">
                <a:latin typeface="Calibri" panose="020F0502020204030204" pitchFamily="34" charset="0"/>
                <a:cs typeface="Calibri" panose="020F0502020204030204" pitchFamily="34" charset="0"/>
              </a:rPr>
              <a:t>van de bronnen</a:t>
            </a:r>
          </a:p>
          <a:p>
            <a:pPr marL="711200" indent="-711200">
              <a:lnSpc>
                <a:spcPct val="100000"/>
              </a:lnSpc>
              <a:buNone/>
            </a:pPr>
            <a:endParaRPr lang="nl-NL" dirty="0">
              <a:latin typeface="Calibri" panose="020F0502020204030204" pitchFamily="34" charset="0"/>
              <a:cs typeface="Calibri" panose="020F0502020204030204" pitchFamily="34" charset="0"/>
            </a:endParaRPr>
          </a:p>
          <a:p>
            <a:pPr marL="0" indent="0">
              <a:lnSpc>
                <a:spcPct val="100000"/>
              </a:lnSpc>
              <a:buNone/>
            </a:pPr>
            <a:r>
              <a:rPr lang="nl-NL" dirty="0">
                <a:solidFill>
                  <a:srgbClr val="0070C0"/>
                </a:solidFill>
                <a:latin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Terug naar Opdracht 4: onderzoeksvraag, deelvragen en hypothesen</a:t>
            </a:r>
            <a:endParaRPr lang="nl-NL" dirty="0">
              <a:solidFill>
                <a:srgbClr val="0070C0"/>
              </a:solidFill>
              <a:latin typeface="Calibri" panose="020F0502020204030204" pitchFamily="34" charset="0"/>
              <a:cs typeface="Calibri" panose="020F0502020204030204" pitchFamily="34" charset="0"/>
            </a:endParaRPr>
          </a:p>
          <a:p>
            <a:pPr marL="0" indent="0">
              <a:lnSpc>
                <a:spcPct val="100000"/>
              </a:lnSpc>
              <a:buNone/>
            </a:pPr>
            <a:endParaRPr lang="nl-NL" dirty="0">
              <a:solidFill>
                <a:srgbClr val="0070C0"/>
              </a:solidFill>
              <a:latin typeface="Arial" panose="020B0604020202020204" pitchFamily="34" charset="0"/>
              <a:cs typeface="Arial" panose="020B0604020202020204" pitchFamily="34" charset="0"/>
            </a:endParaRPr>
          </a:p>
        </p:txBody>
      </p:sp>
      <p:pic>
        <p:nvPicPr>
          <p:cNvPr id="15" name="Afbeelding 14">
            <a:extLst>
              <a:ext uri="{FF2B5EF4-FFF2-40B4-BE49-F238E27FC236}">
                <a16:creationId xmlns:a16="http://schemas.microsoft.com/office/drawing/2014/main" id="{E2171ECE-2055-5708-8774-5E56F18BF979}"/>
              </a:ext>
            </a:extLst>
          </p:cNvPr>
          <p:cNvPicPr>
            <a:picLocks noChangeAspect="1"/>
          </p:cNvPicPr>
          <p:nvPr/>
        </p:nvPicPr>
        <p:blipFill>
          <a:blip r:embed="rId6"/>
          <a:stretch>
            <a:fillRect/>
          </a:stretch>
        </p:blipFill>
        <p:spPr>
          <a:xfrm>
            <a:off x="9320780" y="1006957"/>
            <a:ext cx="1578668" cy="5336438"/>
          </a:xfrm>
          <a:prstGeom prst="rect">
            <a:avLst/>
          </a:prstGeom>
        </p:spPr>
      </p:pic>
      <p:pic>
        <p:nvPicPr>
          <p:cNvPr id="5" name="Afbeelding 4">
            <a:hlinkClick r:id="rId7" action="ppaction://hlinksldjump"/>
            <a:extLst>
              <a:ext uri="{FF2B5EF4-FFF2-40B4-BE49-F238E27FC236}">
                <a16:creationId xmlns:a16="http://schemas.microsoft.com/office/drawing/2014/main" id="{1661F203-F791-6E19-FD55-0C69EA10E6C5}"/>
              </a:ext>
            </a:extLst>
          </p:cNvPr>
          <p:cNvPicPr>
            <a:picLocks noChangeAspect="1"/>
          </p:cNvPicPr>
          <p:nvPr/>
        </p:nvPicPr>
        <p:blipFill>
          <a:blip r:embed="rId8"/>
          <a:stretch>
            <a:fillRect/>
          </a:stretch>
        </p:blipFill>
        <p:spPr>
          <a:xfrm>
            <a:off x="1814173" y="6336180"/>
            <a:ext cx="331680" cy="331680"/>
          </a:xfrm>
          <a:prstGeom prst="rect">
            <a:avLst/>
          </a:prstGeom>
        </p:spPr>
      </p:pic>
      <p:pic>
        <p:nvPicPr>
          <p:cNvPr id="6" name="Afbeelding 5">
            <a:hlinkClick r:id="rId9" action="ppaction://hlinksldjump"/>
            <a:extLst>
              <a:ext uri="{FF2B5EF4-FFF2-40B4-BE49-F238E27FC236}">
                <a16:creationId xmlns:a16="http://schemas.microsoft.com/office/drawing/2014/main" id="{60C8C77D-74F9-1BC0-5E97-08FFD1B5975F}"/>
              </a:ext>
            </a:extLst>
          </p:cNvPr>
          <p:cNvPicPr>
            <a:picLocks noChangeAspect="1"/>
          </p:cNvPicPr>
          <p:nvPr/>
        </p:nvPicPr>
        <p:blipFill>
          <a:blip r:embed="rId10"/>
          <a:stretch>
            <a:fillRect/>
          </a:stretch>
        </p:blipFill>
        <p:spPr>
          <a:xfrm>
            <a:off x="2200186" y="6331225"/>
            <a:ext cx="361656" cy="350084"/>
          </a:xfrm>
          <a:prstGeom prst="rect">
            <a:avLst/>
          </a:prstGeom>
        </p:spPr>
      </p:pic>
      <p:pic>
        <p:nvPicPr>
          <p:cNvPr id="10" name="Afbeelding 9">
            <a:hlinkClick r:id="rId11" action="ppaction://hlinksldjump"/>
            <a:extLst>
              <a:ext uri="{FF2B5EF4-FFF2-40B4-BE49-F238E27FC236}">
                <a16:creationId xmlns:a16="http://schemas.microsoft.com/office/drawing/2014/main" id="{243B6AE9-745F-1C17-740B-0DFA0B45A8C9}"/>
              </a:ext>
            </a:extLst>
          </p:cNvPr>
          <p:cNvPicPr>
            <a:picLocks noChangeAspect="1"/>
          </p:cNvPicPr>
          <p:nvPr/>
        </p:nvPicPr>
        <p:blipFill>
          <a:blip r:embed="rId12"/>
          <a:stretch>
            <a:fillRect/>
          </a:stretch>
        </p:blipFill>
        <p:spPr>
          <a:xfrm flipH="1">
            <a:off x="2624687" y="6337948"/>
            <a:ext cx="331679" cy="331679"/>
          </a:xfrm>
          <a:prstGeom prst="rect">
            <a:avLst/>
          </a:prstGeom>
        </p:spPr>
      </p:pic>
      <p:pic>
        <p:nvPicPr>
          <p:cNvPr id="11" name="Afbeelding 10">
            <a:hlinkClick r:id="rId13" action="ppaction://hlinksldjump"/>
            <a:extLst>
              <a:ext uri="{FF2B5EF4-FFF2-40B4-BE49-F238E27FC236}">
                <a16:creationId xmlns:a16="http://schemas.microsoft.com/office/drawing/2014/main" id="{A603223B-D668-C201-C3EB-95F90E8BFA36}"/>
              </a:ext>
            </a:extLst>
          </p:cNvPr>
          <p:cNvPicPr>
            <a:picLocks noChangeAspect="1"/>
          </p:cNvPicPr>
          <p:nvPr/>
        </p:nvPicPr>
        <p:blipFill>
          <a:blip r:embed="rId14"/>
          <a:stretch>
            <a:fillRect/>
          </a:stretch>
        </p:blipFill>
        <p:spPr>
          <a:xfrm flipH="1">
            <a:off x="3024195" y="6337948"/>
            <a:ext cx="331679" cy="331679"/>
          </a:xfrm>
          <a:prstGeom prst="rect">
            <a:avLst/>
          </a:prstGeom>
        </p:spPr>
      </p:pic>
      <p:pic>
        <p:nvPicPr>
          <p:cNvPr id="16" name="Afbeelding 15">
            <a:hlinkClick r:id="rId15" action="ppaction://hlinksldjump"/>
            <a:extLst>
              <a:ext uri="{FF2B5EF4-FFF2-40B4-BE49-F238E27FC236}">
                <a16:creationId xmlns:a16="http://schemas.microsoft.com/office/drawing/2014/main" id="{36A395D8-E2E9-DA85-CE89-A9AB4268F161}"/>
              </a:ext>
            </a:extLst>
          </p:cNvPr>
          <p:cNvPicPr>
            <a:picLocks noChangeAspect="1"/>
          </p:cNvPicPr>
          <p:nvPr/>
        </p:nvPicPr>
        <p:blipFill>
          <a:blip r:embed="rId16"/>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7" action="ppaction://hlinksldjump"/>
            <a:extLst>
              <a:ext uri="{FF2B5EF4-FFF2-40B4-BE49-F238E27FC236}">
                <a16:creationId xmlns:a16="http://schemas.microsoft.com/office/drawing/2014/main" id="{9876B97B-7FDD-430E-4C92-4EBEA4F1AD01}"/>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9" action="ppaction://hlinksldjump"/>
            <a:extLst>
              <a:ext uri="{FF2B5EF4-FFF2-40B4-BE49-F238E27FC236}">
                <a16:creationId xmlns:a16="http://schemas.microsoft.com/office/drawing/2014/main" id="{EBFB7103-8F3D-DA74-F190-65F9C71DE621}"/>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1" name="Afbeelding 20">
            <a:hlinkClick r:id="rId21" action="ppaction://hlinksldjump"/>
            <a:extLst>
              <a:ext uri="{FF2B5EF4-FFF2-40B4-BE49-F238E27FC236}">
                <a16:creationId xmlns:a16="http://schemas.microsoft.com/office/drawing/2014/main" id="{8C3DDF65-2E07-17BA-25AF-0CAB491ADF83}"/>
              </a:ext>
            </a:extLst>
          </p:cNvPr>
          <p:cNvPicPr>
            <a:picLocks noChangeAspect="1"/>
          </p:cNvPicPr>
          <p:nvPr/>
        </p:nvPicPr>
        <p:blipFill>
          <a:blip r:embed="rId22"/>
          <a:stretch>
            <a:fillRect/>
          </a:stretch>
        </p:blipFill>
        <p:spPr>
          <a:xfrm>
            <a:off x="1421440" y="6343395"/>
            <a:ext cx="331680" cy="326373"/>
          </a:xfrm>
          <a:prstGeom prst="rect">
            <a:avLst/>
          </a:prstGeom>
        </p:spPr>
      </p:pic>
      <p:pic>
        <p:nvPicPr>
          <p:cNvPr id="22" name="Afbeelding 21">
            <a:hlinkClick r:id="rId23" action="ppaction://hlinksldjump"/>
            <a:extLst>
              <a:ext uri="{FF2B5EF4-FFF2-40B4-BE49-F238E27FC236}">
                <a16:creationId xmlns:a16="http://schemas.microsoft.com/office/drawing/2014/main" id="{A8689DDF-0F04-887E-FB4E-4B9FB6D7BD4A}"/>
              </a:ext>
            </a:extLst>
          </p:cNvPr>
          <p:cNvPicPr>
            <a:picLocks noChangeAspect="1"/>
          </p:cNvPicPr>
          <p:nvPr/>
        </p:nvPicPr>
        <p:blipFill>
          <a:blip r:embed="rId24"/>
          <a:stretch>
            <a:fillRect/>
          </a:stretch>
        </p:blipFill>
        <p:spPr>
          <a:xfrm flipH="1">
            <a:off x="634022" y="6341577"/>
            <a:ext cx="325344" cy="329489"/>
          </a:xfrm>
          <a:prstGeom prst="rect">
            <a:avLst/>
          </a:prstGeom>
        </p:spPr>
      </p:pic>
    </p:spTree>
    <p:extLst>
      <p:ext uri="{BB962C8B-B14F-4D97-AF65-F5344CB8AC3E}">
        <p14:creationId xmlns:p14="http://schemas.microsoft.com/office/powerpoint/2010/main" val="218919203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Stap 2: Check de betrouwbaarheid van de bronnen</a:t>
            </a: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3"/>
          <a:stretch>
            <a:fillRect/>
          </a:stretch>
        </p:blipFill>
        <p:spPr>
          <a:xfrm>
            <a:off x="838199" y="2282"/>
            <a:ext cx="1152604" cy="1201230"/>
          </a:xfrm>
          <a:prstGeom prst="rect">
            <a:avLst/>
          </a:prstGeom>
        </p:spPr>
      </p:pic>
      <p:sp>
        <p:nvSpPr>
          <p:cNvPr id="13" name="Tijdelijke aanduiding voor inhoud 2">
            <a:extLst>
              <a:ext uri="{FF2B5EF4-FFF2-40B4-BE49-F238E27FC236}">
                <a16:creationId xmlns:a16="http://schemas.microsoft.com/office/drawing/2014/main" id="{066D5EBC-C71D-F590-490D-D3CD14E5AE95}"/>
              </a:ext>
            </a:extLst>
          </p:cNvPr>
          <p:cNvSpPr>
            <a:spLocks noGrp="1"/>
          </p:cNvSpPr>
          <p:nvPr>
            <p:ph idx="1"/>
          </p:nvPr>
        </p:nvSpPr>
        <p:spPr>
          <a:xfrm>
            <a:off x="838201" y="1420754"/>
            <a:ext cx="8268477" cy="4243445"/>
          </a:xfrm>
        </p:spPr>
        <p:txBody>
          <a:bodyPr/>
          <a:lstStyle/>
          <a:p>
            <a:pPr marL="4763" indent="-4763">
              <a:lnSpc>
                <a:spcPct val="100000"/>
              </a:lnSpc>
              <a:buNone/>
              <a:tabLst>
                <a:tab pos="38100" algn="l"/>
              </a:tabLst>
            </a:pPr>
            <a:r>
              <a:rPr lang="nl-NL" dirty="0">
                <a:latin typeface="Calibri" panose="020F0502020204030204" pitchFamily="34" charset="0"/>
                <a:cs typeface="Calibri" panose="020F0502020204030204" pitchFamily="34" charset="0"/>
              </a:rPr>
              <a:t>Zorg dat de bronnen die je gebruikt betrouwbaar en relevant zijn: </a:t>
            </a:r>
          </a:p>
          <a:p>
            <a:pPr marL="179388" lvl="0" indent="-174625">
              <a:lnSpc>
                <a:spcPct val="100000"/>
              </a:lnSpc>
              <a:buFont typeface="Wingdings" pitchFamily="2" charset="2"/>
              <a:buChar char="§"/>
            </a:pPr>
            <a:r>
              <a:rPr lang="nl-NL" dirty="0">
                <a:latin typeface="Calibri" panose="020F0502020204030204" pitchFamily="34" charset="0"/>
                <a:cs typeface="Calibri" panose="020F0502020204030204" pitchFamily="34" charset="0"/>
              </a:rPr>
              <a:t>Controleer je gegevens in drie of meer bronnen om te bepalen of de feiten kloppen. Eén bron is geen bron! </a:t>
            </a:r>
          </a:p>
          <a:p>
            <a:pPr marL="179388" lvl="0" indent="-174625">
              <a:lnSpc>
                <a:spcPct val="100000"/>
              </a:lnSpc>
              <a:buFont typeface="Wingdings" pitchFamily="2" charset="2"/>
              <a:buChar char="§"/>
            </a:pPr>
            <a:r>
              <a:rPr lang="nl-NL" dirty="0">
                <a:latin typeface="Calibri" panose="020F0502020204030204" pitchFamily="34" charset="0"/>
                <a:cs typeface="Calibri" panose="020F0502020204030204" pitchFamily="34" charset="0"/>
              </a:rPr>
              <a:t>Schrijven de verschillende bronnen elkaar niet over? Waar baseren zij zich op? Check elke bron tot je bij de oorspronkelijke bron komt. </a:t>
            </a:r>
          </a:p>
          <a:p>
            <a:pPr marL="179388" lvl="0" indent="-174625">
              <a:lnSpc>
                <a:spcPct val="100000"/>
              </a:lnSpc>
              <a:buFont typeface="Wingdings" pitchFamily="2" charset="2"/>
              <a:buChar char="§"/>
            </a:pPr>
            <a:r>
              <a:rPr lang="nl-NL" dirty="0">
                <a:latin typeface="Calibri" panose="020F0502020204030204" pitchFamily="34" charset="0"/>
                <a:cs typeface="Calibri" panose="020F0502020204030204" pitchFamily="34" charset="0"/>
              </a:rPr>
              <a:t>Check de feiten in het artikel. Kloppen ze? </a:t>
            </a:r>
          </a:p>
          <a:p>
            <a:pPr marL="179388" lvl="0" indent="-174625">
              <a:lnSpc>
                <a:spcPct val="100000"/>
              </a:lnSpc>
              <a:buFont typeface="Wingdings" pitchFamily="2" charset="2"/>
              <a:buChar char="§"/>
            </a:pPr>
            <a:r>
              <a:rPr lang="nl-NL" dirty="0">
                <a:latin typeface="Calibri" panose="020F0502020204030204" pitchFamily="34" charset="0"/>
                <a:cs typeface="Calibri" panose="020F0502020204030204" pitchFamily="34" charset="0"/>
              </a:rPr>
              <a:t>Is het beschreven onderzoek controleerbaar? </a:t>
            </a:r>
          </a:p>
          <a:p>
            <a:pPr marL="179388" lvl="0" indent="-174625">
              <a:lnSpc>
                <a:spcPct val="100000"/>
              </a:lnSpc>
              <a:buFont typeface="Wingdings" pitchFamily="2" charset="2"/>
              <a:buChar char="§"/>
            </a:pPr>
            <a:r>
              <a:rPr lang="nl-NL" dirty="0">
                <a:latin typeface="Calibri" panose="020F0502020204030204" pitchFamily="34" charset="0"/>
                <a:cs typeface="Calibri" panose="020F0502020204030204" pitchFamily="34" charset="0"/>
              </a:rPr>
              <a:t>Bevat het artikel bronvermeldingen? </a:t>
            </a:r>
          </a:p>
          <a:p>
            <a:pPr marL="711200" indent="-711200">
              <a:lnSpc>
                <a:spcPct val="100000"/>
              </a:lnSpc>
              <a:buNone/>
            </a:pPr>
            <a:endParaRPr lang="nl-NL" dirty="0">
              <a:latin typeface="Calibri" panose="020F0502020204030204" pitchFamily="34" charset="0"/>
              <a:cs typeface="Calibri" panose="020F0502020204030204" pitchFamily="34" charset="0"/>
            </a:endParaRPr>
          </a:p>
          <a:p>
            <a:pPr marL="0" indent="0">
              <a:lnSpc>
                <a:spcPct val="100000"/>
              </a:lnSpc>
              <a:buNone/>
            </a:pPr>
            <a:r>
              <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Terug naar Opdracht 5: verzamel informatie over het thema</a:t>
            </a:r>
            <a:endParaRPr lang="nl-NL" dirty="0">
              <a:solidFill>
                <a:srgbClr val="0070C0"/>
              </a:solidFill>
              <a:latin typeface="Calibri" panose="020F0502020204030204" pitchFamily="34" charset="0"/>
              <a:cs typeface="Calibri" panose="020F0502020204030204" pitchFamily="34" charset="0"/>
            </a:endParaRPr>
          </a:p>
          <a:p>
            <a:pPr marL="0" indent="0">
              <a:lnSpc>
                <a:spcPct val="100000"/>
              </a:lnSpc>
              <a:buNone/>
            </a:pPr>
            <a:endParaRPr lang="nl-NL" dirty="0">
              <a:solidFill>
                <a:srgbClr val="0070C0"/>
              </a:solidFill>
              <a:latin typeface="Arial" panose="020B0604020202020204" pitchFamily="34" charset="0"/>
              <a:cs typeface="Arial" panose="020B0604020202020204" pitchFamily="34" charset="0"/>
            </a:endParaRPr>
          </a:p>
        </p:txBody>
      </p:sp>
      <p:pic>
        <p:nvPicPr>
          <p:cNvPr id="15" name="Afbeelding 14">
            <a:extLst>
              <a:ext uri="{FF2B5EF4-FFF2-40B4-BE49-F238E27FC236}">
                <a16:creationId xmlns:a16="http://schemas.microsoft.com/office/drawing/2014/main" id="{E2171ECE-2055-5708-8774-5E56F18BF979}"/>
              </a:ext>
            </a:extLst>
          </p:cNvPr>
          <p:cNvPicPr>
            <a:picLocks noChangeAspect="1"/>
          </p:cNvPicPr>
          <p:nvPr/>
        </p:nvPicPr>
        <p:blipFill>
          <a:blip r:embed="rId5"/>
          <a:stretch>
            <a:fillRect/>
          </a:stretch>
        </p:blipFill>
        <p:spPr>
          <a:xfrm>
            <a:off x="9320780" y="1006957"/>
            <a:ext cx="1578668" cy="5336438"/>
          </a:xfrm>
          <a:prstGeom prst="rect">
            <a:avLst/>
          </a:prstGeom>
        </p:spPr>
      </p:pic>
      <p:pic>
        <p:nvPicPr>
          <p:cNvPr id="5" name="Afbeelding 4">
            <a:hlinkClick r:id="rId6" action="ppaction://hlinksldjump"/>
            <a:extLst>
              <a:ext uri="{FF2B5EF4-FFF2-40B4-BE49-F238E27FC236}">
                <a16:creationId xmlns:a16="http://schemas.microsoft.com/office/drawing/2014/main" id="{1661F203-F791-6E19-FD55-0C69EA10E6C5}"/>
              </a:ext>
            </a:extLst>
          </p:cNvPr>
          <p:cNvPicPr>
            <a:picLocks noChangeAspect="1"/>
          </p:cNvPicPr>
          <p:nvPr/>
        </p:nvPicPr>
        <p:blipFill>
          <a:blip r:embed="rId7"/>
          <a:stretch>
            <a:fillRect/>
          </a:stretch>
        </p:blipFill>
        <p:spPr>
          <a:xfrm>
            <a:off x="1814173" y="6336180"/>
            <a:ext cx="331680" cy="331680"/>
          </a:xfrm>
          <a:prstGeom prst="rect">
            <a:avLst/>
          </a:prstGeom>
        </p:spPr>
      </p:pic>
      <p:pic>
        <p:nvPicPr>
          <p:cNvPr id="6" name="Afbeelding 5">
            <a:hlinkClick r:id="rId8" action="ppaction://hlinksldjump"/>
            <a:extLst>
              <a:ext uri="{FF2B5EF4-FFF2-40B4-BE49-F238E27FC236}">
                <a16:creationId xmlns:a16="http://schemas.microsoft.com/office/drawing/2014/main" id="{60C8C77D-74F9-1BC0-5E97-08FFD1B5975F}"/>
              </a:ext>
            </a:extLst>
          </p:cNvPr>
          <p:cNvPicPr>
            <a:picLocks noChangeAspect="1"/>
          </p:cNvPicPr>
          <p:nvPr/>
        </p:nvPicPr>
        <p:blipFill>
          <a:blip r:embed="rId9"/>
          <a:stretch>
            <a:fillRect/>
          </a:stretch>
        </p:blipFill>
        <p:spPr>
          <a:xfrm>
            <a:off x="2200186" y="6331225"/>
            <a:ext cx="361656" cy="350084"/>
          </a:xfrm>
          <a:prstGeom prst="rect">
            <a:avLst/>
          </a:prstGeom>
        </p:spPr>
      </p:pic>
      <p:pic>
        <p:nvPicPr>
          <p:cNvPr id="10" name="Afbeelding 9">
            <a:hlinkClick r:id="rId10" action="ppaction://hlinksldjump"/>
            <a:extLst>
              <a:ext uri="{FF2B5EF4-FFF2-40B4-BE49-F238E27FC236}">
                <a16:creationId xmlns:a16="http://schemas.microsoft.com/office/drawing/2014/main" id="{243B6AE9-745F-1C17-740B-0DFA0B45A8C9}"/>
              </a:ext>
            </a:extLst>
          </p:cNvPr>
          <p:cNvPicPr>
            <a:picLocks noChangeAspect="1"/>
          </p:cNvPicPr>
          <p:nvPr/>
        </p:nvPicPr>
        <p:blipFill>
          <a:blip r:embed="rId11"/>
          <a:stretch>
            <a:fillRect/>
          </a:stretch>
        </p:blipFill>
        <p:spPr>
          <a:xfrm flipH="1">
            <a:off x="2624687" y="6337948"/>
            <a:ext cx="331679" cy="331679"/>
          </a:xfrm>
          <a:prstGeom prst="rect">
            <a:avLst/>
          </a:prstGeom>
        </p:spPr>
      </p:pic>
      <p:pic>
        <p:nvPicPr>
          <p:cNvPr id="11" name="Afbeelding 10">
            <a:hlinkClick r:id="rId12" action="ppaction://hlinksldjump"/>
            <a:extLst>
              <a:ext uri="{FF2B5EF4-FFF2-40B4-BE49-F238E27FC236}">
                <a16:creationId xmlns:a16="http://schemas.microsoft.com/office/drawing/2014/main" id="{A603223B-D668-C201-C3EB-95F90E8BFA36}"/>
              </a:ext>
            </a:extLst>
          </p:cNvPr>
          <p:cNvPicPr>
            <a:picLocks noChangeAspect="1"/>
          </p:cNvPicPr>
          <p:nvPr/>
        </p:nvPicPr>
        <p:blipFill>
          <a:blip r:embed="rId13"/>
          <a:stretch>
            <a:fillRect/>
          </a:stretch>
        </p:blipFill>
        <p:spPr>
          <a:xfrm flipH="1">
            <a:off x="3024195" y="6337948"/>
            <a:ext cx="331679" cy="331679"/>
          </a:xfrm>
          <a:prstGeom prst="rect">
            <a:avLst/>
          </a:prstGeom>
        </p:spPr>
      </p:pic>
      <p:pic>
        <p:nvPicPr>
          <p:cNvPr id="16" name="Afbeelding 15">
            <a:hlinkClick r:id="rId14" action="ppaction://hlinksldjump"/>
            <a:extLst>
              <a:ext uri="{FF2B5EF4-FFF2-40B4-BE49-F238E27FC236}">
                <a16:creationId xmlns:a16="http://schemas.microsoft.com/office/drawing/2014/main" id="{36A395D8-E2E9-DA85-CE89-A9AB4268F161}"/>
              </a:ext>
            </a:extLst>
          </p:cNvPr>
          <p:cNvPicPr>
            <a:picLocks noChangeAspect="1"/>
          </p:cNvPicPr>
          <p:nvPr/>
        </p:nvPicPr>
        <p:blipFill>
          <a:blip r:embed="rId15"/>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6" action="ppaction://hlinksldjump"/>
            <a:extLst>
              <a:ext uri="{FF2B5EF4-FFF2-40B4-BE49-F238E27FC236}">
                <a16:creationId xmlns:a16="http://schemas.microsoft.com/office/drawing/2014/main" id="{9876B97B-7FDD-430E-4C92-4EBEA4F1AD01}"/>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8" action="ppaction://hlinksldjump"/>
            <a:extLst>
              <a:ext uri="{FF2B5EF4-FFF2-40B4-BE49-F238E27FC236}">
                <a16:creationId xmlns:a16="http://schemas.microsoft.com/office/drawing/2014/main" id="{EBFB7103-8F3D-DA74-F190-65F9C71DE62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1" name="Afbeelding 20">
            <a:hlinkClick r:id="rId20" action="ppaction://hlinksldjump"/>
            <a:extLst>
              <a:ext uri="{FF2B5EF4-FFF2-40B4-BE49-F238E27FC236}">
                <a16:creationId xmlns:a16="http://schemas.microsoft.com/office/drawing/2014/main" id="{8C3DDF65-2E07-17BA-25AF-0CAB491ADF83}"/>
              </a:ext>
            </a:extLst>
          </p:cNvPr>
          <p:cNvPicPr>
            <a:picLocks noChangeAspect="1"/>
          </p:cNvPicPr>
          <p:nvPr/>
        </p:nvPicPr>
        <p:blipFill>
          <a:blip r:embed="rId21"/>
          <a:stretch>
            <a:fillRect/>
          </a:stretch>
        </p:blipFill>
        <p:spPr>
          <a:xfrm>
            <a:off x="1421440" y="6343395"/>
            <a:ext cx="331680" cy="326373"/>
          </a:xfrm>
          <a:prstGeom prst="rect">
            <a:avLst/>
          </a:prstGeom>
        </p:spPr>
      </p:pic>
      <p:pic>
        <p:nvPicPr>
          <p:cNvPr id="22" name="Afbeelding 21">
            <a:hlinkClick r:id="rId22" action="ppaction://hlinksldjump"/>
            <a:extLst>
              <a:ext uri="{FF2B5EF4-FFF2-40B4-BE49-F238E27FC236}">
                <a16:creationId xmlns:a16="http://schemas.microsoft.com/office/drawing/2014/main" id="{A8689DDF-0F04-887E-FB4E-4B9FB6D7BD4A}"/>
              </a:ext>
            </a:extLst>
          </p:cNvPr>
          <p:cNvPicPr>
            <a:picLocks noChangeAspect="1"/>
          </p:cNvPicPr>
          <p:nvPr/>
        </p:nvPicPr>
        <p:blipFill>
          <a:blip r:embed="rId23"/>
          <a:stretch>
            <a:fillRect/>
          </a:stretch>
        </p:blipFill>
        <p:spPr>
          <a:xfrm flipH="1">
            <a:off x="634022" y="6341577"/>
            <a:ext cx="325344" cy="329489"/>
          </a:xfrm>
          <a:prstGeom prst="rect">
            <a:avLst/>
          </a:prstGeom>
        </p:spPr>
      </p:pic>
    </p:spTree>
    <p:extLst>
      <p:ext uri="{BB962C8B-B14F-4D97-AF65-F5344CB8AC3E}">
        <p14:creationId xmlns:p14="http://schemas.microsoft.com/office/powerpoint/2010/main" val="377543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2480730-1549-F176-EEDA-89FB9CB2B5A5}"/>
              </a:ext>
            </a:extLst>
          </p:cNvPr>
          <p:cNvPicPr>
            <a:picLocks noChangeAspect="1"/>
          </p:cNvPicPr>
          <p:nvPr/>
        </p:nvPicPr>
        <p:blipFill>
          <a:blip r:embed="rId2"/>
          <a:stretch>
            <a:fillRect/>
          </a:stretch>
        </p:blipFill>
        <p:spPr>
          <a:xfrm flipV="1">
            <a:off x="10902539" y="-278906"/>
            <a:ext cx="490752" cy="557811"/>
          </a:xfrm>
          <a:prstGeom prst="rect">
            <a:avLst/>
          </a:prstGeom>
        </p:spPr>
      </p:pic>
      <p:sp>
        <p:nvSpPr>
          <p:cNvPr id="4" name="Titel 1">
            <a:extLst>
              <a:ext uri="{FF2B5EF4-FFF2-40B4-BE49-F238E27FC236}">
                <a16:creationId xmlns:a16="http://schemas.microsoft.com/office/drawing/2014/main" id="{196FE5A3-0BC8-15F7-A1A6-406B0C5AD891}"/>
              </a:ext>
            </a:extLst>
          </p:cNvPr>
          <p:cNvSpPr>
            <a:spLocks noGrp="1"/>
          </p:cNvSpPr>
          <p:nvPr>
            <p:ph type="title"/>
          </p:nvPr>
        </p:nvSpPr>
        <p:spPr>
          <a:xfrm>
            <a:off x="4880015" y="164765"/>
            <a:ext cx="7232410" cy="642833"/>
          </a:xfrm>
        </p:spPr>
        <p:txBody>
          <a:bodyPr/>
          <a:lstStyle/>
          <a:p>
            <a:r>
              <a:rPr lang="nl-NL" dirty="0">
                <a:latin typeface="Calibri" panose="020F0502020204030204" pitchFamily="34" charset="0"/>
                <a:cs typeface="Calibri" panose="020F0502020204030204" pitchFamily="34" charset="0"/>
              </a:rPr>
              <a:t>Opdrachten/</a:t>
            </a:r>
            <a:r>
              <a:rPr lang="nl-NL" dirty="0" err="1">
                <a:latin typeface="Calibri" panose="020F0502020204030204" pitchFamily="34" charset="0"/>
                <a:cs typeface="Calibri" panose="020F0502020204030204" pitchFamily="34" charset="0"/>
              </a:rPr>
              <a:t>ActiviteitenVaardigheden</a:t>
            </a:r>
            <a:endParaRPr lang="nl-NL" dirty="0">
              <a:latin typeface="Calibri" panose="020F0502020204030204" pitchFamily="34" charset="0"/>
              <a:cs typeface="Calibri" panose="020F0502020204030204" pitchFamily="34" charset="0"/>
            </a:endParaRPr>
          </a:p>
        </p:txBody>
      </p:sp>
      <p:sp>
        <p:nvSpPr>
          <p:cNvPr id="11" name="Tekstvak 10">
            <a:extLst>
              <a:ext uri="{FF2B5EF4-FFF2-40B4-BE49-F238E27FC236}">
                <a16:creationId xmlns:a16="http://schemas.microsoft.com/office/drawing/2014/main" id="{15D255F0-5B62-97FA-BBB8-DC76542FC6E2}"/>
              </a:ext>
            </a:extLst>
          </p:cNvPr>
          <p:cNvSpPr txBox="1"/>
          <p:nvPr/>
        </p:nvSpPr>
        <p:spPr>
          <a:xfrm>
            <a:off x="4817815" y="807598"/>
            <a:ext cx="6864110" cy="3693319"/>
          </a:xfrm>
          <a:prstGeom prst="rect">
            <a:avLst/>
          </a:prstGeom>
          <a:noFill/>
        </p:spPr>
        <p:txBody>
          <a:bodyPr wrap="square" rtlCol="0">
            <a:spAutoFit/>
          </a:bodyPr>
          <a:lstStyle/>
          <a:p>
            <a:endParaRPr lang="nl-NL" b="1" spc="10" dirty="0">
              <a:solidFill>
                <a:srgbClr val="000000"/>
              </a:solidFill>
              <a:latin typeface="Calibri" panose="020F0502020204030204" pitchFamily="34" charset="0"/>
              <a:ea typeface="Arial" panose="020B0604020202020204" pitchFamily="34" charset="0"/>
              <a:cs typeface="Calibri" panose="020F0502020204030204" pitchFamily="34" charset="0"/>
            </a:endParaRPr>
          </a:p>
          <a:p>
            <a:r>
              <a:rPr lang="nl-NL" spc="10" dirty="0">
                <a:solidFill>
                  <a:srgbClr val="000000"/>
                </a:solidFill>
                <a:latin typeface="Calibri" panose="020F0502020204030204" pitchFamily="34" charset="0"/>
                <a:ea typeface="Arial" panose="020B0604020202020204" pitchFamily="34" charset="0"/>
                <a:cs typeface="Calibri" panose="020F0502020204030204" pitchFamily="34" charset="0"/>
              </a:rPr>
              <a:t>Bij het doorlopen van de fasen die worden beschreven kom je opdrachten en activiteiten tegen. Opdrachten moeten worden uitgevoerd. Bij activiteiten moet je er één of meerdere doen, maar kun je zelf kiezen welke. Bij het uitvoeren van opdrachten en activiteiten gebruik je formulieren. Deze zijn als als aparte word-bestanden bij deze presentatie gevoegd en zijn als volgt herkenbaar:</a:t>
            </a:r>
          </a:p>
          <a:p>
            <a:endParaRPr lang="nl-NL" spc="10" dirty="0">
              <a:solidFill>
                <a:srgbClr val="000000"/>
              </a:solidFill>
              <a:latin typeface="Calibri" panose="020F0502020204030204" pitchFamily="34" charset="0"/>
              <a:ea typeface="Arial" panose="020B0604020202020204" pitchFamily="34" charset="0"/>
              <a:cs typeface="Calibri" panose="020F0502020204030204" pitchFamily="34" charset="0"/>
            </a:endParaRPr>
          </a:p>
          <a:p>
            <a:r>
              <a:rPr lang="nl-NL" spc="10" dirty="0">
                <a:solidFill>
                  <a:srgbClr val="000000"/>
                </a:solidFill>
                <a:latin typeface="Calibri" panose="020F0502020204030204" pitchFamily="34" charset="0"/>
                <a:ea typeface="Arial" panose="020B0604020202020204" pitchFamily="34" charset="0"/>
                <a:cs typeface="Calibri" panose="020F0502020204030204" pitchFamily="34" charset="0"/>
              </a:rPr>
              <a:t>         </a:t>
            </a:r>
            <a:r>
              <a:rPr lang="nl-NL" spc="10" dirty="0">
                <a:solidFill>
                  <a:srgbClr val="007250"/>
                </a:solidFill>
                <a:latin typeface="Calibri" panose="020F0502020204030204" pitchFamily="34" charset="0"/>
                <a:ea typeface="Arial" panose="020B0604020202020204" pitchFamily="34" charset="0"/>
                <a:cs typeface="Calibri" panose="020F0502020204030204" pitchFamily="34" charset="0"/>
              </a:rPr>
              <a:t>Naam </a:t>
            </a:r>
            <a:r>
              <a:rPr lang="nl-NL" spc="10" dirty="0" err="1">
                <a:solidFill>
                  <a:srgbClr val="007250"/>
                </a:solidFill>
                <a:latin typeface="Calibri" panose="020F0502020204030204" pitchFamily="34" charset="0"/>
                <a:ea typeface="Arial" panose="020B0604020202020204" pitchFamily="34" charset="0"/>
                <a:cs typeface="Calibri" panose="020F0502020204030204" pitchFamily="34" charset="0"/>
              </a:rPr>
              <a:t>document.docx</a:t>
            </a:r>
            <a:endParaRPr lang="nl-NL" spc="10" dirty="0">
              <a:solidFill>
                <a:srgbClr val="007250"/>
              </a:solidFill>
              <a:latin typeface="Calibri" panose="020F0502020204030204" pitchFamily="34" charset="0"/>
              <a:ea typeface="Arial" panose="020B0604020202020204" pitchFamily="34" charset="0"/>
              <a:cs typeface="Calibri" panose="020F0502020204030204" pitchFamily="34" charset="0"/>
            </a:endParaRPr>
          </a:p>
          <a:p>
            <a:endParaRPr lang="nl-NL" spc="10" dirty="0">
              <a:solidFill>
                <a:srgbClr val="000000"/>
              </a:solidFill>
              <a:latin typeface="Calibri" panose="020F0502020204030204" pitchFamily="34" charset="0"/>
              <a:ea typeface="Arial" panose="020B0604020202020204" pitchFamily="34" charset="0"/>
              <a:cs typeface="Calibri" panose="020F0502020204030204" pitchFamily="34" charset="0"/>
            </a:endParaRPr>
          </a:p>
          <a:p>
            <a:r>
              <a:rPr lang="nl-NL" spc="10" dirty="0">
                <a:solidFill>
                  <a:srgbClr val="000000"/>
                </a:solidFill>
                <a:latin typeface="Calibri" panose="020F0502020204030204" pitchFamily="34" charset="0"/>
                <a:ea typeface="Arial" panose="020B0604020202020204" pitchFamily="34" charset="0"/>
                <a:cs typeface="Calibri" panose="020F0502020204030204" pitchFamily="34" charset="0"/>
              </a:rPr>
              <a:t>De resultaten van de opdrachten en activiteiten bewaar je. Samen met het logboek vormen zij een portfolio. De beoordeling van het portfolio en het verslag leiden tot een eindcijfer.</a:t>
            </a:r>
            <a:r>
              <a:rPr lang="nl-NL" dirty="0"/>
              <a:t>  </a:t>
            </a:r>
          </a:p>
        </p:txBody>
      </p:sp>
      <p:grpSp>
        <p:nvGrpSpPr>
          <p:cNvPr id="5" name="Groep 4">
            <a:extLst>
              <a:ext uri="{FF2B5EF4-FFF2-40B4-BE49-F238E27FC236}">
                <a16:creationId xmlns:a16="http://schemas.microsoft.com/office/drawing/2014/main" id="{C8206F5E-28DC-A438-C801-73FF0D64F755}"/>
              </a:ext>
            </a:extLst>
          </p:cNvPr>
          <p:cNvGrpSpPr/>
          <p:nvPr/>
        </p:nvGrpSpPr>
        <p:grpSpPr>
          <a:xfrm>
            <a:off x="1" y="1"/>
            <a:ext cx="3251200" cy="3428999"/>
            <a:chOff x="0" y="1"/>
            <a:chExt cx="6736717" cy="6858000"/>
          </a:xfrm>
        </p:grpSpPr>
        <p:grpSp>
          <p:nvGrpSpPr>
            <p:cNvPr id="69" name="Groep 68">
              <a:extLst>
                <a:ext uri="{FF2B5EF4-FFF2-40B4-BE49-F238E27FC236}">
                  <a16:creationId xmlns:a16="http://schemas.microsoft.com/office/drawing/2014/main" id="{F2AB6182-A0EF-C715-5479-208884EB63D5}"/>
                </a:ext>
              </a:extLst>
            </p:cNvPr>
            <p:cNvGrpSpPr/>
            <p:nvPr/>
          </p:nvGrpSpPr>
          <p:grpSpPr>
            <a:xfrm>
              <a:off x="0" y="1"/>
              <a:ext cx="6736717" cy="6858000"/>
              <a:chOff x="0" y="1"/>
              <a:chExt cx="6736717" cy="6858000"/>
            </a:xfrm>
          </p:grpSpPr>
          <p:pic>
            <p:nvPicPr>
              <p:cNvPr id="70" name="Afbeelding 69">
                <a:extLst>
                  <a:ext uri="{FF2B5EF4-FFF2-40B4-BE49-F238E27FC236}">
                    <a16:creationId xmlns:a16="http://schemas.microsoft.com/office/drawing/2014/main" id="{79E1A44C-AC75-8C64-3BD8-0DC186DA3273}"/>
                  </a:ext>
                </a:extLst>
              </p:cNvPr>
              <p:cNvPicPr>
                <a:picLocks noChangeAspect="1"/>
              </p:cNvPicPr>
              <p:nvPr/>
            </p:nvPicPr>
            <p:blipFill>
              <a:blip r:embed="rId3"/>
              <a:stretch>
                <a:fillRect/>
              </a:stretch>
            </p:blipFill>
            <p:spPr>
              <a:xfrm>
                <a:off x="0" y="1"/>
                <a:ext cx="6736717" cy="6858000"/>
              </a:xfrm>
              <a:prstGeom prst="rect">
                <a:avLst/>
              </a:prstGeom>
            </p:spPr>
          </p:pic>
          <p:pic>
            <p:nvPicPr>
              <p:cNvPr id="71" name="Afbeelding 70">
                <a:extLst>
                  <a:ext uri="{FF2B5EF4-FFF2-40B4-BE49-F238E27FC236}">
                    <a16:creationId xmlns:a16="http://schemas.microsoft.com/office/drawing/2014/main" id="{4DAD044B-46C0-C3A2-7685-E2B92FFC7982}"/>
                  </a:ext>
                </a:extLst>
              </p:cNvPr>
              <p:cNvPicPr>
                <a:picLocks noChangeAspect="1"/>
              </p:cNvPicPr>
              <p:nvPr/>
            </p:nvPicPr>
            <p:blipFill>
              <a:blip r:embed="rId4"/>
              <a:stretch>
                <a:fillRect/>
              </a:stretch>
            </p:blipFill>
            <p:spPr>
              <a:xfrm>
                <a:off x="355600" y="5743575"/>
                <a:ext cx="4387850" cy="845584"/>
              </a:xfrm>
              <a:prstGeom prst="rect">
                <a:avLst/>
              </a:prstGeom>
            </p:spPr>
          </p:pic>
        </p:grpSp>
        <p:pic>
          <p:nvPicPr>
            <p:cNvPr id="3" name="Afbeelding 2">
              <a:extLst>
                <a:ext uri="{FF2B5EF4-FFF2-40B4-BE49-F238E27FC236}">
                  <a16:creationId xmlns:a16="http://schemas.microsoft.com/office/drawing/2014/main" id="{B72EDEE8-BB59-A4C9-EA9F-2ECA41C5FC97}"/>
                </a:ext>
              </a:extLst>
            </p:cNvPr>
            <p:cNvPicPr>
              <a:picLocks noChangeAspect="1"/>
            </p:cNvPicPr>
            <p:nvPr/>
          </p:nvPicPr>
          <p:blipFill>
            <a:blip r:embed="rId5"/>
            <a:stretch>
              <a:fillRect/>
            </a:stretch>
          </p:blipFill>
          <p:spPr>
            <a:xfrm>
              <a:off x="850900" y="296833"/>
              <a:ext cx="3390900" cy="510765"/>
            </a:xfrm>
            <a:prstGeom prst="rect">
              <a:avLst/>
            </a:prstGeom>
          </p:spPr>
        </p:pic>
      </p:grpSp>
      <p:pic>
        <p:nvPicPr>
          <p:cNvPr id="6" name="Afbeelding 5" descr="Afbeelding met tekst, logo, schermopname, ontwerp&#10;&#10;Automatisch gegenereerde beschrijving">
            <a:extLst>
              <a:ext uri="{FF2B5EF4-FFF2-40B4-BE49-F238E27FC236}">
                <a16:creationId xmlns:a16="http://schemas.microsoft.com/office/drawing/2014/main" id="{26719131-148B-0ABD-1460-F93C6C7876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2" y="3384550"/>
            <a:ext cx="2772473" cy="3473450"/>
          </a:xfrm>
          <a:prstGeom prst="rect">
            <a:avLst/>
          </a:prstGeom>
        </p:spPr>
      </p:pic>
      <p:pic>
        <p:nvPicPr>
          <p:cNvPr id="12" name="Afbeelding 11">
            <a:extLst>
              <a:ext uri="{FF2B5EF4-FFF2-40B4-BE49-F238E27FC236}">
                <a16:creationId xmlns:a16="http://schemas.microsoft.com/office/drawing/2014/main" id="{1AB34768-9380-0497-52CF-B392826F6C81}"/>
              </a:ext>
            </a:extLst>
          </p:cNvPr>
          <p:cNvPicPr>
            <a:picLocks noChangeAspect="1"/>
          </p:cNvPicPr>
          <p:nvPr/>
        </p:nvPicPr>
        <p:blipFill>
          <a:blip r:embed="rId7"/>
          <a:stretch>
            <a:fillRect/>
          </a:stretch>
        </p:blipFill>
        <p:spPr>
          <a:xfrm>
            <a:off x="4898550" y="3022135"/>
            <a:ext cx="385630" cy="346455"/>
          </a:xfrm>
          <a:prstGeom prst="rect">
            <a:avLst/>
          </a:prstGeom>
        </p:spPr>
      </p:pic>
      <p:pic>
        <p:nvPicPr>
          <p:cNvPr id="14" name="Afbeelding 13">
            <a:hlinkClick r:id="rId8" action="ppaction://hlinksldjump"/>
            <a:extLst>
              <a:ext uri="{FF2B5EF4-FFF2-40B4-BE49-F238E27FC236}">
                <a16:creationId xmlns:a16="http://schemas.microsoft.com/office/drawing/2014/main" id="{91AD3E79-3A73-90F3-65CF-ADB7969C83D6}"/>
              </a:ext>
            </a:extLst>
          </p:cNvPr>
          <p:cNvPicPr>
            <a:picLocks noChangeAspect="1"/>
          </p:cNvPicPr>
          <p:nvPr/>
        </p:nvPicPr>
        <p:blipFill>
          <a:blip r:embed="rId9"/>
          <a:stretch>
            <a:fillRect/>
          </a:stretch>
        </p:blipFill>
        <p:spPr>
          <a:xfrm>
            <a:off x="9679963" y="6336145"/>
            <a:ext cx="335391" cy="328878"/>
          </a:xfrm>
          <a:prstGeom prst="rect">
            <a:avLst/>
          </a:prstGeom>
        </p:spPr>
      </p:pic>
      <p:pic>
        <p:nvPicPr>
          <p:cNvPr id="15" name="Afbeelding 14">
            <a:hlinkClick r:id="rId10" action="ppaction://hlinksldjump"/>
            <a:extLst>
              <a:ext uri="{FF2B5EF4-FFF2-40B4-BE49-F238E27FC236}">
                <a16:creationId xmlns:a16="http://schemas.microsoft.com/office/drawing/2014/main" id="{8F9D30D1-2D89-C35C-3BDB-098270D3EB5A}"/>
              </a:ext>
            </a:extLst>
          </p:cNvPr>
          <p:cNvPicPr>
            <a:picLocks noChangeAspect="1"/>
          </p:cNvPicPr>
          <p:nvPr/>
        </p:nvPicPr>
        <p:blipFill>
          <a:blip r:embed="rId11"/>
          <a:stretch>
            <a:fillRect/>
          </a:stretch>
        </p:blipFill>
        <p:spPr>
          <a:xfrm>
            <a:off x="10871118" y="6338903"/>
            <a:ext cx="330200" cy="330200"/>
          </a:xfrm>
          <a:prstGeom prst="rect">
            <a:avLst/>
          </a:prstGeom>
        </p:spPr>
      </p:pic>
      <p:pic>
        <p:nvPicPr>
          <p:cNvPr id="18" name="Afbeelding 17">
            <a:hlinkClick r:id="rId12" action="ppaction://hlinksldjump"/>
            <a:extLst>
              <a:ext uri="{FF2B5EF4-FFF2-40B4-BE49-F238E27FC236}">
                <a16:creationId xmlns:a16="http://schemas.microsoft.com/office/drawing/2014/main" id="{6732C471-8734-65A2-EEB6-C31896443132}"/>
              </a:ext>
            </a:extLst>
          </p:cNvPr>
          <p:cNvPicPr>
            <a:picLocks noChangeAspect="1"/>
          </p:cNvPicPr>
          <p:nvPr/>
        </p:nvPicPr>
        <p:blipFill>
          <a:blip r:embed="rId13"/>
          <a:stretch>
            <a:fillRect/>
          </a:stretch>
        </p:blipFill>
        <p:spPr>
          <a:xfrm>
            <a:off x="10086352" y="6341042"/>
            <a:ext cx="335281" cy="330201"/>
          </a:xfrm>
          <a:prstGeom prst="rect">
            <a:avLst/>
          </a:prstGeom>
        </p:spPr>
      </p:pic>
      <p:pic>
        <p:nvPicPr>
          <p:cNvPr id="19" name="Afbeelding 18">
            <a:hlinkClick r:id="rId14" action="ppaction://hlinksldjump"/>
            <a:extLst>
              <a:ext uri="{FF2B5EF4-FFF2-40B4-BE49-F238E27FC236}">
                <a16:creationId xmlns:a16="http://schemas.microsoft.com/office/drawing/2014/main" id="{E42D07CF-3585-DDB7-BEDD-FFCF005D481F}"/>
              </a:ext>
            </a:extLst>
          </p:cNvPr>
          <p:cNvPicPr>
            <a:picLocks noChangeAspect="1"/>
          </p:cNvPicPr>
          <p:nvPr/>
        </p:nvPicPr>
        <p:blipFill>
          <a:blip r:embed="rId15"/>
          <a:stretch>
            <a:fillRect/>
          </a:stretch>
        </p:blipFill>
        <p:spPr>
          <a:xfrm flipH="1">
            <a:off x="8903358" y="6349678"/>
            <a:ext cx="321952" cy="309516"/>
          </a:xfrm>
          <a:prstGeom prst="rect">
            <a:avLst/>
          </a:prstGeom>
        </p:spPr>
      </p:pic>
      <p:pic>
        <p:nvPicPr>
          <p:cNvPr id="21" name="Afbeelding 20" descr="Afbeelding met cirkel, Lettertype, logo, Graphics&#10;&#10;Automatisch gegenereerde beschrijving">
            <a:hlinkClick r:id="rId16" action="ppaction://hlinksldjump"/>
            <a:extLst>
              <a:ext uri="{FF2B5EF4-FFF2-40B4-BE49-F238E27FC236}">
                <a16:creationId xmlns:a16="http://schemas.microsoft.com/office/drawing/2014/main" id="{E138513B-DA8D-7415-7FC9-A96BD272A219}"/>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9291487" y="6344790"/>
            <a:ext cx="319292" cy="319292"/>
          </a:xfrm>
          <a:prstGeom prst="rect">
            <a:avLst/>
          </a:prstGeom>
        </p:spPr>
      </p:pic>
      <p:pic>
        <p:nvPicPr>
          <p:cNvPr id="22" name="Afbeelding 21" descr="Afbeelding met cirkel, diagram, Graphics, Kleurrijkheid&#10;&#10;Automatisch gegenereerde beschrijving">
            <a:hlinkClick r:id="rId18" action="ppaction://hlinksldjump"/>
            <a:extLst>
              <a:ext uri="{FF2B5EF4-FFF2-40B4-BE49-F238E27FC236}">
                <a16:creationId xmlns:a16="http://schemas.microsoft.com/office/drawing/2014/main" id="{971087CD-B002-4423-735E-81A4F4BAE6BF}"/>
              </a:ext>
            </a:extLst>
          </p:cNvPr>
          <p:cNvPicPr>
            <a:picLocks noChangeAspect="1"/>
          </p:cNvPicPr>
          <p:nvPr/>
        </p:nvPicPr>
        <p:blipFill rotWithShape="1">
          <a:blip r:embed="rId19" cstate="print">
            <a:extLst>
              <a:ext uri="{28A0092B-C50C-407E-A947-70E740481C1C}">
                <a14:useLocalDpi xmlns:a14="http://schemas.microsoft.com/office/drawing/2010/main" val="0"/>
              </a:ext>
            </a:extLst>
          </a:blip>
          <a:srcRect l="53487" t="11162" r="6092" b="11613"/>
          <a:stretch/>
        </p:blipFill>
        <p:spPr>
          <a:xfrm>
            <a:off x="10490927" y="6334268"/>
            <a:ext cx="325344" cy="327896"/>
          </a:xfrm>
          <a:prstGeom prst="rect">
            <a:avLst/>
          </a:prstGeom>
        </p:spPr>
      </p:pic>
      <p:pic>
        <p:nvPicPr>
          <p:cNvPr id="23" name="Afbeelding 22" descr="Afbeelding met logo, Graphics, symbool, ontwerp&#10;&#10;Automatisch gegenereerde beschrijving">
            <a:hlinkClick r:id="rId20" action="ppaction://hlinksldjump"/>
            <a:extLst>
              <a:ext uri="{FF2B5EF4-FFF2-40B4-BE49-F238E27FC236}">
                <a16:creationId xmlns:a16="http://schemas.microsoft.com/office/drawing/2014/main" id="{C0DDB836-F6F0-E299-8CD8-EB99CD58F01A}"/>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1199909" y="6292311"/>
            <a:ext cx="427662" cy="427662"/>
          </a:xfrm>
          <a:prstGeom prst="rect">
            <a:avLst/>
          </a:prstGeom>
        </p:spPr>
      </p:pic>
      <p:pic>
        <p:nvPicPr>
          <p:cNvPr id="24" name="Afbeelding 23" descr="Afbeelding met tekst, cirkel, schermopname, Lettertype&#10;&#10;Automatisch gegenereerde beschrijving">
            <a:hlinkClick r:id="rId22" action="ppaction://hlinksldjump"/>
            <a:extLst>
              <a:ext uri="{FF2B5EF4-FFF2-40B4-BE49-F238E27FC236}">
                <a16:creationId xmlns:a16="http://schemas.microsoft.com/office/drawing/2014/main" id="{9AA08F93-2FA3-A31D-51C1-CC76607546D0}"/>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454503" y="6319326"/>
            <a:ext cx="398127" cy="384239"/>
          </a:xfrm>
          <a:prstGeom prst="rect">
            <a:avLst/>
          </a:prstGeom>
        </p:spPr>
      </p:pic>
      <p:pic>
        <p:nvPicPr>
          <p:cNvPr id="25" name="Afbeelding 24">
            <a:hlinkClick r:id="rId24" action="ppaction://hlinksldjump"/>
            <a:extLst>
              <a:ext uri="{FF2B5EF4-FFF2-40B4-BE49-F238E27FC236}">
                <a16:creationId xmlns:a16="http://schemas.microsoft.com/office/drawing/2014/main" id="{0F491070-6D1C-0531-7CBF-BAC927F215DB}"/>
              </a:ext>
            </a:extLst>
          </p:cNvPr>
          <p:cNvPicPr>
            <a:picLocks noChangeAspect="1"/>
          </p:cNvPicPr>
          <p:nvPr/>
        </p:nvPicPr>
        <p:blipFill>
          <a:blip r:embed="rId25"/>
          <a:stretch>
            <a:fillRect/>
          </a:stretch>
        </p:blipFill>
        <p:spPr>
          <a:xfrm>
            <a:off x="8115031" y="6349346"/>
            <a:ext cx="284021" cy="312620"/>
          </a:xfrm>
          <a:prstGeom prst="rect">
            <a:avLst/>
          </a:prstGeom>
        </p:spPr>
      </p:pic>
      <p:pic>
        <p:nvPicPr>
          <p:cNvPr id="26" name="Afbeelding 25">
            <a:hlinkClick r:id="rId26" action="ppaction://hlinksldjump"/>
            <a:extLst>
              <a:ext uri="{FF2B5EF4-FFF2-40B4-BE49-F238E27FC236}">
                <a16:creationId xmlns:a16="http://schemas.microsoft.com/office/drawing/2014/main" id="{EBAB139A-EE9E-AD5C-FAFB-CBFDC105F2EB}"/>
              </a:ext>
            </a:extLst>
          </p:cNvPr>
          <p:cNvPicPr>
            <a:picLocks noChangeAspect="1"/>
          </p:cNvPicPr>
          <p:nvPr/>
        </p:nvPicPr>
        <p:blipFill>
          <a:blip r:embed="rId27"/>
          <a:stretch>
            <a:fillRect/>
          </a:stretch>
        </p:blipFill>
        <p:spPr>
          <a:xfrm flipH="1">
            <a:off x="7402793" y="6345086"/>
            <a:ext cx="325344" cy="329489"/>
          </a:xfrm>
          <a:prstGeom prst="rect">
            <a:avLst/>
          </a:prstGeom>
        </p:spPr>
      </p:pic>
      <p:pic>
        <p:nvPicPr>
          <p:cNvPr id="27" name="Afbeelding 26" descr="Afbeelding met zwart, duisternis&#10;&#10;Automatisch gegenereerde beschrijving">
            <a:hlinkClick r:id="rId28" action="ppaction://hlinksldjump"/>
            <a:extLst>
              <a:ext uri="{FF2B5EF4-FFF2-40B4-BE49-F238E27FC236}">
                <a16:creationId xmlns:a16="http://schemas.microsoft.com/office/drawing/2014/main" id="{673ECC30-BAB8-6E33-6981-2E8E5036DF6F}"/>
              </a:ext>
            </a:extLst>
          </p:cNvPr>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7757404" y="6322409"/>
            <a:ext cx="331617" cy="331617"/>
          </a:xfrm>
          <a:prstGeom prst="rect">
            <a:avLst/>
          </a:prstGeom>
        </p:spPr>
      </p:pic>
    </p:spTree>
    <p:extLst>
      <p:ext uri="{BB962C8B-B14F-4D97-AF65-F5344CB8AC3E}">
        <p14:creationId xmlns:p14="http://schemas.microsoft.com/office/powerpoint/2010/main" val="11145647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Opdracht 6: </a:t>
            </a:r>
            <a:r>
              <a:rPr lang="nl-NL" sz="3600" dirty="0">
                <a:latin typeface="Calibri" panose="020F0502020204030204" pitchFamily="34" charset="0"/>
                <a:cs typeface="Calibri" panose="020F0502020204030204" pitchFamily="34" charset="0"/>
              </a:rPr>
              <a:t>a</a:t>
            </a:r>
            <a:r>
              <a:rPr lang="nl-NL" sz="3600" dirty="0">
                <a:effectLst/>
                <a:latin typeface="Calibri" panose="020F0502020204030204" pitchFamily="34" charset="0"/>
                <a:cs typeface="Calibri" panose="020F0502020204030204" pitchFamily="34" charset="0"/>
              </a:rPr>
              <a:t>nalyseer de informatie</a:t>
            </a:r>
            <a:endParaRPr lang="nl-NL" dirty="0">
              <a:latin typeface="Calibri" panose="020F0502020204030204" pitchFamily="34" charset="0"/>
              <a:cs typeface="Calibri" panose="020F0502020204030204" pitchFamily="34" charset="0"/>
            </a:endParaRP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3"/>
          <a:stretch>
            <a:fillRect/>
          </a:stretch>
        </p:blipFill>
        <p:spPr>
          <a:xfrm>
            <a:off x="838199" y="2282"/>
            <a:ext cx="1152604" cy="1201230"/>
          </a:xfrm>
          <a:prstGeom prst="rect">
            <a:avLst/>
          </a:prstGeom>
        </p:spPr>
      </p:pic>
      <p:sp>
        <p:nvSpPr>
          <p:cNvPr id="13" name="Tijdelijke aanduiding voor inhoud 2">
            <a:extLst>
              <a:ext uri="{FF2B5EF4-FFF2-40B4-BE49-F238E27FC236}">
                <a16:creationId xmlns:a16="http://schemas.microsoft.com/office/drawing/2014/main" id="{066D5EBC-C71D-F590-490D-D3CD14E5AE95}"/>
              </a:ext>
            </a:extLst>
          </p:cNvPr>
          <p:cNvSpPr>
            <a:spLocks noGrp="1"/>
          </p:cNvSpPr>
          <p:nvPr>
            <p:ph idx="1"/>
          </p:nvPr>
        </p:nvSpPr>
        <p:spPr>
          <a:xfrm>
            <a:off x="838201" y="1420754"/>
            <a:ext cx="6738255" cy="4243445"/>
          </a:xfrm>
        </p:spPr>
        <p:txBody>
          <a:bodyPr/>
          <a:lstStyle/>
          <a:p>
            <a:pPr marL="4763" indent="-4763">
              <a:lnSpc>
                <a:spcPct val="100000"/>
              </a:lnSpc>
              <a:buNone/>
              <a:tabLst>
                <a:tab pos="38100" algn="l"/>
              </a:tabLst>
            </a:pPr>
            <a:r>
              <a:rPr lang="nl-NL" dirty="0">
                <a:latin typeface="Calibri" panose="020F0502020204030204" pitchFamily="34" charset="0"/>
                <a:cs typeface="Calibri" panose="020F0502020204030204" pitchFamily="34" charset="0"/>
              </a:rPr>
              <a:t>Lees alle verzamelde bronnen en vul in het onderstaande schema de gegevens in. Maak van de relevante bronnen een uitgebreidere samenvatting van de informatie die er in is opgenomen</a:t>
            </a:r>
            <a:endParaRPr lang="nl-NL" dirty="0">
              <a:effectLst/>
              <a:latin typeface="Calibri" panose="020F0502020204030204" pitchFamily="34" charset="0"/>
              <a:cs typeface="Calibri" panose="020F0502020204030204" pitchFamily="34" charset="0"/>
            </a:endParaRPr>
          </a:p>
          <a:p>
            <a:pPr marL="711200" indent="-711200">
              <a:lnSpc>
                <a:spcPct val="100000"/>
              </a:lnSpc>
              <a:buNone/>
            </a:pPr>
            <a:endParaRPr lang="nl-NL" dirty="0">
              <a:solidFill>
                <a:srgbClr val="0070C0"/>
              </a:solidFill>
              <a:latin typeface="Calibri" panose="020F0502020204030204" pitchFamily="34" charset="0"/>
              <a:cs typeface="Calibri" panose="020F0502020204030204" pitchFamily="34" charset="0"/>
            </a:endParaRPr>
          </a:p>
          <a:p>
            <a:pPr marL="711200" indent="-711200">
              <a:lnSpc>
                <a:spcPct val="100000"/>
              </a:lnSpc>
              <a:buNone/>
            </a:pPr>
            <a:endParaRPr lang="nl-NL" dirty="0">
              <a:solidFill>
                <a:srgbClr val="0070C0"/>
              </a:solidFill>
            </a:endParaRPr>
          </a:p>
          <a:p>
            <a:pPr marL="711200" indent="-711200">
              <a:lnSpc>
                <a:spcPct val="100000"/>
              </a:lnSpc>
              <a:buNone/>
            </a:pPr>
            <a:endParaRPr lang="nl-NL" dirty="0"/>
          </a:p>
          <a:p>
            <a:pPr marL="711200" indent="-711200">
              <a:lnSpc>
                <a:spcPct val="100000"/>
              </a:lnSpc>
              <a:buNone/>
            </a:pPr>
            <a:endParaRPr lang="nl-NL" dirty="0"/>
          </a:p>
          <a:p>
            <a:pPr marL="711200" indent="-711200">
              <a:lnSpc>
                <a:spcPct val="100000"/>
              </a:lnSpc>
              <a:buNone/>
            </a:pPr>
            <a:endParaRPr lang="nl-NL" dirty="0"/>
          </a:p>
          <a:p>
            <a:pPr marL="711200" indent="-711200">
              <a:lnSpc>
                <a:spcPct val="100000"/>
              </a:lnSpc>
              <a:buNone/>
            </a:pPr>
            <a:endParaRPr lang="nl-NL" dirty="0"/>
          </a:p>
          <a:p>
            <a:pPr marL="711200" indent="-711200">
              <a:lnSpc>
                <a:spcPct val="100000"/>
              </a:lnSpc>
              <a:buNone/>
            </a:pPr>
            <a:endParaRPr lang="nl-NL" dirty="0"/>
          </a:p>
          <a:p>
            <a:pPr marL="711200" indent="-711200">
              <a:lnSpc>
                <a:spcPct val="100000"/>
              </a:lnSpc>
              <a:buNone/>
            </a:pPr>
            <a:endParaRPr lang="nl-NL" dirty="0"/>
          </a:p>
          <a:p>
            <a:pPr marL="0" indent="0">
              <a:lnSpc>
                <a:spcPct val="100000"/>
              </a:lnSpc>
              <a:buNone/>
            </a:pPr>
            <a:endParaRPr lang="nl-NL" dirty="0">
              <a:solidFill>
                <a:srgbClr val="0070C0"/>
              </a:solidFill>
              <a:latin typeface="MuseoSans"/>
              <a:hlinkClick r:id="rId4" action="ppaction://hlinksldjump">
                <a:extLst>
                  <a:ext uri="{A12FA001-AC4F-418D-AE19-62706E023703}">
                    <ahyp:hlinkClr xmlns:ahyp="http://schemas.microsoft.com/office/drawing/2018/hyperlinkcolor" val="tx"/>
                  </a:ext>
                </a:extLst>
              </a:hlinkClick>
            </a:endParaRPr>
          </a:p>
          <a:p>
            <a:pPr marL="0" indent="0">
              <a:lnSpc>
                <a:spcPct val="100000"/>
              </a:lnSpc>
              <a:buNone/>
            </a:pPr>
            <a:endParaRPr lang="nl-NL" dirty="0">
              <a:solidFill>
                <a:srgbClr val="0070C0"/>
              </a:solidFill>
              <a:latin typeface="MuseoSans"/>
              <a:hlinkClick r:id="rId4" action="ppaction://hlinksldjump">
                <a:extLst>
                  <a:ext uri="{A12FA001-AC4F-418D-AE19-62706E023703}">
                    <ahyp:hlinkClr xmlns:ahyp="http://schemas.microsoft.com/office/drawing/2018/hyperlinkcolor" val="tx"/>
                  </a:ext>
                </a:extLst>
              </a:hlinkClick>
            </a:endParaRPr>
          </a:p>
          <a:p>
            <a:pPr marL="0" indent="0">
              <a:lnSpc>
                <a:spcPct val="100000"/>
              </a:lnSpc>
              <a:buNone/>
            </a:pPr>
            <a:endParaRPr lang="nl-NL" dirty="0">
              <a:solidFill>
                <a:srgbClr val="0070C0"/>
              </a:solidFill>
              <a:latin typeface="MuseoSans"/>
              <a:hlinkClick r:id="rId4" action="ppaction://hlinksldjump">
                <a:extLst>
                  <a:ext uri="{A12FA001-AC4F-418D-AE19-62706E023703}">
                    <ahyp:hlinkClr xmlns:ahyp="http://schemas.microsoft.com/office/drawing/2018/hyperlinkcolor" val="tx"/>
                  </a:ext>
                </a:extLst>
              </a:hlinkClick>
            </a:endParaRPr>
          </a:p>
          <a:p>
            <a:pPr marL="0" indent="0">
              <a:lnSpc>
                <a:spcPct val="100000"/>
              </a:lnSpc>
              <a:buNone/>
            </a:pPr>
            <a:endParaRPr lang="nl-NL" dirty="0">
              <a:solidFill>
                <a:srgbClr val="0070C0"/>
              </a:solidFill>
              <a:latin typeface="MuseoSans"/>
              <a:hlinkClick r:id="rId4" action="ppaction://hlinksldjump">
                <a:extLst>
                  <a:ext uri="{A12FA001-AC4F-418D-AE19-62706E023703}">
                    <ahyp:hlinkClr xmlns:ahyp="http://schemas.microsoft.com/office/drawing/2018/hyperlinkcolor" val="tx"/>
                  </a:ext>
                </a:extLst>
              </a:hlinkClick>
            </a:endParaRPr>
          </a:p>
          <a:p>
            <a:pPr marL="0" indent="0">
              <a:lnSpc>
                <a:spcPct val="100000"/>
              </a:lnSpc>
              <a:buNone/>
            </a:pPr>
            <a:r>
              <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Terug naar Opdracht 4: onderzoeksvraag, deelvragen en hypothesen</a:t>
            </a:r>
            <a:endParaRPr lang="nl-NL" dirty="0">
              <a:solidFill>
                <a:srgbClr val="0070C0"/>
              </a:solidFill>
              <a:latin typeface="Calibri" panose="020F0502020204030204" pitchFamily="34" charset="0"/>
              <a:cs typeface="Calibri" panose="020F0502020204030204" pitchFamily="34" charset="0"/>
            </a:endParaRPr>
          </a:p>
          <a:p>
            <a:pPr marL="0" indent="0">
              <a:lnSpc>
                <a:spcPct val="100000"/>
              </a:lnSpc>
              <a:buNone/>
            </a:pPr>
            <a:endParaRPr lang="nl-NL" dirty="0">
              <a:solidFill>
                <a:srgbClr val="0070C0"/>
              </a:solidFill>
              <a:latin typeface="Arial" panose="020B0604020202020204" pitchFamily="34" charset="0"/>
              <a:cs typeface="Arial" panose="020B0604020202020204" pitchFamily="34" charset="0"/>
            </a:endParaRPr>
          </a:p>
        </p:txBody>
      </p:sp>
      <p:graphicFrame>
        <p:nvGraphicFramePr>
          <p:cNvPr id="10" name="Tabel 9">
            <a:extLst>
              <a:ext uri="{FF2B5EF4-FFF2-40B4-BE49-F238E27FC236}">
                <a16:creationId xmlns:a16="http://schemas.microsoft.com/office/drawing/2014/main" id="{7F4A21CF-2BCF-BCA6-A5F3-E7010B6E5F7C}"/>
              </a:ext>
            </a:extLst>
          </p:cNvPr>
          <p:cNvGraphicFramePr>
            <a:graphicFrameLocks noGrp="1"/>
          </p:cNvGraphicFramePr>
          <p:nvPr>
            <p:extLst>
              <p:ext uri="{D42A27DB-BD31-4B8C-83A1-F6EECF244321}">
                <p14:modId xmlns:p14="http://schemas.microsoft.com/office/powerpoint/2010/main" val="2135367191"/>
              </p:ext>
            </p:extLst>
          </p:nvPr>
        </p:nvGraphicFramePr>
        <p:xfrm>
          <a:off x="838199" y="2431422"/>
          <a:ext cx="8075646" cy="2672080"/>
        </p:xfrm>
        <a:graphic>
          <a:graphicData uri="http://schemas.openxmlformats.org/drawingml/2006/table">
            <a:tbl>
              <a:tblPr firstRow="1" bandRow="1">
                <a:tableStyleId>{5C22544A-7EE6-4342-B048-85BDC9FD1C3A}</a:tableStyleId>
              </a:tblPr>
              <a:tblGrid>
                <a:gridCol w="1799254">
                  <a:extLst>
                    <a:ext uri="{9D8B030D-6E8A-4147-A177-3AD203B41FA5}">
                      <a16:colId xmlns:a16="http://schemas.microsoft.com/office/drawing/2014/main" val="3164278836"/>
                    </a:ext>
                  </a:extLst>
                </a:gridCol>
                <a:gridCol w="2108718">
                  <a:extLst>
                    <a:ext uri="{9D8B030D-6E8A-4147-A177-3AD203B41FA5}">
                      <a16:colId xmlns:a16="http://schemas.microsoft.com/office/drawing/2014/main" val="3362472446"/>
                    </a:ext>
                  </a:extLst>
                </a:gridCol>
                <a:gridCol w="2021633">
                  <a:extLst>
                    <a:ext uri="{9D8B030D-6E8A-4147-A177-3AD203B41FA5}">
                      <a16:colId xmlns:a16="http://schemas.microsoft.com/office/drawing/2014/main" val="2193984630"/>
                    </a:ext>
                  </a:extLst>
                </a:gridCol>
                <a:gridCol w="2146041">
                  <a:extLst>
                    <a:ext uri="{9D8B030D-6E8A-4147-A177-3AD203B41FA5}">
                      <a16:colId xmlns:a16="http://schemas.microsoft.com/office/drawing/2014/main" val="1947611415"/>
                    </a:ext>
                  </a:extLst>
                </a:gridCol>
              </a:tblGrid>
              <a:tr h="370840">
                <a:tc>
                  <a:txBody>
                    <a:bodyPr/>
                    <a:lstStyle/>
                    <a:p>
                      <a:r>
                        <a:rPr lang="nl-NL" sz="1200" dirty="0">
                          <a:latin typeface="Calibri" panose="020F0502020204030204" pitchFamily="34" charset="0"/>
                          <a:cs typeface="Calibri" panose="020F0502020204030204" pitchFamily="34" charset="0"/>
                        </a:rPr>
                        <a:t>Naam/Titel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7D8B"/>
                    </a:solidFill>
                  </a:tcPr>
                </a:tc>
                <a:tc>
                  <a:txBody>
                    <a:bodyPr/>
                    <a:lstStyle/>
                    <a:p>
                      <a:r>
                        <a:rPr lang="nl-NL" sz="1200" dirty="0">
                          <a:latin typeface="Calibri" panose="020F0502020204030204" pitchFamily="34" charset="0"/>
                          <a:cs typeface="Calibri" panose="020F0502020204030204" pitchFamily="34" charset="0"/>
                        </a:rPr>
                        <a:t>Type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7D8B"/>
                    </a:solidFill>
                  </a:tcPr>
                </a:tc>
                <a:tc>
                  <a:txBody>
                    <a:bodyPr/>
                    <a:lstStyle/>
                    <a:p>
                      <a:r>
                        <a:rPr lang="nl-NL" sz="1200" dirty="0">
                          <a:latin typeface="Calibri" panose="020F0502020204030204" pitchFamily="34" charset="0"/>
                          <a:cs typeface="Calibri" panose="020F0502020204030204" pitchFamily="34" charset="0"/>
                        </a:rPr>
                        <a:t>Korte samenvatting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7D8B"/>
                    </a:solidFill>
                  </a:tcPr>
                </a:tc>
                <a:tc>
                  <a:txBody>
                    <a:bodyPr/>
                    <a:lstStyle/>
                    <a:p>
                      <a:r>
                        <a:rPr lang="nl-NL" sz="1200" dirty="0">
                          <a:latin typeface="Calibri" panose="020F0502020204030204" pitchFamily="34" charset="0"/>
                          <a:cs typeface="Calibri" panose="020F0502020204030204" pitchFamily="34" charset="0"/>
                        </a:rPr>
                        <a:t>Steekwoorden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7D8B"/>
                    </a:solidFill>
                  </a:tcPr>
                </a:tc>
                <a:extLst>
                  <a:ext uri="{0D108BD9-81ED-4DB2-BD59-A6C34878D82A}">
                    <a16:rowId xmlns:a16="http://schemas.microsoft.com/office/drawing/2014/main" val="3150523277"/>
                  </a:ext>
                </a:extLst>
              </a:tr>
              <a:tr h="370840">
                <a:tc>
                  <a:txBody>
                    <a:bodyPr/>
                    <a:lstStyle/>
                    <a:p>
                      <a:r>
                        <a:rPr lang="nl-NL" sz="1200" dirty="0">
                          <a:latin typeface="Calibri" panose="020F0502020204030204" pitchFamily="34" charset="0"/>
                          <a:cs typeface="Calibri" panose="020F0502020204030204" pitchFamily="34" charset="0"/>
                        </a:rPr>
                        <a:t>De titel van een boek of artikel of de naam van een expert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nl-NL" sz="1200" kern="1200" dirty="0">
                          <a:solidFill>
                            <a:schemeClr val="dk1"/>
                          </a:solidFill>
                          <a:latin typeface="Calibri" panose="020F0502020204030204" pitchFamily="34" charset="0"/>
                          <a:ea typeface="+mn-ea"/>
                          <a:cs typeface="Calibri" panose="020F0502020204030204" pitchFamily="34" charset="0"/>
                        </a:rPr>
                        <a:t>Is het een boek, website, video, gesprek met een expert?</a:t>
                      </a:r>
                    </a:p>
                    <a:p>
                      <a:r>
                        <a:rPr lang="nl-NL" sz="1200" kern="1200" dirty="0">
                          <a:solidFill>
                            <a:schemeClr val="dk1"/>
                          </a:solidFill>
                          <a:latin typeface="Calibri" panose="020F0502020204030204" pitchFamily="34" charset="0"/>
                          <a:ea typeface="+mn-ea"/>
                          <a:cs typeface="Calibri" panose="020F0502020204030204" pitchFamily="34" charset="0"/>
                        </a:rPr>
                        <a:t>Plak hier eventueel een link</a:t>
                      </a:r>
                      <a:endParaRPr lang="nl-NL"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Calibri" panose="020F0502020204030204" pitchFamily="34" charset="0"/>
                          <a:cs typeface="Calibri" panose="020F0502020204030204" pitchFamily="34" charset="0"/>
                        </a:rPr>
                        <a:t>Wat wordt in de bron beschreven</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latin typeface="Calibri" panose="020F0502020204030204" pitchFamily="34" charset="0"/>
                          <a:cs typeface="Calibri" panose="020F0502020204030204" pitchFamily="34" charset="0"/>
                        </a:rPr>
                        <a:t>(hooguit vijf regels)</a:t>
                      </a:r>
                    </a:p>
                    <a:p>
                      <a:endParaRPr lang="nl-NL"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nl-NL" sz="1200" kern="1200" dirty="0">
                          <a:solidFill>
                            <a:schemeClr val="dk1"/>
                          </a:solidFill>
                          <a:latin typeface="Calibri" panose="020F0502020204030204" pitchFamily="34" charset="0"/>
                          <a:ea typeface="+mn-ea"/>
                          <a:cs typeface="Calibri" panose="020F0502020204030204" pitchFamily="34" charset="0"/>
                        </a:rPr>
                        <a:t>Geef in één of twee steekwoorden weer waar de bron over gaat. Op deze manier verzamel je verschillende deelonderwerpen binnen jouw gekozen onderwerp.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0844134"/>
                  </a:ext>
                </a:extLst>
              </a:tr>
              <a:tr h="370840">
                <a:tc>
                  <a:txBody>
                    <a:bodyPr/>
                    <a:lstStyle/>
                    <a:p>
                      <a:endParaRPr lang="nl-NL"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l-NL"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l-NL"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l-NL"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5376764"/>
                  </a:ext>
                </a:extLst>
              </a:tr>
              <a:tr h="370840">
                <a:tc>
                  <a:txBody>
                    <a:bodyPr/>
                    <a:lstStyle/>
                    <a:p>
                      <a:endParaRPr lang="nl-NL"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l-NL"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l-NL"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l-NL"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8822245"/>
                  </a:ext>
                </a:extLst>
              </a:tr>
              <a:tr h="370840">
                <a:tc>
                  <a:txBody>
                    <a:bodyPr/>
                    <a:lstStyle/>
                    <a:p>
                      <a:endParaRPr lang="nl-NL"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l-NL"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l-NL"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nl-NL" sz="1200" dirty="0">
                        <a:latin typeface="Calibri" panose="020F0502020204030204" pitchFamily="34" charset="0"/>
                        <a:cs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1452503"/>
                  </a:ext>
                </a:extLst>
              </a:tr>
            </a:tbl>
          </a:graphicData>
        </a:graphic>
      </p:graphicFrame>
      <p:pic>
        <p:nvPicPr>
          <p:cNvPr id="15" name="Afbeelding 14">
            <a:extLst>
              <a:ext uri="{FF2B5EF4-FFF2-40B4-BE49-F238E27FC236}">
                <a16:creationId xmlns:a16="http://schemas.microsoft.com/office/drawing/2014/main" id="{9DA44FD5-883C-BAF9-4B4D-42C16A98FE1A}"/>
              </a:ext>
            </a:extLst>
          </p:cNvPr>
          <p:cNvPicPr>
            <a:picLocks noChangeAspect="1"/>
          </p:cNvPicPr>
          <p:nvPr/>
        </p:nvPicPr>
        <p:blipFill>
          <a:blip r:embed="rId5"/>
          <a:stretch>
            <a:fillRect/>
          </a:stretch>
        </p:blipFill>
        <p:spPr>
          <a:xfrm>
            <a:off x="9320780" y="1006957"/>
            <a:ext cx="1578668" cy="5336438"/>
          </a:xfrm>
          <a:prstGeom prst="rect">
            <a:avLst/>
          </a:prstGeom>
        </p:spPr>
      </p:pic>
      <p:pic>
        <p:nvPicPr>
          <p:cNvPr id="5" name="Afbeelding 4">
            <a:hlinkClick r:id="rId6" action="ppaction://hlinksldjump"/>
            <a:extLst>
              <a:ext uri="{FF2B5EF4-FFF2-40B4-BE49-F238E27FC236}">
                <a16:creationId xmlns:a16="http://schemas.microsoft.com/office/drawing/2014/main" id="{ED11C9DD-3152-5ED8-2621-2859B8ABC9EB}"/>
              </a:ext>
            </a:extLst>
          </p:cNvPr>
          <p:cNvPicPr>
            <a:picLocks noChangeAspect="1"/>
          </p:cNvPicPr>
          <p:nvPr/>
        </p:nvPicPr>
        <p:blipFill>
          <a:blip r:embed="rId7"/>
          <a:stretch>
            <a:fillRect/>
          </a:stretch>
        </p:blipFill>
        <p:spPr>
          <a:xfrm>
            <a:off x="1814173" y="6336180"/>
            <a:ext cx="331680" cy="331680"/>
          </a:xfrm>
          <a:prstGeom prst="rect">
            <a:avLst/>
          </a:prstGeom>
        </p:spPr>
      </p:pic>
      <p:pic>
        <p:nvPicPr>
          <p:cNvPr id="11" name="Afbeelding 10">
            <a:hlinkClick r:id="rId8" action="ppaction://hlinksldjump"/>
            <a:extLst>
              <a:ext uri="{FF2B5EF4-FFF2-40B4-BE49-F238E27FC236}">
                <a16:creationId xmlns:a16="http://schemas.microsoft.com/office/drawing/2014/main" id="{D5C74D2F-E447-4EC7-02C9-E44A0368E827}"/>
              </a:ext>
            </a:extLst>
          </p:cNvPr>
          <p:cNvPicPr>
            <a:picLocks noChangeAspect="1"/>
          </p:cNvPicPr>
          <p:nvPr/>
        </p:nvPicPr>
        <p:blipFill>
          <a:blip r:embed="rId9"/>
          <a:stretch>
            <a:fillRect/>
          </a:stretch>
        </p:blipFill>
        <p:spPr>
          <a:xfrm>
            <a:off x="2200186" y="6331225"/>
            <a:ext cx="361656" cy="350084"/>
          </a:xfrm>
          <a:prstGeom prst="rect">
            <a:avLst/>
          </a:prstGeom>
        </p:spPr>
      </p:pic>
      <p:pic>
        <p:nvPicPr>
          <p:cNvPr id="16" name="Afbeelding 15">
            <a:hlinkClick r:id="rId10" action="ppaction://hlinksldjump"/>
            <a:extLst>
              <a:ext uri="{FF2B5EF4-FFF2-40B4-BE49-F238E27FC236}">
                <a16:creationId xmlns:a16="http://schemas.microsoft.com/office/drawing/2014/main" id="{EBB04EA4-CD6B-CC64-6CAE-B200122E6D2E}"/>
              </a:ext>
            </a:extLst>
          </p:cNvPr>
          <p:cNvPicPr>
            <a:picLocks noChangeAspect="1"/>
          </p:cNvPicPr>
          <p:nvPr/>
        </p:nvPicPr>
        <p:blipFill>
          <a:blip r:embed="rId11"/>
          <a:stretch>
            <a:fillRect/>
          </a:stretch>
        </p:blipFill>
        <p:spPr>
          <a:xfrm flipH="1">
            <a:off x="2624687" y="6337948"/>
            <a:ext cx="331679" cy="331679"/>
          </a:xfrm>
          <a:prstGeom prst="rect">
            <a:avLst/>
          </a:prstGeom>
        </p:spPr>
      </p:pic>
      <p:pic>
        <p:nvPicPr>
          <p:cNvPr id="17" name="Afbeelding 16">
            <a:hlinkClick r:id="rId12" action="ppaction://hlinksldjump"/>
            <a:extLst>
              <a:ext uri="{FF2B5EF4-FFF2-40B4-BE49-F238E27FC236}">
                <a16:creationId xmlns:a16="http://schemas.microsoft.com/office/drawing/2014/main" id="{4478A84B-674F-2155-3CB6-925801A79A12}"/>
              </a:ext>
            </a:extLst>
          </p:cNvPr>
          <p:cNvPicPr>
            <a:picLocks noChangeAspect="1"/>
          </p:cNvPicPr>
          <p:nvPr/>
        </p:nvPicPr>
        <p:blipFill>
          <a:blip r:embed="rId13"/>
          <a:stretch>
            <a:fillRect/>
          </a:stretch>
        </p:blipFill>
        <p:spPr>
          <a:xfrm flipH="1">
            <a:off x="3024195" y="6337948"/>
            <a:ext cx="331679" cy="331679"/>
          </a:xfrm>
          <a:prstGeom prst="rect">
            <a:avLst/>
          </a:prstGeom>
        </p:spPr>
      </p:pic>
      <p:pic>
        <p:nvPicPr>
          <p:cNvPr id="18" name="Afbeelding 17">
            <a:hlinkClick r:id="rId14" action="ppaction://hlinksldjump"/>
            <a:extLst>
              <a:ext uri="{FF2B5EF4-FFF2-40B4-BE49-F238E27FC236}">
                <a16:creationId xmlns:a16="http://schemas.microsoft.com/office/drawing/2014/main" id="{66CC3632-0522-97C2-A4A3-3D7AED80EC4D}"/>
              </a:ext>
            </a:extLst>
          </p:cNvPr>
          <p:cNvPicPr>
            <a:picLocks noChangeAspect="1"/>
          </p:cNvPicPr>
          <p:nvPr/>
        </p:nvPicPr>
        <p:blipFill>
          <a:blip r:embed="rId15"/>
          <a:stretch>
            <a:fillRect/>
          </a:stretch>
        </p:blipFill>
        <p:spPr>
          <a:xfrm flipH="1">
            <a:off x="3421749" y="6321405"/>
            <a:ext cx="361654" cy="361654"/>
          </a:xfrm>
          <a:prstGeom prst="rect">
            <a:avLst/>
          </a:prstGeom>
        </p:spPr>
      </p:pic>
      <p:pic>
        <p:nvPicPr>
          <p:cNvPr id="21" name="Afbeelding 20" descr="Afbeelding met tekst, logo, schermopname, ontwerp&#10;&#10;Automatisch gegenereerde beschrijving">
            <a:hlinkClick r:id="rId16" action="ppaction://hlinksldjump"/>
            <a:extLst>
              <a:ext uri="{FF2B5EF4-FFF2-40B4-BE49-F238E27FC236}">
                <a16:creationId xmlns:a16="http://schemas.microsoft.com/office/drawing/2014/main" id="{3D5E00E5-6CBA-FC59-4DF1-99C60FCA4F57}"/>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22" name="Afbeelding 21" descr="Afbeelding met tekst, logo, Graphics, Lettertype&#10;&#10;Automatisch gegenereerde beschrijving">
            <a:hlinkClick r:id="rId18" action="ppaction://hlinksldjump"/>
            <a:extLst>
              <a:ext uri="{FF2B5EF4-FFF2-40B4-BE49-F238E27FC236}">
                <a16:creationId xmlns:a16="http://schemas.microsoft.com/office/drawing/2014/main" id="{B8138516-C457-0929-EC2E-D8B3F98FD427}"/>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3" name="Afbeelding 22">
            <a:hlinkClick r:id="rId20" action="ppaction://hlinksldjump"/>
            <a:extLst>
              <a:ext uri="{FF2B5EF4-FFF2-40B4-BE49-F238E27FC236}">
                <a16:creationId xmlns:a16="http://schemas.microsoft.com/office/drawing/2014/main" id="{EEFEF2AF-AEDF-0397-8361-FCAF9360071F}"/>
              </a:ext>
            </a:extLst>
          </p:cNvPr>
          <p:cNvPicPr>
            <a:picLocks noChangeAspect="1"/>
          </p:cNvPicPr>
          <p:nvPr/>
        </p:nvPicPr>
        <p:blipFill>
          <a:blip r:embed="rId21"/>
          <a:stretch>
            <a:fillRect/>
          </a:stretch>
        </p:blipFill>
        <p:spPr>
          <a:xfrm>
            <a:off x="1421440" y="6343395"/>
            <a:ext cx="331680" cy="326373"/>
          </a:xfrm>
          <a:prstGeom prst="rect">
            <a:avLst/>
          </a:prstGeom>
        </p:spPr>
      </p:pic>
      <p:pic>
        <p:nvPicPr>
          <p:cNvPr id="24" name="Afbeelding 23">
            <a:hlinkClick r:id="rId22" action="ppaction://hlinksldjump"/>
            <a:extLst>
              <a:ext uri="{FF2B5EF4-FFF2-40B4-BE49-F238E27FC236}">
                <a16:creationId xmlns:a16="http://schemas.microsoft.com/office/drawing/2014/main" id="{640EDB91-2894-8F7F-FD76-B188EF9443B1}"/>
              </a:ext>
            </a:extLst>
          </p:cNvPr>
          <p:cNvPicPr>
            <a:picLocks noChangeAspect="1"/>
          </p:cNvPicPr>
          <p:nvPr/>
        </p:nvPicPr>
        <p:blipFill>
          <a:blip r:embed="rId23"/>
          <a:stretch>
            <a:fillRect/>
          </a:stretch>
        </p:blipFill>
        <p:spPr>
          <a:xfrm flipH="1">
            <a:off x="634022" y="6341577"/>
            <a:ext cx="325344" cy="329489"/>
          </a:xfrm>
          <a:prstGeom prst="rect">
            <a:avLst/>
          </a:prstGeom>
        </p:spPr>
      </p:pic>
    </p:spTree>
    <p:extLst>
      <p:ext uri="{BB962C8B-B14F-4D97-AF65-F5344CB8AC3E}">
        <p14:creationId xmlns:p14="http://schemas.microsoft.com/office/powerpoint/2010/main" val="18080832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Opdracht 7: maak een onderzoeksvraag</a:t>
            </a: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3"/>
          <a:stretch>
            <a:fillRect/>
          </a:stretch>
        </p:blipFill>
        <p:spPr>
          <a:xfrm>
            <a:off x="838199" y="2282"/>
            <a:ext cx="1152604" cy="1201230"/>
          </a:xfrm>
          <a:prstGeom prst="rect">
            <a:avLst/>
          </a:prstGeom>
        </p:spPr>
      </p:pic>
      <p:sp>
        <p:nvSpPr>
          <p:cNvPr id="13" name="Tijdelijke aanduiding voor inhoud 2">
            <a:extLst>
              <a:ext uri="{FF2B5EF4-FFF2-40B4-BE49-F238E27FC236}">
                <a16:creationId xmlns:a16="http://schemas.microsoft.com/office/drawing/2014/main" id="{066D5EBC-C71D-F590-490D-D3CD14E5AE95}"/>
              </a:ext>
            </a:extLst>
          </p:cNvPr>
          <p:cNvSpPr>
            <a:spLocks noGrp="1"/>
          </p:cNvSpPr>
          <p:nvPr>
            <p:ph idx="1"/>
          </p:nvPr>
        </p:nvSpPr>
        <p:spPr>
          <a:xfrm>
            <a:off x="838201" y="1420754"/>
            <a:ext cx="8482579" cy="4243445"/>
          </a:xfrm>
        </p:spPr>
        <p:txBody>
          <a:bodyPr/>
          <a:lstStyle/>
          <a:p>
            <a:pPr marL="533400" indent="-533400">
              <a:lnSpc>
                <a:spcPct val="100000"/>
              </a:lnSpc>
              <a:buNone/>
              <a:tabLst>
                <a:tab pos="38100" algn="l"/>
              </a:tabLst>
            </a:pPr>
            <a:r>
              <a:rPr lang="nl-NL" dirty="0">
                <a:latin typeface="Calibri" panose="020F0502020204030204" pitchFamily="34" charset="0"/>
                <a:cs typeface="Calibri" panose="020F0502020204030204" pitchFamily="34" charset="0"/>
              </a:rPr>
              <a:t>Doel:	</a:t>
            </a:r>
            <a:r>
              <a:rPr lang="nl-NL" sz="1800" dirty="0">
                <a:effectLst/>
                <a:latin typeface="Calibri" panose="020F0502020204030204" pitchFamily="34" charset="0"/>
                <a:cs typeface="Calibri" panose="020F0502020204030204" pitchFamily="34" charset="0"/>
              </a:rPr>
              <a:t>Je bestudeert de eisen van een onderzoeksvraag en het voorbeeld van een onderzoeksvraag. Daarna maak je jouw eigen onderzoeksvraag.  </a:t>
            </a:r>
            <a:endParaRPr lang="nl-NL" dirty="0">
              <a:effectLst/>
              <a:latin typeface="Calibri" panose="020F0502020204030204" pitchFamily="34" charset="0"/>
              <a:cs typeface="Calibri" panose="020F0502020204030204" pitchFamily="34" charset="0"/>
            </a:endParaRPr>
          </a:p>
          <a:p>
            <a:pPr marL="0" indent="0">
              <a:lnSpc>
                <a:spcPct val="100000"/>
              </a:lnSpc>
              <a:buNone/>
            </a:pPr>
            <a:endParaRPr lang="nl-NL" dirty="0">
              <a:latin typeface="Calibri" panose="020F0502020204030204" pitchFamily="34" charset="0"/>
              <a:cs typeface="Calibri" panose="020F0502020204030204" pitchFamily="34" charset="0"/>
            </a:endParaRPr>
          </a:p>
          <a:p>
            <a:pPr marL="0" indent="0">
              <a:lnSpc>
                <a:spcPct val="100000"/>
              </a:lnSpc>
              <a:buNone/>
            </a:pPr>
            <a:r>
              <a:rPr lang="nl-NL" dirty="0">
                <a:latin typeface="Calibri" panose="020F0502020204030204" pitchFamily="34" charset="0"/>
                <a:cs typeface="Calibri" panose="020F0502020204030204" pitchFamily="34" charset="0"/>
              </a:rPr>
              <a:t>Benodigdheden: nieuwsgierige vragen, geanalyseerde bronnen, pen, papier</a:t>
            </a:r>
          </a:p>
          <a:p>
            <a:pPr marL="0" indent="0">
              <a:lnSpc>
                <a:spcPct val="100000"/>
              </a:lnSpc>
              <a:buNone/>
            </a:pPr>
            <a:endParaRPr lang="nl-NL" dirty="0">
              <a:solidFill>
                <a:srgbClr val="0070C0"/>
              </a:solidFill>
              <a:latin typeface="Calibri" panose="020F0502020204030204" pitchFamily="34" charset="0"/>
              <a:cs typeface="Calibri" panose="020F0502020204030204" pitchFamily="34" charset="0"/>
            </a:endParaRPr>
          </a:p>
          <a:p>
            <a:pPr marL="1289050"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Opdracht 7a:	maak kennis met het vragenmachientje</a:t>
            </a:r>
            <a:endParaRPr lang="nl-NL" dirty="0">
              <a:solidFill>
                <a:srgbClr val="0070C0"/>
              </a:solidFill>
              <a:latin typeface="Calibri" panose="020F0502020204030204" pitchFamily="34" charset="0"/>
              <a:cs typeface="Calibri" panose="020F0502020204030204" pitchFamily="34" charset="0"/>
            </a:endParaRPr>
          </a:p>
          <a:p>
            <a:pPr marL="1289050"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Opdracht 7b:	b</a:t>
            </a:r>
            <a:r>
              <a:rPr lang="nl-NL" sz="1800" dirty="0">
                <a:solidFill>
                  <a:srgbClr val="0070C0"/>
                </a:solidFill>
                <a:effectLst/>
                <a:latin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estudeer het voorbeeld</a:t>
            </a:r>
            <a:endParaRPr lang="nl-NL" sz="1800" dirty="0">
              <a:solidFill>
                <a:srgbClr val="0070C0"/>
              </a:solidFill>
              <a:effectLst/>
              <a:latin typeface="Calibri" panose="020F0502020204030204" pitchFamily="34" charset="0"/>
              <a:cs typeface="Calibri" panose="020F0502020204030204" pitchFamily="34" charset="0"/>
            </a:endParaRPr>
          </a:p>
          <a:p>
            <a:pPr marL="1289050"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6" action="ppaction://hlinksldjump">
                  <a:extLst>
                    <a:ext uri="{A12FA001-AC4F-418D-AE19-62706E023703}">
                      <ahyp:hlinkClr xmlns:ahyp="http://schemas.microsoft.com/office/drawing/2018/hyperlinkcolor" val="tx"/>
                    </a:ext>
                  </a:extLst>
                </a:hlinkClick>
              </a:rPr>
              <a:t>Opdracht 7c:	formuleer het doel van het onderzoek</a:t>
            </a:r>
            <a:endParaRPr lang="nl-NL" dirty="0">
              <a:solidFill>
                <a:srgbClr val="0070C0"/>
              </a:solidFill>
              <a:latin typeface="Calibri" panose="020F0502020204030204" pitchFamily="34" charset="0"/>
              <a:cs typeface="Calibri" panose="020F0502020204030204" pitchFamily="34" charset="0"/>
            </a:endParaRPr>
          </a:p>
          <a:p>
            <a:pPr marL="1289050"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7" action="ppaction://hlinksldjump">
                  <a:extLst>
                    <a:ext uri="{A12FA001-AC4F-418D-AE19-62706E023703}">
                      <ahyp:hlinkClr xmlns:ahyp="http://schemas.microsoft.com/office/drawing/2018/hyperlinkcolor" val="tx"/>
                    </a:ext>
                  </a:extLst>
                </a:hlinkClick>
              </a:rPr>
              <a:t>Opdracht 7d:	maak je eigen onderzoeksvraag met behulp van het vragenmachientje</a:t>
            </a:r>
            <a:endParaRPr lang="nl-NL" sz="1800" dirty="0">
              <a:solidFill>
                <a:srgbClr val="0070C0"/>
              </a:solidFill>
              <a:effectLst/>
              <a:latin typeface="Calibri" panose="020F0502020204030204" pitchFamily="34" charset="0"/>
              <a:cs typeface="Calibri" panose="020F0502020204030204" pitchFamily="34" charset="0"/>
            </a:endParaRPr>
          </a:p>
          <a:p>
            <a:pPr marL="1336675" indent="-1336675">
              <a:lnSpc>
                <a:spcPct val="100000"/>
              </a:lnSpc>
              <a:buNone/>
            </a:pPr>
            <a:endParaRPr lang="nl-NL" dirty="0">
              <a:latin typeface="Calibri" panose="020F0502020204030204" pitchFamily="34" charset="0"/>
              <a:cs typeface="Calibri" panose="020F0502020204030204" pitchFamily="34" charset="0"/>
            </a:endParaRPr>
          </a:p>
          <a:p>
            <a:pPr marL="711200" indent="-711200">
              <a:lnSpc>
                <a:spcPct val="100000"/>
              </a:lnSpc>
              <a:buNone/>
            </a:pPr>
            <a:endParaRPr lang="nl-NL" sz="1800" dirty="0">
              <a:effectLst/>
              <a:latin typeface="Calibri" panose="020F0502020204030204" pitchFamily="34" charset="0"/>
              <a:cs typeface="Calibri" panose="020F0502020204030204" pitchFamily="34" charset="0"/>
            </a:endParaRPr>
          </a:p>
          <a:p>
            <a:pPr marL="0" indent="0">
              <a:lnSpc>
                <a:spcPct val="100000"/>
              </a:lnSpc>
              <a:buNone/>
            </a:pPr>
            <a:r>
              <a:rPr lang="nl-NL" dirty="0">
                <a:solidFill>
                  <a:srgbClr val="0070C0"/>
                </a:solidFill>
                <a:latin typeface="Calibri" panose="020F0502020204030204" pitchFamily="34" charset="0"/>
                <a:cs typeface="Calibri" panose="020F0502020204030204" pitchFamily="34" charset="0"/>
                <a:hlinkClick r:id="rId8" action="ppaction://hlinksldjump">
                  <a:extLst>
                    <a:ext uri="{A12FA001-AC4F-418D-AE19-62706E023703}">
                      <ahyp:hlinkClr xmlns:ahyp="http://schemas.microsoft.com/office/drawing/2018/hyperlinkcolor" val="tx"/>
                    </a:ext>
                  </a:extLst>
                </a:hlinkClick>
              </a:rPr>
              <a:t>Terug naar Opdracht 4: onderzoeksvraag, deelvragen en hypothesen</a:t>
            </a:r>
            <a:endParaRPr lang="nl-NL" dirty="0">
              <a:solidFill>
                <a:srgbClr val="0070C0"/>
              </a:solidFill>
              <a:latin typeface="Calibri" panose="020F0502020204030204" pitchFamily="34" charset="0"/>
              <a:cs typeface="Calibri" panose="020F0502020204030204" pitchFamily="34" charset="0"/>
            </a:endParaRPr>
          </a:p>
          <a:p>
            <a:pPr marL="711200" indent="-711200">
              <a:lnSpc>
                <a:spcPct val="100000"/>
              </a:lnSpc>
              <a:buNone/>
            </a:pPr>
            <a:endParaRPr lang="nl-NL" dirty="0">
              <a:solidFill>
                <a:srgbClr val="0070C0"/>
              </a:solidFill>
            </a:endParaRPr>
          </a:p>
          <a:p>
            <a:pPr marL="711200" indent="-711200">
              <a:lnSpc>
                <a:spcPct val="100000"/>
              </a:lnSpc>
              <a:buNone/>
            </a:pPr>
            <a:endParaRPr lang="nl-NL" dirty="0"/>
          </a:p>
          <a:p>
            <a:pPr marL="711200" indent="-711200">
              <a:lnSpc>
                <a:spcPct val="100000"/>
              </a:lnSpc>
              <a:buNone/>
            </a:pPr>
            <a:endParaRPr lang="nl-NL" dirty="0"/>
          </a:p>
          <a:p>
            <a:pPr marL="0" indent="0">
              <a:lnSpc>
                <a:spcPct val="100000"/>
              </a:lnSpc>
              <a:buNone/>
            </a:pPr>
            <a:endParaRPr lang="nl-NL" dirty="0">
              <a:solidFill>
                <a:srgbClr val="0070C0"/>
              </a:solidFill>
              <a:latin typeface="Arial" panose="020B0604020202020204" pitchFamily="34" charset="0"/>
              <a:cs typeface="Arial" panose="020B0604020202020204" pitchFamily="34" charset="0"/>
            </a:endParaRPr>
          </a:p>
        </p:txBody>
      </p:sp>
      <p:pic>
        <p:nvPicPr>
          <p:cNvPr id="5" name="Afbeelding 4">
            <a:extLst>
              <a:ext uri="{FF2B5EF4-FFF2-40B4-BE49-F238E27FC236}">
                <a16:creationId xmlns:a16="http://schemas.microsoft.com/office/drawing/2014/main" id="{C8520771-56A3-3564-A031-5B57E041CC2C}"/>
              </a:ext>
            </a:extLst>
          </p:cNvPr>
          <p:cNvPicPr>
            <a:picLocks noChangeAspect="1"/>
          </p:cNvPicPr>
          <p:nvPr/>
        </p:nvPicPr>
        <p:blipFill>
          <a:blip r:embed="rId9"/>
          <a:stretch>
            <a:fillRect/>
          </a:stretch>
        </p:blipFill>
        <p:spPr>
          <a:xfrm>
            <a:off x="9320780" y="1006957"/>
            <a:ext cx="1578668" cy="5336438"/>
          </a:xfrm>
          <a:prstGeom prst="rect">
            <a:avLst/>
          </a:prstGeom>
        </p:spPr>
      </p:pic>
      <p:pic>
        <p:nvPicPr>
          <p:cNvPr id="6" name="Afbeelding 5">
            <a:hlinkClick r:id="rId10" action="ppaction://hlinksldjump"/>
            <a:extLst>
              <a:ext uri="{FF2B5EF4-FFF2-40B4-BE49-F238E27FC236}">
                <a16:creationId xmlns:a16="http://schemas.microsoft.com/office/drawing/2014/main" id="{A364CF3D-74A1-3F2A-1769-6704F6706C9C}"/>
              </a:ext>
            </a:extLst>
          </p:cNvPr>
          <p:cNvPicPr>
            <a:picLocks noChangeAspect="1"/>
          </p:cNvPicPr>
          <p:nvPr/>
        </p:nvPicPr>
        <p:blipFill>
          <a:blip r:embed="rId11"/>
          <a:stretch>
            <a:fillRect/>
          </a:stretch>
        </p:blipFill>
        <p:spPr>
          <a:xfrm>
            <a:off x="1814173" y="6336180"/>
            <a:ext cx="331680" cy="331680"/>
          </a:xfrm>
          <a:prstGeom prst="rect">
            <a:avLst/>
          </a:prstGeom>
        </p:spPr>
      </p:pic>
      <p:pic>
        <p:nvPicPr>
          <p:cNvPr id="10" name="Afbeelding 9">
            <a:hlinkClick r:id="rId12" action="ppaction://hlinksldjump"/>
            <a:extLst>
              <a:ext uri="{FF2B5EF4-FFF2-40B4-BE49-F238E27FC236}">
                <a16:creationId xmlns:a16="http://schemas.microsoft.com/office/drawing/2014/main" id="{459C5297-7586-3DB9-CB0C-E242AD29A2E3}"/>
              </a:ext>
            </a:extLst>
          </p:cNvPr>
          <p:cNvPicPr>
            <a:picLocks noChangeAspect="1"/>
          </p:cNvPicPr>
          <p:nvPr/>
        </p:nvPicPr>
        <p:blipFill>
          <a:blip r:embed="rId13"/>
          <a:stretch>
            <a:fillRect/>
          </a:stretch>
        </p:blipFill>
        <p:spPr>
          <a:xfrm>
            <a:off x="2200186" y="6331225"/>
            <a:ext cx="361656" cy="350084"/>
          </a:xfrm>
          <a:prstGeom prst="rect">
            <a:avLst/>
          </a:prstGeom>
        </p:spPr>
      </p:pic>
      <p:pic>
        <p:nvPicPr>
          <p:cNvPr id="11" name="Afbeelding 10">
            <a:hlinkClick r:id="rId14" action="ppaction://hlinksldjump"/>
            <a:extLst>
              <a:ext uri="{FF2B5EF4-FFF2-40B4-BE49-F238E27FC236}">
                <a16:creationId xmlns:a16="http://schemas.microsoft.com/office/drawing/2014/main" id="{01DE0CEB-9398-2817-A4E8-255E7934BAD1}"/>
              </a:ext>
            </a:extLst>
          </p:cNvPr>
          <p:cNvPicPr>
            <a:picLocks noChangeAspect="1"/>
          </p:cNvPicPr>
          <p:nvPr/>
        </p:nvPicPr>
        <p:blipFill>
          <a:blip r:embed="rId15"/>
          <a:stretch>
            <a:fillRect/>
          </a:stretch>
        </p:blipFill>
        <p:spPr>
          <a:xfrm flipH="1">
            <a:off x="2624687" y="6337948"/>
            <a:ext cx="331679" cy="331679"/>
          </a:xfrm>
          <a:prstGeom prst="rect">
            <a:avLst/>
          </a:prstGeom>
        </p:spPr>
      </p:pic>
      <p:pic>
        <p:nvPicPr>
          <p:cNvPr id="15" name="Afbeelding 14">
            <a:hlinkClick r:id="rId16" action="ppaction://hlinksldjump"/>
            <a:extLst>
              <a:ext uri="{FF2B5EF4-FFF2-40B4-BE49-F238E27FC236}">
                <a16:creationId xmlns:a16="http://schemas.microsoft.com/office/drawing/2014/main" id="{40D7B8AE-A72A-4940-16AC-D14D26E34209}"/>
              </a:ext>
            </a:extLst>
          </p:cNvPr>
          <p:cNvPicPr>
            <a:picLocks noChangeAspect="1"/>
          </p:cNvPicPr>
          <p:nvPr/>
        </p:nvPicPr>
        <p:blipFill>
          <a:blip r:embed="rId17"/>
          <a:stretch>
            <a:fillRect/>
          </a:stretch>
        </p:blipFill>
        <p:spPr>
          <a:xfrm flipH="1">
            <a:off x="3024195" y="6337948"/>
            <a:ext cx="331679" cy="331679"/>
          </a:xfrm>
          <a:prstGeom prst="rect">
            <a:avLst/>
          </a:prstGeom>
        </p:spPr>
      </p:pic>
      <p:pic>
        <p:nvPicPr>
          <p:cNvPr id="16" name="Afbeelding 15">
            <a:hlinkClick r:id="rId18" action="ppaction://hlinksldjump"/>
            <a:extLst>
              <a:ext uri="{FF2B5EF4-FFF2-40B4-BE49-F238E27FC236}">
                <a16:creationId xmlns:a16="http://schemas.microsoft.com/office/drawing/2014/main" id="{C3DE3F5E-2CFE-4705-BE4B-96BCB2B854D0}"/>
              </a:ext>
            </a:extLst>
          </p:cNvPr>
          <p:cNvPicPr>
            <a:picLocks noChangeAspect="1"/>
          </p:cNvPicPr>
          <p:nvPr/>
        </p:nvPicPr>
        <p:blipFill>
          <a:blip r:embed="rId19"/>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20" action="ppaction://hlinksldjump"/>
            <a:extLst>
              <a:ext uri="{FF2B5EF4-FFF2-40B4-BE49-F238E27FC236}">
                <a16:creationId xmlns:a16="http://schemas.microsoft.com/office/drawing/2014/main" id="{53125719-1CBD-F904-6823-D77D66A4A109}"/>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22" action="ppaction://hlinksldjump"/>
            <a:extLst>
              <a:ext uri="{FF2B5EF4-FFF2-40B4-BE49-F238E27FC236}">
                <a16:creationId xmlns:a16="http://schemas.microsoft.com/office/drawing/2014/main" id="{7DDDCB06-4290-1E77-9C3E-1BCE55AA90AD}"/>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1" name="Afbeelding 20">
            <a:hlinkClick r:id="rId24" action="ppaction://hlinksldjump"/>
            <a:extLst>
              <a:ext uri="{FF2B5EF4-FFF2-40B4-BE49-F238E27FC236}">
                <a16:creationId xmlns:a16="http://schemas.microsoft.com/office/drawing/2014/main" id="{C4813992-7D62-0E06-907F-19AB30992594}"/>
              </a:ext>
            </a:extLst>
          </p:cNvPr>
          <p:cNvPicPr>
            <a:picLocks noChangeAspect="1"/>
          </p:cNvPicPr>
          <p:nvPr/>
        </p:nvPicPr>
        <p:blipFill>
          <a:blip r:embed="rId25"/>
          <a:stretch>
            <a:fillRect/>
          </a:stretch>
        </p:blipFill>
        <p:spPr>
          <a:xfrm>
            <a:off x="1421440" y="6343395"/>
            <a:ext cx="331680" cy="326373"/>
          </a:xfrm>
          <a:prstGeom prst="rect">
            <a:avLst/>
          </a:prstGeom>
        </p:spPr>
      </p:pic>
      <p:pic>
        <p:nvPicPr>
          <p:cNvPr id="22" name="Afbeelding 21">
            <a:hlinkClick r:id="rId26" action="ppaction://hlinksldjump"/>
            <a:extLst>
              <a:ext uri="{FF2B5EF4-FFF2-40B4-BE49-F238E27FC236}">
                <a16:creationId xmlns:a16="http://schemas.microsoft.com/office/drawing/2014/main" id="{B0713616-4ADE-0242-4470-718D2D9BB523}"/>
              </a:ext>
            </a:extLst>
          </p:cNvPr>
          <p:cNvPicPr>
            <a:picLocks noChangeAspect="1"/>
          </p:cNvPicPr>
          <p:nvPr/>
        </p:nvPicPr>
        <p:blipFill>
          <a:blip r:embed="rId27"/>
          <a:stretch>
            <a:fillRect/>
          </a:stretch>
        </p:blipFill>
        <p:spPr>
          <a:xfrm flipH="1">
            <a:off x="634022" y="6341577"/>
            <a:ext cx="325344" cy="329489"/>
          </a:xfrm>
          <a:prstGeom prst="rect">
            <a:avLst/>
          </a:prstGeom>
        </p:spPr>
      </p:pic>
    </p:spTree>
    <p:extLst>
      <p:ext uri="{BB962C8B-B14F-4D97-AF65-F5344CB8AC3E}">
        <p14:creationId xmlns:p14="http://schemas.microsoft.com/office/powerpoint/2010/main" val="12526189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631963" cy="507560"/>
          </a:xfrm>
        </p:spPr>
        <p:txBody>
          <a:bodyPr/>
          <a:lstStyle/>
          <a:p>
            <a:r>
              <a:rPr lang="nl-NL" dirty="0">
                <a:latin typeface="Calibri" panose="020F0502020204030204" pitchFamily="34" charset="0"/>
                <a:cs typeface="Calibri" panose="020F0502020204030204" pitchFamily="34" charset="0"/>
              </a:rPr>
              <a:t>Opdracht 7a: Maak kennis met het vragenmachientje</a:t>
            </a:r>
            <a:r>
              <a:rPr lang="nl-NL" dirty="0"/>
              <a:t> </a:t>
            </a:r>
            <a:br>
              <a:rPr lang="nl-NL" dirty="0"/>
            </a:br>
            <a:endParaRPr lang="nl-NL" dirty="0"/>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3"/>
          <a:stretch>
            <a:fillRect/>
          </a:stretch>
        </p:blipFill>
        <p:spPr>
          <a:xfrm>
            <a:off x="838199" y="2282"/>
            <a:ext cx="1152604" cy="1201230"/>
          </a:xfrm>
          <a:prstGeom prst="rect">
            <a:avLst/>
          </a:prstGeom>
        </p:spPr>
      </p:pic>
      <p:pic>
        <p:nvPicPr>
          <p:cNvPr id="17" name="Afbeelding 16">
            <a:extLst>
              <a:ext uri="{FF2B5EF4-FFF2-40B4-BE49-F238E27FC236}">
                <a16:creationId xmlns:a16="http://schemas.microsoft.com/office/drawing/2014/main" id="{0E9F0103-CF11-B2E4-2979-269D4EC32194}"/>
              </a:ext>
            </a:extLst>
          </p:cNvPr>
          <p:cNvPicPr>
            <a:picLocks noChangeAspect="1"/>
          </p:cNvPicPr>
          <p:nvPr/>
        </p:nvPicPr>
        <p:blipFill>
          <a:blip r:embed="rId4"/>
          <a:stretch>
            <a:fillRect/>
          </a:stretch>
        </p:blipFill>
        <p:spPr>
          <a:xfrm>
            <a:off x="838199" y="1716355"/>
            <a:ext cx="5343058" cy="1801201"/>
          </a:xfrm>
          <a:prstGeom prst="rect">
            <a:avLst/>
          </a:prstGeom>
        </p:spPr>
      </p:pic>
      <p:sp>
        <p:nvSpPr>
          <p:cNvPr id="5" name="Tekstvak 4">
            <a:extLst>
              <a:ext uri="{FF2B5EF4-FFF2-40B4-BE49-F238E27FC236}">
                <a16:creationId xmlns:a16="http://schemas.microsoft.com/office/drawing/2014/main" id="{D15969C4-1BA4-18A4-F586-DEB342D328AE}"/>
              </a:ext>
            </a:extLst>
          </p:cNvPr>
          <p:cNvSpPr txBox="1"/>
          <p:nvPr/>
        </p:nvSpPr>
        <p:spPr>
          <a:xfrm>
            <a:off x="6906237" y="1716354"/>
            <a:ext cx="4886834" cy="2585323"/>
          </a:xfrm>
          <a:prstGeom prst="rect">
            <a:avLst/>
          </a:prstGeom>
          <a:noFill/>
        </p:spPr>
        <p:txBody>
          <a:bodyPr wrap="square" rtlCol="0">
            <a:spAutoFit/>
          </a:bodyPr>
          <a:lstStyle/>
          <a:p>
            <a:r>
              <a:rPr lang="nl-NL" dirty="0">
                <a:latin typeface="Calibri" panose="020F0502020204030204" pitchFamily="34" charset="0"/>
                <a:cs typeface="Calibri" panose="020F0502020204030204" pitchFamily="34" charset="0"/>
              </a:rPr>
              <a:t>Het vragenmachientje is een hulpmiddel om een goede onderzoeksvraag op te stellen die voldoet aan de eisen.</a:t>
            </a:r>
          </a:p>
          <a:p>
            <a:endParaRPr lang="nl-NL" dirty="0">
              <a:latin typeface="Calibri" panose="020F0502020204030204" pitchFamily="34" charset="0"/>
              <a:cs typeface="Calibri" panose="020F0502020204030204" pitchFamily="34" charset="0"/>
            </a:endParaRPr>
          </a:p>
          <a:p>
            <a:r>
              <a:rPr lang="nl-NL" dirty="0">
                <a:latin typeface="Calibri" panose="020F0502020204030204" pitchFamily="34" charset="0"/>
                <a:cs typeface="Calibri" panose="020F0502020204030204" pitchFamily="34" charset="0"/>
              </a:rPr>
              <a:t>De zeven eisen worden in het vragenmachientje blauw weergegeven</a:t>
            </a:r>
            <a:r>
              <a:rPr lang="nl-NL" spc="10" dirty="0">
                <a:solidFill>
                  <a:srgbClr val="000000"/>
                </a:solidFill>
                <a:latin typeface="Calibri" panose="020F0502020204030204" pitchFamily="34" charset="0"/>
                <a:ea typeface="Arial" panose="020B0604020202020204" pitchFamily="34" charset="0"/>
                <a:cs typeface="Calibri" panose="020F0502020204030204" pitchFamily="34" charset="0"/>
              </a:rPr>
              <a:t>.</a:t>
            </a:r>
            <a:r>
              <a:rPr lang="nl-NL" dirty="0">
                <a:latin typeface="Calibri" panose="020F0502020204030204" pitchFamily="34" charset="0"/>
                <a:cs typeface="Calibri" panose="020F0502020204030204" pitchFamily="34" charset="0"/>
              </a:rPr>
              <a:t> </a:t>
            </a:r>
            <a:r>
              <a:rPr lang="nl-NL" spc="10" dirty="0">
                <a:solidFill>
                  <a:srgbClr val="000000"/>
                </a:solidFill>
                <a:latin typeface="Calibri" panose="020F0502020204030204" pitchFamily="34" charset="0"/>
                <a:ea typeface="Arial" panose="020B0604020202020204" pitchFamily="34" charset="0"/>
                <a:cs typeface="Calibri" panose="020F0502020204030204" pitchFamily="34" charset="0"/>
              </a:rPr>
              <a:t>Druk hierop voor meer informatie.</a:t>
            </a:r>
          </a:p>
          <a:p>
            <a:endParaRPr lang="nl-NL" dirty="0">
              <a:latin typeface="Calibri" panose="020F0502020204030204" pitchFamily="34" charset="0"/>
              <a:cs typeface="Calibri" panose="020F0502020204030204" pitchFamily="34" charset="0"/>
            </a:endParaRPr>
          </a:p>
          <a:p>
            <a:endParaRPr lang="nl-NL" dirty="0"/>
          </a:p>
        </p:txBody>
      </p:sp>
      <p:sp>
        <p:nvSpPr>
          <p:cNvPr id="28" name="Tekstvak 27">
            <a:extLst>
              <a:ext uri="{FF2B5EF4-FFF2-40B4-BE49-F238E27FC236}">
                <a16:creationId xmlns:a16="http://schemas.microsoft.com/office/drawing/2014/main" id="{070D22DA-FC91-0238-E373-62A54F68E3CD}"/>
              </a:ext>
            </a:extLst>
          </p:cNvPr>
          <p:cNvSpPr txBox="1"/>
          <p:nvPr/>
        </p:nvSpPr>
        <p:spPr>
          <a:xfrm>
            <a:off x="796694" y="4933321"/>
            <a:ext cx="4979574"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5" action="ppaction://hlinksldjump">
                  <a:extLst>
                    <a:ext uri="{A12FA001-AC4F-418D-AE19-62706E023703}">
                      <ahyp:hlinkClr xmlns:ahyp="http://schemas.microsoft.com/office/drawing/2018/hyperlinkcolor" val="tx"/>
                    </a:ext>
                  </a:extLst>
                </a:hlinkClick>
              </a:rPr>
              <a:t>Terug naar Opdracht 7: maak een onderzoeksvraag</a:t>
            </a:r>
            <a:endParaRPr lang="nl-NL" dirty="0">
              <a:solidFill>
                <a:srgbClr val="0070C0"/>
              </a:solidFill>
              <a:latin typeface="MuseoSans"/>
            </a:endParaRPr>
          </a:p>
        </p:txBody>
      </p:sp>
      <p:pic>
        <p:nvPicPr>
          <p:cNvPr id="29" name="Graphic 28">
            <a:hlinkClick r:id="" action="ppaction://hlinkshowjump?jump=nextslide"/>
            <a:extLst>
              <a:ext uri="{FF2B5EF4-FFF2-40B4-BE49-F238E27FC236}">
                <a16:creationId xmlns:a16="http://schemas.microsoft.com/office/drawing/2014/main" id="{314BFEDB-B146-B401-7AF7-97C3F9E59B2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84001" y="6364827"/>
            <a:ext cx="304800" cy="304800"/>
          </a:xfrm>
          <a:prstGeom prst="rect">
            <a:avLst/>
          </a:prstGeom>
        </p:spPr>
      </p:pic>
      <p:pic>
        <p:nvPicPr>
          <p:cNvPr id="6" name="Afbeelding 5">
            <a:hlinkClick r:id="rId8" action="ppaction://hlinksldjump"/>
            <a:extLst>
              <a:ext uri="{FF2B5EF4-FFF2-40B4-BE49-F238E27FC236}">
                <a16:creationId xmlns:a16="http://schemas.microsoft.com/office/drawing/2014/main" id="{1806FD1F-8A9F-5040-B2EF-76B6B2E762AD}"/>
              </a:ext>
            </a:extLst>
          </p:cNvPr>
          <p:cNvPicPr>
            <a:picLocks noChangeAspect="1"/>
          </p:cNvPicPr>
          <p:nvPr/>
        </p:nvPicPr>
        <p:blipFill>
          <a:blip r:embed="rId9"/>
          <a:stretch>
            <a:fillRect/>
          </a:stretch>
        </p:blipFill>
        <p:spPr>
          <a:xfrm>
            <a:off x="1814173" y="6336180"/>
            <a:ext cx="331680" cy="331680"/>
          </a:xfrm>
          <a:prstGeom prst="rect">
            <a:avLst/>
          </a:prstGeom>
        </p:spPr>
      </p:pic>
      <p:pic>
        <p:nvPicPr>
          <p:cNvPr id="10" name="Afbeelding 9">
            <a:hlinkClick r:id="rId10" action="ppaction://hlinksldjump"/>
            <a:extLst>
              <a:ext uri="{FF2B5EF4-FFF2-40B4-BE49-F238E27FC236}">
                <a16:creationId xmlns:a16="http://schemas.microsoft.com/office/drawing/2014/main" id="{A87576F7-F996-4A6E-6AD0-E0B560039CA4}"/>
              </a:ext>
            </a:extLst>
          </p:cNvPr>
          <p:cNvPicPr>
            <a:picLocks noChangeAspect="1"/>
          </p:cNvPicPr>
          <p:nvPr/>
        </p:nvPicPr>
        <p:blipFill>
          <a:blip r:embed="rId11"/>
          <a:stretch>
            <a:fillRect/>
          </a:stretch>
        </p:blipFill>
        <p:spPr>
          <a:xfrm>
            <a:off x="2200186" y="6331225"/>
            <a:ext cx="361656" cy="350084"/>
          </a:xfrm>
          <a:prstGeom prst="rect">
            <a:avLst/>
          </a:prstGeom>
        </p:spPr>
      </p:pic>
      <p:pic>
        <p:nvPicPr>
          <p:cNvPr id="11" name="Afbeelding 10">
            <a:hlinkClick r:id="rId12" action="ppaction://hlinksldjump"/>
            <a:extLst>
              <a:ext uri="{FF2B5EF4-FFF2-40B4-BE49-F238E27FC236}">
                <a16:creationId xmlns:a16="http://schemas.microsoft.com/office/drawing/2014/main" id="{94EC0F99-492D-3E97-5977-3FCE1E171108}"/>
              </a:ext>
            </a:extLst>
          </p:cNvPr>
          <p:cNvPicPr>
            <a:picLocks noChangeAspect="1"/>
          </p:cNvPicPr>
          <p:nvPr/>
        </p:nvPicPr>
        <p:blipFill>
          <a:blip r:embed="rId13"/>
          <a:stretch>
            <a:fillRect/>
          </a:stretch>
        </p:blipFill>
        <p:spPr>
          <a:xfrm flipH="1">
            <a:off x="2624687" y="6337948"/>
            <a:ext cx="331679" cy="331679"/>
          </a:xfrm>
          <a:prstGeom prst="rect">
            <a:avLst/>
          </a:prstGeom>
        </p:spPr>
      </p:pic>
      <p:pic>
        <p:nvPicPr>
          <p:cNvPr id="13" name="Afbeelding 12">
            <a:hlinkClick r:id="rId14" action="ppaction://hlinksldjump"/>
            <a:extLst>
              <a:ext uri="{FF2B5EF4-FFF2-40B4-BE49-F238E27FC236}">
                <a16:creationId xmlns:a16="http://schemas.microsoft.com/office/drawing/2014/main" id="{1EFD784D-BEA6-9ED9-A5D8-70D2AE4B4D74}"/>
              </a:ext>
            </a:extLst>
          </p:cNvPr>
          <p:cNvPicPr>
            <a:picLocks noChangeAspect="1"/>
          </p:cNvPicPr>
          <p:nvPr/>
        </p:nvPicPr>
        <p:blipFill>
          <a:blip r:embed="rId15"/>
          <a:stretch>
            <a:fillRect/>
          </a:stretch>
        </p:blipFill>
        <p:spPr>
          <a:xfrm flipH="1">
            <a:off x="3024195" y="6337948"/>
            <a:ext cx="331679" cy="331679"/>
          </a:xfrm>
          <a:prstGeom prst="rect">
            <a:avLst/>
          </a:prstGeom>
        </p:spPr>
      </p:pic>
      <p:pic>
        <p:nvPicPr>
          <p:cNvPr id="15" name="Afbeelding 14">
            <a:hlinkClick r:id="rId16" action="ppaction://hlinksldjump"/>
            <a:extLst>
              <a:ext uri="{FF2B5EF4-FFF2-40B4-BE49-F238E27FC236}">
                <a16:creationId xmlns:a16="http://schemas.microsoft.com/office/drawing/2014/main" id="{CEC85F4F-7964-FE97-F740-11A051EAB17E}"/>
              </a:ext>
            </a:extLst>
          </p:cNvPr>
          <p:cNvPicPr>
            <a:picLocks noChangeAspect="1"/>
          </p:cNvPicPr>
          <p:nvPr/>
        </p:nvPicPr>
        <p:blipFill>
          <a:blip r:embed="rId17"/>
          <a:stretch>
            <a:fillRect/>
          </a:stretch>
        </p:blipFill>
        <p:spPr>
          <a:xfrm flipH="1">
            <a:off x="3421749" y="6321405"/>
            <a:ext cx="361654" cy="361654"/>
          </a:xfrm>
          <a:prstGeom prst="rect">
            <a:avLst/>
          </a:prstGeom>
        </p:spPr>
      </p:pic>
      <p:pic>
        <p:nvPicPr>
          <p:cNvPr id="16" name="Afbeelding 15" descr="Afbeelding met tekst, logo, schermopname, ontwerp&#10;&#10;Automatisch gegenereerde beschrijving">
            <a:hlinkClick r:id="rId18" action="ppaction://hlinksldjump"/>
            <a:extLst>
              <a:ext uri="{FF2B5EF4-FFF2-40B4-BE49-F238E27FC236}">
                <a16:creationId xmlns:a16="http://schemas.microsoft.com/office/drawing/2014/main" id="{D82B33F8-4DF5-FC6A-5162-926E6A55D393}"/>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20" action="ppaction://hlinksldjump"/>
            <a:extLst>
              <a:ext uri="{FF2B5EF4-FFF2-40B4-BE49-F238E27FC236}">
                <a16:creationId xmlns:a16="http://schemas.microsoft.com/office/drawing/2014/main" id="{7C041115-501C-39BC-DC42-050D70493588}"/>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1" name="Afbeelding 20">
            <a:hlinkClick r:id="rId22" action="ppaction://hlinksldjump"/>
            <a:extLst>
              <a:ext uri="{FF2B5EF4-FFF2-40B4-BE49-F238E27FC236}">
                <a16:creationId xmlns:a16="http://schemas.microsoft.com/office/drawing/2014/main" id="{23804AA2-8902-CC49-E208-4CEE72FFBB53}"/>
              </a:ext>
            </a:extLst>
          </p:cNvPr>
          <p:cNvPicPr>
            <a:picLocks noChangeAspect="1"/>
          </p:cNvPicPr>
          <p:nvPr/>
        </p:nvPicPr>
        <p:blipFill>
          <a:blip r:embed="rId23"/>
          <a:stretch>
            <a:fillRect/>
          </a:stretch>
        </p:blipFill>
        <p:spPr>
          <a:xfrm>
            <a:off x="1421440" y="6343395"/>
            <a:ext cx="331680" cy="326373"/>
          </a:xfrm>
          <a:prstGeom prst="rect">
            <a:avLst/>
          </a:prstGeom>
        </p:spPr>
      </p:pic>
      <p:pic>
        <p:nvPicPr>
          <p:cNvPr id="22" name="Afbeelding 21">
            <a:hlinkClick r:id="rId24" action="ppaction://hlinksldjump"/>
            <a:extLst>
              <a:ext uri="{FF2B5EF4-FFF2-40B4-BE49-F238E27FC236}">
                <a16:creationId xmlns:a16="http://schemas.microsoft.com/office/drawing/2014/main" id="{09E9689F-B303-E660-5861-2DCCCF4D34B5}"/>
              </a:ext>
            </a:extLst>
          </p:cNvPr>
          <p:cNvPicPr>
            <a:picLocks noChangeAspect="1"/>
          </p:cNvPicPr>
          <p:nvPr/>
        </p:nvPicPr>
        <p:blipFill>
          <a:blip r:embed="rId25"/>
          <a:stretch>
            <a:fillRect/>
          </a:stretch>
        </p:blipFill>
        <p:spPr>
          <a:xfrm flipH="1">
            <a:off x="634022" y="6341577"/>
            <a:ext cx="325344" cy="329489"/>
          </a:xfrm>
          <a:prstGeom prst="rect">
            <a:avLst/>
          </a:prstGeom>
        </p:spPr>
      </p:pic>
      <p:sp>
        <p:nvSpPr>
          <p:cNvPr id="3" name="Rechthoek 2">
            <a:hlinkClick r:id="rId26" action="ppaction://hlinksldjump"/>
            <a:extLst>
              <a:ext uri="{FF2B5EF4-FFF2-40B4-BE49-F238E27FC236}">
                <a16:creationId xmlns:a16="http://schemas.microsoft.com/office/drawing/2014/main" id="{E4E45401-C87C-4B4C-40D6-90981B43FEDD}"/>
              </a:ext>
            </a:extLst>
          </p:cNvPr>
          <p:cNvSpPr/>
          <p:nvPr/>
        </p:nvSpPr>
        <p:spPr>
          <a:xfrm>
            <a:off x="838199" y="2223914"/>
            <a:ext cx="1441077" cy="331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hlinkClick r:id="rId27" action="ppaction://hlinksldjump"/>
            <a:extLst>
              <a:ext uri="{FF2B5EF4-FFF2-40B4-BE49-F238E27FC236}">
                <a16:creationId xmlns:a16="http://schemas.microsoft.com/office/drawing/2014/main" id="{8F5B2180-DAC3-AA9F-0AC4-084B2D43EA19}"/>
              </a:ext>
            </a:extLst>
          </p:cNvPr>
          <p:cNvSpPr/>
          <p:nvPr/>
        </p:nvSpPr>
        <p:spPr>
          <a:xfrm>
            <a:off x="866741" y="2619863"/>
            <a:ext cx="1441077" cy="331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hlinkClick r:id="rId28" action="ppaction://hlinksldjump"/>
            <a:extLst>
              <a:ext uri="{FF2B5EF4-FFF2-40B4-BE49-F238E27FC236}">
                <a16:creationId xmlns:a16="http://schemas.microsoft.com/office/drawing/2014/main" id="{D56E6840-5BBE-FF0D-499B-8C65EF40C0E7}"/>
              </a:ext>
            </a:extLst>
          </p:cNvPr>
          <p:cNvSpPr/>
          <p:nvPr/>
        </p:nvSpPr>
        <p:spPr>
          <a:xfrm>
            <a:off x="866740" y="3009015"/>
            <a:ext cx="1441077" cy="331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Rechthoek 8">
            <a:hlinkClick r:id="rId29" action="ppaction://hlinksldjump"/>
            <a:extLst>
              <a:ext uri="{FF2B5EF4-FFF2-40B4-BE49-F238E27FC236}">
                <a16:creationId xmlns:a16="http://schemas.microsoft.com/office/drawing/2014/main" id="{80BE0304-3B1B-EBB9-562F-9A8C5BE8BE1F}"/>
              </a:ext>
            </a:extLst>
          </p:cNvPr>
          <p:cNvSpPr/>
          <p:nvPr/>
        </p:nvSpPr>
        <p:spPr>
          <a:xfrm>
            <a:off x="2556166" y="1886820"/>
            <a:ext cx="1168669" cy="331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2" name="Rechthoek 11">
            <a:hlinkClick r:id="rId30" action="ppaction://hlinksldjump"/>
            <a:extLst>
              <a:ext uri="{FF2B5EF4-FFF2-40B4-BE49-F238E27FC236}">
                <a16:creationId xmlns:a16="http://schemas.microsoft.com/office/drawing/2014/main" id="{127C62F5-99E6-DBB5-7CC0-DF7069E849BA}"/>
              </a:ext>
            </a:extLst>
          </p:cNvPr>
          <p:cNvSpPr/>
          <p:nvPr/>
        </p:nvSpPr>
        <p:spPr>
          <a:xfrm>
            <a:off x="2556165" y="2294642"/>
            <a:ext cx="1168669" cy="656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Rechthoek 13">
            <a:hlinkClick r:id="rId31" action="ppaction://hlinksldjump"/>
            <a:extLst>
              <a:ext uri="{FF2B5EF4-FFF2-40B4-BE49-F238E27FC236}">
                <a16:creationId xmlns:a16="http://schemas.microsoft.com/office/drawing/2014/main" id="{16896361-F73A-675F-B1DF-B93825891095}"/>
              </a:ext>
            </a:extLst>
          </p:cNvPr>
          <p:cNvSpPr/>
          <p:nvPr/>
        </p:nvSpPr>
        <p:spPr>
          <a:xfrm>
            <a:off x="2556164" y="3011006"/>
            <a:ext cx="1168669" cy="331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9" name="Rechthoek 18">
            <a:hlinkClick r:id="rId32" action="ppaction://hlinksldjump"/>
            <a:extLst>
              <a:ext uri="{FF2B5EF4-FFF2-40B4-BE49-F238E27FC236}">
                <a16:creationId xmlns:a16="http://schemas.microsoft.com/office/drawing/2014/main" id="{1507FDCA-93E3-E387-777D-F39B8E403FC6}"/>
              </a:ext>
            </a:extLst>
          </p:cNvPr>
          <p:cNvSpPr/>
          <p:nvPr/>
        </p:nvSpPr>
        <p:spPr>
          <a:xfrm>
            <a:off x="4607599" y="2699815"/>
            <a:ext cx="905695" cy="3310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0" name="Afbeelding 19">
            <a:extLst>
              <a:ext uri="{FF2B5EF4-FFF2-40B4-BE49-F238E27FC236}">
                <a16:creationId xmlns:a16="http://schemas.microsoft.com/office/drawing/2014/main" id="{C80E67BA-B5EB-D000-A029-8B6161C07B57}"/>
              </a:ext>
            </a:extLst>
          </p:cNvPr>
          <p:cNvPicPr>
            <a:picLocks noChangeAspect="1"/>
          </p:cNvPicPr>
          <p:nvPr/>
        </p:nvPicPr>
        <p:blipFill>
          <a:blip r:embed="rId33"/>
          <a:stretch>
            <a:fillRect/>
          </a:stretch>
        </p:blipFill>
        <p:spPr>
          <a:xfrm>
            <a:off x="796694" y="4085685"/>
            <a:ext cx="385630" cy="346455"/>
          </a:xfrm>
          <a:prstGeom prst="rect">
            <a:avLst/>
          </a:prstGeom>
        </p:spPr>
      </p:pic>
      <p:sp>
        <p:nvSpPr>
          <p:cNvPr id="23" name="Tekstvak 22">
            <a:extLst>
              <a:ext uri="{FF2B5EF4-FFF2-40B4-BE49-F238E27FC236}">
                <a16:creationId xmlns:a16="http://schemas.microsoft.com/office/drawing/2014/main" id="{71DDB1F9-39DB-89D9-2251-1E90FC0B2936}"/>
              </a:ext>
            </a:extLst>
          </p:cNvPr>
          <p:cNvSpPr txBox="1"/>
          <p:nvPr/>
        </p:nvSpPr>
        <p:spPr>
          <a:xfrm>
            <a:off x="1117600" y="4062808"/>
            <a:ext cx="7416800" cy="369332"/>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Vragenmachientje - </a:t>
            </a:r>
            <a:r>
              <a:rPr lang="nl-NL" dirty="0" err="1">
                <a:solidFill>
                  <a:srgbClr val="007250"/>
                </a:solidFill>
                <a:latin typeface="Calibri" panose="020F0502020204030204" pitchFamily="34" charset="0"/>
                <a:cs typeface="Calibri" panose="020F0502020204030204" pitchFamily="34" charset="0"/>
              </a:rPr>
              <a:t>Formulier.docx</a:t>
            </a:r>
            <a:endParaRPr lang="nl-NL" dirty="0"/>
          </a:p>
        </p:txBody>
      </p:sp>
    </p:spTree>
    <p:extLst>
      <p:ext uri="{BB962C8B-B14F-4D97-AF65-F5344CB8AC3E}">
        <p14:creationId xmlns:p14="http://schemas.microsoft.com/office/powerpoint/2010/main" val="352121181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631963" cy="507560"/>
          </a:xfrm>
        </p:spPr>
        <p:txBody>
          <a:bodyPr/>
          <a:lstStyle/>
          <a:p>
            <a:r>
              <a:rPr lang="nl-NL" dirty="0">
                <a:latin typeface="Calibri" panose="020F0502020204030204" pitchFamily="34" charset="0"/>
                <a:cs typeface="Calibri" panose="020F0502020204030204" pitchFamily="34" charset="0"/>
              </a:rPr>
              <a:t>Ben je nieuwsgierig naar het antwoord op de vraag?</a:t>
            </a:r>
            <a:br>
              <a:rPr lang="nl-NL" dirty="0"/>
            </a:br>
            <a:br>
              <a:rPr lang="nl-NL" sz="1800" i="1" dirty="0">
                <a:effectLst/>
                <a:latin typeface="MuseoSans"/>
              </a:rPr>
            </a:br>
            <a:endParaRPr lang="nl-NL" dirty="0"/>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3"/>
          <a:stretch>
            <a:fillRect/>
          </a:stretch>
        </p:blipFill>
        <p:spPr>
          <a:xfrm>
            <a:off x="838199" y="2282"/>
            <a:ext cx="1152604" cy="1201230"/>
          </a:xfrm>
          <a:prstGeom prst="rect">
            <a:avLst/>
          </a:prstGeom>
        </p:spPr>
      </p:pic>
      <p:pic>
        <p:nvPicPr>
          <p:cNvPr id="17" name="Afbeelding 16">
            <a:extLst>
              <a:ext uri="{FF2B5EF4-FFF2-40B4-BE49-F238E27FC236}">
                <a16:creationId xmlns:a16="http://schemas.microsoft.com/office/drawing/2014/main" id="{0E9F0103-CF11-B2E4-2979-269D4EC32194}"/>
              </a:ext>
            </a:extLst>
          </p:cNvPr>
          <p:cNvPicPr>
            <a:picLocks noChangeAspect="1"/>
          </p:cNvPicPr>
          <p:nvPr/>
        </p:nvPicPr>
        <p:blipFill>
          <a:blip r:embed="rId4"/>
          <a:stretch>
            <a:fillRect/>
          </a:stretch>
        </p:blipFill>
        <p:spPr>
          <a:xfrm>
            <a:off x="6383900" y="1584001"/>
            <a:ext cx="5343058" cy="1801201"/>
          </a:xfrm>
          <a:prstGeom prst="rect">
            <a:avLst/>
          </a:prstGeom>
        </p:spPr>
      </p:pic>
      <p:sp>
        <p:nvSpPr>
          <p:cNvPr id="18" name="Tekstvak 17">
            <a:extLst>
              <a:ext uri="{FF2B5EF4-FFF2-40B4-BE49-F238E27FC236}">
                <a16:creationId xmlns:a16="http://schemas.microsoft.com/office/drawing/2014/main" id="{AFDF11EE-25CD-BD8C-9677-DFD188BE3752}"/>
              </a:ext>
            </a:extLst>
          </p:cNvPr>
          <p:cNvSpPr txBox="1"/>
          <p:nvPr/>
        </p:nvSpPr>
        <p:spPr>
          <a:xfrm>
            <a:off x="465042" y="1633439"/>
            <a:ext cx="4666796" cy="1477328"/>
          </a:xfrm>
          <a:prstGeom prst="rect">
            <a:avLst/>
          </a:prstGeom>
          <a:noFill/>
        </p:spPr>
        <p:txBody>
          <a:bodyPr wrap="square" rtlCol="0">
            <a:spAutoFit/>
          </a:bodyPr>
          <a:lstStyle/>
          <a:p>
            <a:r>
              <a:rPr lang="nl-NL" dirty="0">
                <a:effectLst/>
                <a:latin typeface="Calibri" panose="020F0502020204030204" pitchFamily="34" charset="0"/>
                <a:cs typeface="Calibri" panose="020F0502020204030204" pitchFamily="34" charset="0"/>
              </a:rPr>
              <a:t>Nieuwsgierigheid is belangrijkste basis van het doen van onderzoek. Ook al is de vraag </a:t>
            </a:r>
            <a:r>
              <a:rPr lang="nl-NL" dirty="0" err="1">
                <a:effectLst/>
                <a:latin typeface="Calibri" panose="020F0502020204030204" pitchFamily="34" charset="0"/>
                <a:cs typeface="Calibri" panose="020F0502020204030204" pitchFamily="34" charset="0"/>
              </a:rPr>
              <a:t>onderzoekbaar</a:t>
            </a:r>
            <a:r>
              <a:rPr lang="nl-NL" dirty="0">
                <a:effectLst/>
                <a:latin typeface="Calibri" panose="020F0502020204030204" pitchFamily="34" charset="0"/>
                <a:cs typeface="Calibri" panose="020F0502020204030204" pitchFamily="34" charset="0"/>
              </a:rPr>
              <a:t>, zonder nieuwsgierigheid is het geen volwaardige onderzoeksvraag. </a:t>
            </a:r>
          </a:p>
          <a:p>
            <a:endParaRPr lang="nl-NL" dirty="0"/>
          </a:p>
        </p:txBody>
      </p:sp>
      <p:pic>
        <p:nvPicPr>
          <p:cNvPr id="27" name="Graphic 26">
            <a:hlinkClick r:id="rId5" action="ppaction://hlinksldjump"/>
            <a:extLst>
              <a:ext uri="{FF2B5EF4-FFF2-40B4-BE49-F238E27FC236}">
                <a16:creationId xmlns:a16="http://schemas.microsoft.com/office/drawing/2014/main" id="{38E18C44-F287-CC6D-263A-5D93A5C7009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533399" y="2799740"/>
            <a:ext cx="304800" cy="304800"/>
          </a:xfrm>
          <a:prstGeom prst="rect">
            <a:avLst/>
          </a:prstGeom>
        </p:spPr>
      </p:pic>
      <p:pic>
        <p:nvPicPr>
          <p:cNvPr id="5" name="Afbeelding 4">
            <a:hlinkClick r:id="rId8" action="ppaction://hlinksldjump"/>
            <a:extLst>
              <a:ext uri="{FF2B5EF4-FFF2-40B4-BE49-F238E27FC236}">
                <a16:creationId xmlns:a16="http://schemas.microsoft.com/office/drawing/2014/main" id="{C41273AC-11EA-A117-4E76-B152A13D9316}"/>
              </a:ext>
            </a:extLst>
          </p:cNvPr>
          <p:cNvPicPr>
            <a:picLocks noChangeAspect="1"/>
          </p:cNvPicPr>
          <p:nvPr/>
        </p:nvPicPr>
        <p:blipFill>
          <a:blip r:embed="rId9"/>
          <a:stretch>
            <a:fillRect/>
          </a:stretch>
        </p:blipFill>
        <p:spPr>
          <a:xfrm>
            <a:off x="1814173" y="6336180"/>
            <a:ext cx="331680" cy="331680"/>
          </a:xfrm>
          <a:prstGeom prst="rect">
            <a:avLst/>
          </a:prstGeom>
        </p:spPr>
      </p:pic>
      <p:pic>
        <p:nvPicPr>
          <p:cNvPr id="6" name="Afbeelding 5">
            <a:hlinkClick r:id="rId10" action="ppaction://hlinksldjump"/>
            <a:extLst>
              <a:ext uri="{FF2B5EF4-FFF2-40B4-BE49-F238E27FC236}">
                <a16:creationId xmlns:a16="http://schemas.microsoft.com/office/drawing/2014/main" id="{96250C8C-AEC3-5EFD-1776-F5CF6FCA3551}"/>
              </a:ext>
            </a:extLst>
          </p:cNvPr>
          <p:cNvPicPr>
            <a:picLocks noChangeAspect="1"/>
          </p:cNvPicPr>
          <p:nvPr/>
        </p:nvPicPr>
        <p:blipFill>
          <a:blip r:embed="rId11"/>
          <a:stretch>
            <a:fillRect/>
          </a:stretch>
        </p:blipFill>
        <p:spPr>
          <a:xfrm>
            <a:off x="2200186" y="6331225"/>
            <a:ext cx="361656" cy="350084"/>
          </a:xfrm>
          <a:prstGeom prst="rect">
            <a:avLst/>
          </a:prstGeom>
        </p:spPr>
      </p:pic>
      <p:pic>
        <p:nvPicPr>
          <p:cNvPr id="10" name="Afbeelding 9">
            <a:hlinkClick r:id="rId12" action="ppaction://hlinksldjump"/>
            <a:extLst>
              <a:ext uri="{FF2B5EF4-FFF2-40B4-BE49-F238E27FC236}">
                <a16:creationId xmlns:a16="http://schemas.microsoft.com/office/drawing/2014/main" id="{5AA41CAA-27DC-0557-CF05-B51233D772AB}"/>
              </a:ext>
            </a:extLst>
          </p:cNvPr>
          <p:cNvPicPr>
            <a:picLocks noChangeAspect="1"/>
          </p:cNvPicPr>
          <p:nvPr/>
        </p:nvPicPr>
        <p:blipFill>
          <a:blip r:embed="rId13"/>
          <a:stretch>
            <a:fillRect/>
          </a:stretch>
        </p:blipFill>
        <p:spPr>
          <a:xfrm flipH="1">
            <a:off x="2624687" y="6337948"/>
            <a:ext cx="331679" cy="331679"/>
          </a:xfrm>
          <a:prstGeom prst="rect">
            <a:avLst/>
          </a:prstGeom>
        </p:spPr>
      </p:pic>
      <p:pic>
        <p:nvPicPr>
          <p:cNvPr id="11" name="Afbeelding 10">
            <a:hlinkClick r:id="rId14" action="ppaction://hlinksldjump"/>
            <a:extLst>
              <a:ext uri="{FF2B5EF4-FFF2-40B4-BE49-F238E27FC236}">
                <a16:creationId xmlns:a16="http://schemas.microsoft.com/office/drawing/2014/main" id="{1E505D2F-F833-C539-F07B-7DD14AD29457}"/>
              </a:ext>
            </a:extLst>
          </p:cNvPr>
          <p:cNvPicPr>
            <a:picLocks noChangeAspect="1"/>
          </p:cNvPicPr>
          <p:nvPr/>
        </p:nvPicPr>
        <p:blipFill>
          <a:blip r:embed="rId15"/>
          <a:stretch>
            <a:fillRect/>
          </a:stretch>
        </p:blipFill>
        <p:spPr>
          <a:xfrm flipH="1">
            <a:off x="3024195" y="6337948"/>
            <a:ext cx="331679" cy="331679"/>
          </a:xfrm>
          <a:prstGeom prst="rect">
            <a:avLst/>
          </a:prstGeom>
        </p:spPr>
      </p:pic>
      <p:pic>
        <p:nvPicPr>
          <p:cNvPr id="13" name="Afbeelding 12">
            <a:hlinkClick r:id="rId16" action="ppaction://hlinksldjump"/>
            <a:extLst>
              <a:ext uri="{FF2B5EF4-FFF2-40B4-BE49-F238E27FC236}">
                <a16:creationId xmlns:a16="http://schemas.microsoft.com/office/drawing/2014/main" id="{C359039F-31EB-07B6-F2AE-7C354014C2A1}"/>
              </a:ext>
            </a:extLst>
          </p:cNvPr>
          <p:cNvPicPr>
            <a:picLocks noChangeAspect="1"/>
          </p:cNvPicPr>
          <p:nvPr/>
        </p:nvPicPr>
        <p:blipFill>
          <a:blip r:embed="rId17"/>
          <a:stretch>
            <a:fillRect/>
          </a:stretch>
        </p:blipFill>
        <p:spPr>
          <a:xfrm flipH="1">
            <a:off x="3421749" y="6321405"/>
            <a:ext cx="361654" cy="361654"/>
          </a:xfrm>
          <a:prstGeom prst="rect">
            <a:avLst/>
          </a:prstGeom>
        </p:spPr>
      </p:pic>
      <p:pic>
        <p:nvPicPr>
          <p:cNvPr id="15" name="Afbeelding 14" descr="Afbeelding met tekst, logo, schermopname, ontwerp&#10;&#10;Automatisch gegenereerde beschrijving">
            <a:hlinkClick r:id="rId18" action="ppaction://hlinksldjump"/>
            <a:extLst>
              <a:ext uri="{FF2B5EF4-FFF2-40B4-BE49-F238E27FC236}">
                <a16:creationId xmlns:a16="http://schemas.microsoft.com/office/drawing/2014/main" id="{4F42B31F-5D14-EC23-343D-18B39A9AD70E}"/>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6" name="Afbeelding 15" descr="Afbeelding met tekst, logo, Graphics, Lettertype&#10;&#10;Automatisch gegenereerde beschrijving">
            <a:hlinkClick r:id="rId20" action="ppaction://hlinksldjump"/>
            <a:extLst>
              <a:ext uri="{FF2B5EF4-FFF2-40B4-BE49-F238E27FC236}">
                <a16:creationId xmlns:a16="http://schemas.microsoft.com/office/drawing/2014/main" id="{CCDF3D00-F061-D7CF-1E20-CF9182F2DBE4}"/>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1" name="Afbeelding 20">
            <a:hlinkClick r:id="rId22" action="ppaction://hlinksldjump"/>
            <a:extLst>
              <a:ext uri="{FF2B5EF4-FFF2-40B4-BE49-F238E27FC236}">
                <a16:creationId xmlns:a16="http://schemas.microsoft.com/office/drawing/2014/main" id="{E6DD4FD4-E099-4502-EECD-9D037F7ACBC4}"/>
              </a:ext>
            </a:extLst>
          </p:cNvPr>
          <p:cNvPicPr>
            <a:picLocks noChangeAspect="1"/>
          </p:cNvPicPr>
          <p:nvPr/>
        </p:nvPicPr>
        <p:blipFill>
          <a:blip r:embed="rId23"/>
          <a:stretch>
            <a:fillRect/>
          </a:stretch>
        </p:blipFill>
        <p:spPr>
          <a:xfrm>
            <a:off x="1421440" y="6343395"/>
            <a:ext cx="331680" cy="326373"/>
          </a:xfrm>
          <a:prstGeom prst="rect">
            <a:avLst/>
          </a:prstGeom>
        </p:spPr>
      </p:pic>
      <p:pic>
        <p:nvPicPr>
          <p:cNvPr id="22" name="Afbeelding 21">
            <a:hlinkClick r:id="rId24" action="ppaction://hlinksldjump"/>
            <a:extLst>
              <a:ext uri="{FF2B5EF4-FFF2-40B4-BE49-F238E27FC236}">
                <a16:creationId xmlns:a16="http://schemas.microsoft.com/office/drawing/2014/main" id="{047F1FD4-DC33-130D-9EA9-E3BBC4AF71A8}"/>
              </a:ext>
            </a:extLst>
          </p:cNvPr>
          <p:cNvPicPr>
            <a:picLocks noChangeAspect="1"/>
          </p:cNvPicPr>
          <p:nvPr/>
        </p:nvPicPr>
        <p:blipFill>
          <a:blip r:embed="rId25"/>
          <a:stretch>
            <a:fillRect/>
          </a:stretch>
        </p:blipFill>
        <p:spPr>
          <a:xfrm flipH="1">
            <a:off x="634022" y="6341577"/>
            <a:ext cx="325344" cy="329489"/>
          </a:xfrm>
          <a:prstGeom prst="rect">
            <a:avLst/>
          </a:prstGeom>
        </p:spPr>
      </p:pic>
    </p:spTree>
    <p:extLst>
      <p:ext uri="{BB962C8B-B14F-4D97-AF65-F5344CB8AC3E}">
        <p14:creationId xmlns:p14="http://schemas.microsoft.com/office/powerpoint/2010/main" val="24112186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631963" cy="507560"/>
          </a:xfrm>
        </p:spPr>
        <p:txBody>
          <a:bodyPr/>
          <a:lstStyle/>
          <a:p>
            <a:r>
              <a:rPr lang="nl-NL" dirty="0">
                <a:latin typeface="Calibri" panose="020F0502020204030204" pitchFamily="34" charset="0"/>
                <a:cs typeface="Calibri" panose="020F0502020204030204" pitchFamily="34" charset="0"/>
              </a:rPr>
              <a:t>Is het een opzoekvraag?</a:t>
            </a: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3"/>
          <a:stretch>
            <a:fillRect/>
          </a:stretch>
        </p:blipFill>
        <p:spPr>
          <a:xfrm>
            <a:off x="838199" y="2282"/>
            <a:ext cx="1152604" cy="1201230"/>
          </a:xfrm>
          <a:prstGeom prst="rect">
            <a:avLst/>
          </a:prstGeom>
        </p:spPr>
      </p:pic>
      <p:pic>
        <p:nvPicPr>
          <p:cNvPr id="5" name="Afbeelding 4">
            <a:extLst>
              <a:ext uri="{FF2B5EF4-FFF2-40B4-BE49-F238E27FC236}">
                <a16:creationId xmlns:a16="http://schemas.microsoft.com/office/drawing/2014/main" id="{0B1CACBE-71F3-D943-D734-6946B2A44368}"/>
              </a:ext>
            </a:extLst>
          </p:cNvPr>
          <p:cNvPicPr>
            <a:picLocks noChangeAspect="1"/>
          </p:cNvPicPr>
          <p:nvPr/>
        </p:nvPicPr>
        <p:blipFill>
          <a:blip r:embed="rId4"/>
          <a:stretch>
            <a:fillRect/>
          </a:stretch>
        </p:blipFill>
        <p:spPr>
          <a:xfrm>
            <a:off x="6383900" y="1584001"/>
            <a:ext cx="5343058" cy="1801201"/>
          </a:xfrm>
          <a:prstGeom prst="rect">
            <a:avLst/>
          </a:prstGeom>
        </p:spPr>
      </p:pic>
      <p:sp>
        <p:nvSpPr>
          <p:cNvPr id="6" name="Tekstvak 5">
            <a:extLst>
              <a:ext uri="{FF2B5EF4-FFF2-40B4-BE49-F238E27FC236}">
                <a16:creationId xmlns:a16="http://schemas.microsoft.com/office/drawing/2014/main" id="{082E3EF9-0BAE-1FB4-DEC1-C5F7DCEF7990}"/>
              </a:ext>
            </a:extLst>
          </p:cNvPr>
          <p:cNvSpPr txBox="1"/>
          <p:nvPr/>
        </p:nvSpPr>
        <p:spPr>
          <a:xfrm>
            <a:off x="465042" y="1633439"/>
            <a:ext cx="4666796" cy="1754326"/>
          </a:xfrm>
          <a:prstGeom prst="rect">
            <a:avLst/>
          </a:prstGeom>
          <a:noFill/>
        </p:spPr>
        <p:txBody>
          <a:bodyPr wrap="square" rtlCol="0">
            <a:spAutoFit/>
          </a:bodyPr>
          <a:lstStyle/>
          <a:p>
            <a:r>
              <a:rPr lang="nl-NL" dirty="0">
                <a:latin typeface="Calibri" panose="020F0502020204030204" pitchFamily="34" charset="0"/>
                <a:cs typeface="Calibri" panose="020F0502020204030204" pitchFamily="34" charset="0"/>
              </a:rPr>
              <a:t>Alle vragen waarvan je het antwoord kan opzoeken op internet of in boeken, zijn opzoekvragen. Vaak is het antwoord van een opzoekvraag een feitje of theorie. </a:t>
            </a:r>
          </a:p>
          <a:p>
            <a:r>
              <a:rPr lang="nl-NL" dirty="0">
                <a:effectLst/>
                <a:latin typeface="MuseoSans"/>
              </a:rPr>
              <a:t> </a:t>
            </a:r>
          </a:p>
          <a:p>
            <a:endParaRPr lang="nl-NL" dirty="0"/>
          </a:p>
        </p:txBody>
      </p:sp>
      <p:pic>
        <p:nvPicPr>
          <p:cNvPr id="11" name="Afbeelding 10">
            <a:hlinkClick r:id="rId5" action="ppaction://hlinksldjump"/>
            <a:extLst>
              <a:ext uri="{FF2B5EF4-FFF2-40B4-BE49-F238E27FC236}">
                <a16:creationId xmlns:a16="http://schemas.microsoft.com/office/drawing/2014/main" id="{F76A9614-5CBB-5798-BE69-CECA0FA30F63}"/>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13" name="Afbeelding 12">
            <a:hlinkClick r:id="rId7" action="ppaction://hlinksldjump"/>
            <a:extLst>
              <a:ext uri="{FF2B5EF4-FFF2-40B4-BE49-F238E27FC236}">
                <a16:creationId xmlns:a16="http://schemas.microsoft.com/office/drawing/2014/main" id="{623CC920-5B1E-5A19-CBBC-559A433A9317}"/>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5" name="Afbeelding 14">
            <a:hlinkClick r:id="rId9" action="ppaction://hlinksldjump"/>
            <a:extLst>
              <a:ext uri="{FF2B5EF4-FFF2-40B4-BE49-F238E27FC236}">
                <a16:creationId xmlns:a16="http://schemas.microsoft.com/office/drawing/2014/main" id="{EEBD233D-C4D0-8372-FB71-21CF005D2B31}"/>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6" name="Afbeelding 15">
            <a:hlinkClick r:id="rId11" action="ppaction://hlinksldjump"/>
            <a:extLst>
              <a:ext uri="{FF2B5EF4-FFF2-40B4-BE49-F238E27FC236}">
                <a16:creationId xmlns:a16="http://schemas.microsoft.com/office/drawing/2014/main" id="{121CEF73-5655-C999-FCB7-BFA21F0C0C9E}"/>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7" name="Afbeelding 16">
            <a:hlinkClick r:id="rId13" action="ppaction://hlinksldjump"/>
            <a:extLst>
              <a:ext uri="{FF2B5EF4-FFF2-40B4-BE49-F238E27FC236}">
                <a16:creationId xmlns:a16="http://schemas.microsoft.com/office/drawing/2014/main" id="{26BAC848-B882-325E-211B-1160E79677A5}"/>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8" name="Afbeelding 17" descr="Afbeelding met tekst, logo, schermopname, ontwerp&#10;&#10;Automatisch gegenereerde beschrijving">
            <a:hlinkClick r:id="rId15" action="ppaction://hlinksldjump"/>
            <a:extLst>
              <a:ext uri="{FF2B5EF4-FFF2-40B4-BE49-F238E27FC236}">
                <a16:creationId xmlns:a16="http://schemas.microsoft.com/office/drawing/2014/main" id="{A3260B98-8100-C1F4-FD33-ED51412A699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21" name="Afbeelding 20" descr="Afbeelding met tekst, logo, Graphics, Lettertype&#10;&#10;Automatisch gegenereerde beschrijving">
            <a:hlinkClick r:id="rId17" action="ppaction://hlinksldjump"/>
            <a:extLst>
              <a:ext uri="{FF2B5EF4-FFF2-40B4-BE49-F238E27FC236}">
                <a16:creationId xmlns:a16="http://schemas.microsoft.com/office/drawing/2014/main" id="{8E38BE0A-28F9-C7FB-47D8-13A054D8D0A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2" name="Afbeelding 21">
            <a:hlinkClick r:id="rId19" action="ppaction://hlinksldjump"/>
            <a:extLst>
              <a:ext uri="{FF2B5EF4-FFF2-40B4-BE49-F238E27FC236}">
                <a16:creationId xmlns:a16="http://schemas.microsoft.com/office/drawing/2014/main" id="{0F5FE443-919B-ACF7-5E95-1AD86B3DAC09}"/>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3" name="Afbeelding 22">
            <a:hlinkClick r:id="rId21" action="ppaction://hlinksldjump"/>
            <a:extLst>
              <a:ext uri="{FF2B5EF4-FFF2-40B4-BE49-F238E27FC236}">
                <a16:creationId xmlns:a16="http://schemas.microsoft.com/office/drawing/2014/main" id="{CB83F7E1-5F67-2A21-199F-F3863B5EAD27}"/>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3" name="Graphic 2">
            <a:hlinkClick r:id="rId23" action="ppaction://hlinksldjump"/>
            <a:extLst>
              <a:ext uri="{FF2B5EF4-FFF2-40B4-BE49-F238E27FC236}">
                <a16:creationId xmlns:a16="http://schemas.microsoft.com/office/drawing/2014/main" id="{7170310B-D316-E17A-5D80-7E990FCC73F3}"/>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10800000">
            <a:off x="533399" y="2799740"/>
            <a:ext cx="304800" cy="304800"/>
          </a:xfrm>
          <a:prstGeom prst="rect">
            <a:avLst/>
          </a:prstGeom>
        </p:spPr>
      </p:pic>
    </p:spTree>
    <p:extLst>
      <p:ext uri="{BB962C8B-B14F-4D97-AF65-F5344CB8AC3E}">
        <p14:creationId xmlns:p14="http://schemas.microsoft.com/office/powerpoint/2010/main" val="35719514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631963" cy="507560"/>
          </a:xfrm>
        </p:spPr>
        <p:txBody>
          <a:bodyPr/>
          <a:lstStyle/>
          <a:p>
            <a:r>
              <a:rPr lang="nl-NL" dirty="0">
                <a:latin typeface="Calibri" panose="020F0502020204030204" pitchFamily="34" charset="0"/>
                <a:cs typeface="Calibri" panose="020F0502020204030204" pitchFamily="34" charset="0"/>
              </a:rPr>
              <a:t>Is het al eerder onderzocht?</a:t>
            </a: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3"/>
          <a:stretch>
            <a:fillRect/>
          </a:stretch>
        </p:blipFill>
        <p:spPr>
          <a:xfrm>
            <a:off x="838199" y="2282"/>
            <a:ext cx="1152604" cy="1201230"/>
          </a:xfrm>
          <a:prstGeom prst="rect">
            <a:avLst/>
          </a:prstGeom>
        </p:spPr>
      </p:pic>
      <p:pic>
        <p:nvPicPr>
          <p:cNvPr id="5" name="Afbeelding 4">
            <a:extLst>
              <a:ext uri="{FF2B5EF4-FFF2-40B4-BE49-F238E27FC236}">
                <a16:creationId xmlns:a16="http://schemas.microsoft.com/office/drawing/2014/main" id="{294960AB-AE70-AD86-0DF1-2881604C24C2}"/>
              </a:ext>
            </a:extLst>
          </p:cNvPr>
          <p:cNvPicPr>
            <a:picLocks noChangeAspect="1"/>
          </p:cNvPicPr>
          <p:nvPr/>
        </p:nvPicPr>
        <p:blipFill>
          <a:blip r:embed="rId4"/>
          <a:stretch>
            <a:fillRect/>
          </a:stretch>
        </p:blipFill>
        <p:spPr>
          <a:xfrm>
            <a:off x="6383900" y="1584001"/>
            <a:ext cx="5343058" cy="1801201"/>
          </a:xfrm>
          <a:prstGeom prst="rect">
            <a:avLst/>
          </a:prstGeom>
        </p:spPr>
      </p:pic>
      <p:sp>
        <p:nvSpPr>
          <p:cNvPr id="6" name="Tekstvak 5">
            <a:extLst>
              <a:ext uri="{FF2B5EF4-FFF2-40B4-BE49-F238E27FC236}">
                <a16:creationId xmlns:a16="http://schemas.microsoft.com/office/drawing/2014/main" id="{954BD39B-5AC4-F676-4D7C-DBA07CC54FAF}"/>
              </a:ext>
            </a:extLst>
          </p:cNvPr>
          <p:cNvSpPr txBox="1"/>
          <p:nvPr/>
        </p:nvSpPr>
        <p:spPr>
          <a:xfrm>
            <a:off x="465042" y="1633439"/>
            <a:ext cx="4666796" cy="2031325"/>
          </a:xfrm>
          <a:prstGeom prst="rect">
            <a:avLst/>
          </a:prstGeom>
          <a:noFill/>
        </p:spPr>
        <p:txBody>
          <a:bodyPr wrap="square" rtlCol="0">
            <a:spAutoFit/>
          </a:bodyPr>
          <a:lstStyle/>
          <a:p>
            <a:r>
              <a:rPr lang="nl-NL" dirty="0">
                <a:latin typeface="Calibri" panose="020F0502020204030204" pitchFamily="34" charset="0"/>
                <a:cs typeface="Calibri" panose="020F0502020204030204" pitchFamily="34" charset="0"/>
              </a:rPr>
              <a:t>Het heeft geen toegevoegde waarde voor de wetenschap als je iets onderzoekt wat al een keer eerder is onderzocht. Wel kan je ervoor kiezen om een eerder uitgevoerd onderzoek met andere variabelen uit te voeren.</a:t>
            </a:r>
            <a:r>
              <a:rPr lang="nl-NL" dirty="0">
                <a:latin typeface="MuseoSans"/>
              </a:rPr>
              <a:t> </a:t>
            </a:r>
          </a:p>
          <a:p>
            <a:r>
              <a:rPr lang="nl-NL" dirty="0">
                <a:effectLst/>
                <a:latin typeface="MuseoSans"/>
              </a:rPr>
              <a:t> </a:t>
            </a:r>
          </a:p>
          <a:p>
            <a:endParaRPr lang="nl-NL" dirty="0"/>
          </a:p>
        </p:txBody>
      </p:sp>
      <p:pic>
        <p:nvPicPr>
          <p:cNvPr id="11" name="Afbeelding 10">
            <a:hlinkClick r:id="rId5" action="ppaction://hlinksldjump"/>
            <a:extLst>
              <a:ext uri="{FF2B5EF4-FFF2-40B4-BE49-F238E27FC236}">
                <a16:creationId xmlns:a16="http://schemas.microsoft.com/office/drawing/2014/main" id="{16E6F043-C2F8-C950-353D-6BF830B613B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13" name="Afbeelding 12">
            <a:hlinkClick r:id="rId7" action="ppaction://hlinksldjump"/>
            <a:extLst>
              <a:ext uri="{FF2B5EF4-FFF2-40B4-BE49-F238E27FC236}">
                <a16:creationId xmlns:a16="http://schemas.microsoft.com/office/drawing/2014/main" id="{36314EF7-603C-8BAB-121C-481483A3F225}"/>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5" name="Afbeelding 14">
            <a:hlinkClick r:id="rId9" action="ppaction://hlinksldjump"/>
            <a:extLst>
              <a:ext uri="{FF2B5EF4-FFF2-40B4-BE49-F238E27FC236}">
                <a16:creationId xmlns:a16="http://schemas.microsoft.com/office/drawing/2014/main" id="{3B882B56-77CB-7451-6E0B-D0EA0EE0F06E}"/>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6" name="Afbeelding 15">
            <a:hlinkClick r:id="rId11" action="ppaction://hlinksldjump"/>
            <a:extLst>
              <a:ext uri="{FF2B5EF4-FFF2-40B4-BE49-F238E27FC236}">
                <a16:creationId xmlns:a16="http://schemas.microsoft.com/office/drawing/2014/main" id="{DA26C493-5791-B06C-A7EF-73CB68D8346E}"/>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7" name="Afbeelding 16">
            <a:hlinkClick r:id="rId13" action="ppaction://hlinksldjump"/>
            <a:extLst>
              <a:ext uri="{FF2B5EF4-FFF2-40B4-BE49-F238E27FC236}">
                <a16:creationId xmlns:a16="http://schemas.microsoft.com/office/drawing/2014/main" id="{8972E5B4-31F3-3D1C-0CF0-639E2CC2DFAC}"/>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8" name="Afbeelding 17" descr="Afbeelding met tekst, logo, schermopname, ontwerp&#10;&#10;Automatisch gegenereerde beschrijving">
            <a:hlinkClick r:id="rId15" action="ppaction://hlinksldjump"/>
            <a:extLst>
              <a:ext uri="{FF2B5EF4-FFF2-40B4-BE49-F238E27FC236}">
                <a16:creationId xmlns:a16="http://schemas.microsoft.com/office/drawing/2014/main" id="{2E3FD840-14F1-E990-A091-A52B07D49EF5}"/>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21" name="Afbeelding 20" descr="Afbeelding met tekst, logo, Graphics, Lettertype&#10;&#10;Automatisch gegenereerde beschrijving">
            <a:hlinkClick r:id="rId17" action="ppaction://hlinksldjump"/>
            <a:extLst>
              <a:ext uri="{FF2B5EF4-FFF2-40B4-BE49-F238E27FC236}">
                <a16:creationId xmlns:a16="http://schemas.microsoft.com/office/drawing/2014/main" id="{C29F4D60-4495-34FF-5D52-EF19E8EB9B1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2" name="Afbeelding 21">
            <a:hlinkClick r:id="rId19" action="ppaction://hlinksldjump"/>
            <a:extLst>
              <a:ext uri="{FF2B5EF4-FFF2-40B4-BE49-F238E27FC236}">
                <a16:creationId xmlns:a16="http://schemas.microsoft.com/office/drawing/2014/main" id="{E1B20933-E2B5-0922-FFB6-66CF31A11922}"/>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3" name="Afbeelding 22">
            <a:hlinkClick r:id="rId21" action="ppaction://hlinksldjump"/>
            <a:extLst>
              <a:ext uri="{FF2B5EF4-FFF2-40B4-BE49-F238E27FC236}">
                <a16:creationId xmlns:a16="http://schemas.microsoft.com/office/drawing/2014/main" id="{A6D7BF2F-64DA-D39F-0386-BE88E29887F7}"/>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3" name="Graphic 2">
            <a:hlinkClick r:id="rId23" action="ppaction://hlinksldjump"/>
            <a:extLst>
              <a:ext uri="{FF2B5EF4-FFF2-40B4-BE49-F238E27FC236}">
                <a16:creationId xmlns:a16="http://schemas.microsoft.com/office/drawing/2014/main" id="{3627658A-1B19-EF55-9EB5-803C55BA978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10800000">
            <a:off x="533399" y="3082132"/>
            <a:ext cx="304800" cy="304800"/>
          </a:xfrm>
          <a:prstGeom prst="rect">
            <a:avLst/>
          </a:prstGeom>
        </p:spPr>
      </p:pic>
    </p:spTree>
    <p:extLst>
      <p:ext uri="{BB962C8B-B14F-4D97-AF65-F5344CB8AC3E}">
        <p14:creationId xmlns:p14="http://schemas.microsoft.com/office/powerpoint/2010/main" val="127680913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631963" cy="507560"/>
          </a:xfrm>
        </p:spPr>
        <p:txBody>
          <a:bodyPr/>
          <a:lstStyle/>
          <a:p>
            <a:r>
              <a:rPr lang="nl-NL" dirty="0">
                <a:latin typeface="Calibri" panose="020F0502020204030204" pitchFamily="34" charset="0"/>
                <a:cs typeface="Calibri" panose="020F0502020204030204" pitchFamily="34" charset="0"/>
              </a:rPr>
              <a:t>Is het echt één (open) vraag?</a:t>
            </a: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3"/>
          <a:stretch>
            <a:fillRect/>
          </a:stretch>
        </p:blipFill>
        <p:spPr>
          <a:xfrm>
            <a:off x="838199" y="2282"/>
            <a:ext cx="1152604" cy="1201230"/>
          </a:xfrm>
          <a:prstGeom prst="rect">
            <a:avLst/>
          </a:prstGeom>
        </p:spPr>
      </p:pic>
      <p:pic>
        <p:nvPicPr>
          <p:cNvPr id="5" name="Afbeelding 4">
            <a:extLst>
              <a:ext uri="{FF2B5EF4-FFF2-40B4-BE49-F238E27FC236}">
                <a16:creationId xmlns:a16="http://schemas.microsoft.com/office/drawing/2014/main" id="{C4D43646-9E67-C392-D7DC-CABA2A3C53E6}"/>
              </a:ext>
            </a:extLst>
          </p:cNvPr>
          <p:cNvPicPr>
            <a:picLocks noChangeAspect="1"/>
          </p:cNvPicPr>
          <p:nvPr/>
        </p:nvPicPr>
        <p:blipFill>
          <a:blip r:embed="rId4"/>
          <a:stretch>
            <a:fillRect/>
          </a:stretch>
        </p:blipFill>
        <p:spPr>
          <a:xfrm>
            <a:off x="6383900" y="1584001"/>
            <a:ext cx="5343058" cy="1801201"/>
          </a:xfrm>
          <a:prstGeom prst="rect">
            <a:avLst/>
          </a:prstGeom>
        </p:spPr>
      </p:pic>
      <p:sp>
        <p:nvSpPr>
          <p:cNvPr id="6" name="Tekstvak 5">
            <a:extLst>
              <a:ext uri="{FF2B5EF4-FFF2-40B4-BE49-F238E27FC236}">
                <a16:creationId xmlns:a16="http://schemas.microsoft.com/office/drawing/2014/main" id="{A32FB65A-07CD-29D3-F117-CFA220CEF5EE}"/>
              </a:ext>
            </a:extLst>
          </p:cNvPr>
          <p:cNvSpPr txBox="1"/>
          <p:nvPr/>
        </p:nvSpPr>
        <p:spPr>
          <a:xfrm>
            <a:off x="465042" y="1633439"/>
            <a:ext cx="4666796" cy="1754326"/>
          </a:xfrm>
          <a:prstGeom prst="rect">
            <a:avLst/>
          </a:prstGeom>
          <a:noFill/>
        </p:spPr>
        <p:txBody>
          <a:bodyPr wrap="square" rtlCol="0">
            <a:spAutoFit/>
          </a:bodyPr>
          <a:lstStyle/>
          <a:p>
            <a:r>
              <a:rPr lang="nl-NL" dirty="0">
                <a:latin typeface="Calibri" panose="020F0502020204030204" pitchFamily="34" charset="0"/>
                <a:cs typeface="Calibri" panose="020F0502020204030204" pitchFamily="34" charset="0"/>
              </a:rPr>
              <a:t>Je onderzoek moet echt een vraag zijn en niet uit meerdere vragen bestaan. Als de vraag uit meerdere vragen bestaat, kan je geen eenduidig antwoord geven. </a:t>
            </a:r>
          </a:p>
          <a:p>
            <a:r>
              <a:rPr lang="nl-NL" dirty="0">
                <a:effectLst/>
                <a:latin typeface="MuseoSans"/>
              </a:rPr>
              <a:t> </a:t>
            </a:r>
          </a:p>
          <a:p>
            <a:endParaRPr lang="nl-NL" dirty="0"/>
          </a:p>
        </p:txBody>
      </p:sp>
      <p:pic>
        <p:nvPicPr>
          <p:cNvPr id="11" name="Afbeelding 10">
            <a:hlinkClick r:id="rId5" action="ppaction://hlinksldjump"/>
            <a:extLst>
              <a:ext uri="{FF2B5EF4-FFF2-40B4-BE49-F238E27FC236}">
                <a16:creationId xmlns:a16="http://schemas.microsoft.com/office/drawing/2014/main" id="{179AD471-49DF-C498-79A5-037C5DCA025C}"/>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13" name="Afbeelding 12">
            <a:hlinkClick r:id="rId7" action="ppaction://hlinksldjump"/>
            <a:extLst>
              <a:ext uri="{FF2B5EF4-FFF2-40B4-BE49-F238E27FC236}">
                <a16:creationId xmlns:a16="http://schemas.microsoft.com/office/drawing/2014/main" id="{00E47A85-7690-7CEE-140D-7D43DFF92955}"/>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5" name="Afbeelding 14">
            <a:hlinkClick r:id="rId9" action="ppaction://hlinksldjump"/>
            <a:extLst>
              <a:ext uri="{FF2B5EF4-FFF2-40B4-BE49-F238E27FC236}">
                <a16:creationId xmlns:a16="http://schemas.microsoft.com/office/drawing/2014/main" id="{3E92A5AA-DFFA-3361-440B-DE7FF0D7924C}"/>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6" name="Afbeelding 15">
            <a:hlinkClick r:id="rId11" action="ppaction://hlinksldjump"/>
            <a:extLst>
              <a:ext uri="{FF2B5EF4-FFF2-40B4-BE49-F238E27FC236}">
                <a16:creationId xmlns:a16="http://schemas.microsoft.com/office/drawing/2014/main" id="{23EC05B4-D72B-4631-A16C-9703E1BFE05D}"/>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7" name="Afbeelding 16">
            <a:hlinkClick r:id="rId13" action="ppaction://hlinksldjump"/>
            <a:extLst>
              <a:ext uri="{FF2B5EF4-FFF2-40B4-BE49-F238E27FC236}">
                <a16:creationId xmlns:a16="http://schemas.microsoft.com/office/drawing/2014/main" id="{245C3EFE-FBFA-1398-5B79-A488A61F5A0B}"/>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8" name="Afbeelding 17" descr="Afbeelding met tekst, logo, schermopname, ontwerp&#10;&#10;Automatisch gegenereerde beschrijving">
            <a:hlinkClick r:id="rId15" action="ppaction://hlinksldjump"/>
            <a:extLst>
              <a:ext uri="{FF2B5EF4-FFF2-40B4-BE49-F238E27FC236}">
                <a16:creationId xmlns:a16="http://schemas.microsoft.com/office/drawing/2014/main" id="{5D1D03B0-1ECE-ADFD-72CF-351D7DE922C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21" name="Afbeelding 20" descr="Afbeelding met tekst, logo, Graphics, Lettertype&#10;&#10;Automatisch gegenereerde beschrijving">
            <a:hlinkClick r:id="rId17" action="ppaction://hlinksldjump"/>
            <a:extLst>
              <a:ext uri="{FF2B5EF4-FFF2-40B4-BE49-F238E27FC236}">
                <a16:creationId xmlns:a16="http://schemas.microsoft.com/office/drawing/2014/main" id="{CFD3B7E4-95E6-34D4-2550-C52EBE3D62E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2" name="Afbeelding 21">
            <a:hlinkClick r:id="rId19" action="ppaction://hlinksldjump"/>
            <a:extLst>
              <a:ext uri="{FF2B5EF4-FFF2-40B4-BE49-F238E27FC236}">
                <a16:creationId xmlns:a16="http://schemas.microsoft.com/office/drawing/2014/main" id="{35D92E32-FC3B-5CE1-26FA-37CF306A30B2}"/>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3" name="Afbeelding 22">
            <a:hlinkClick r:id="rId21" action="ppaction://hlinksldjump"/>
            <a:extLst>
              <a:ext uri="{FF2B5EF4-FFF2-40B4-BE49-F238E27FC236}">
                <a16:creationId xmlns:a16="http://schemas.microsoft.com/office/drawing/2014/main" id="{476FA47E-9B12-57E0-7F8D-48BB2912135A}"/>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3" name="Graphic 2">
            <a:hlinkClick r:id="rId23" action="ppaction://hlinksldjump"/>
            <a:extLst>
              <a:ext uri="{FF2B5EF4-FFF2-40B4-BE49-F238E27FC236}">
                <a16:creationId xmlns:a16="http://schemas.microsoft.com/office/drawing/2014/main" id="{2C542E1C-918B-99A1-5E76-2763B9A0CC4B}"/>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10800000">
            <a:off x="533399" y="2799740"/>
            <a:ext cx="304800" cy="304800"/>
          </a:xfrm>
          <a:prstGeom prst="rect">
            <a:avLst/>
          </a:prstGeom>
        </p:spPr>
      </p:pic>
    </p:spTree>
    <p:extLst>
      <p:ext uri="{BB962C8B-B14F-4D97-AF65-F5344CB8AC3E}">
        <p14:creationId xmlns:p14="http://schemas.microsoft.com/office/powerpoint/2010/main" val="73588323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631963" cy="507560"/>
          </a:xfrm>
        </p:spPr>
        <p:txBody>
          <a:bodyPr/>
          <a:lstStyle/>
          <a:p>
            <a:r>
              <a:rPr lang="nl-NL" dirty="0">
                <a:latin typeface="Calibri" panose="020F0502020204030204" pitchFamily="34" charset="0"/>
                <a:cs typeface="Calibri" panose="020F0502020204030204" pitchFamily="34" charset="0"/>
              </a:rPr>
              <a:t>Is de vraag relevant?</a:t>
            </a: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3"/>
          <a:stretch>
            <a:fillRect/>
          </a:stretch>
        </p:blipFill>
        <p:spPr>
          <a:xfrm>
            <a:off x="838199" y="2282"/>
            <a:ext cx="1152604" cy="1201230"/>
          </a:xfrm>
          <a:prstGeom prst="rect">
            <a:avLst/>
          </a:prstGeom>
        </p:spPr>
      </p:pic>
      <p:pic>
        <p:nvPicPr>
          <p:cNvPr id="5" name="Afbeelding 4">
            <a:extLst>
              <a:ext uri="{FF2B5EF4-FFF2-40B4-BE49-F238E27FC236}">
                <a16:creationId xmlns:a16="http://schemas.microsoft.com/office/drawing/2014/main" id="{906BA9F3-6143-7304-9268-2EDB799E6163}"/>
              </a:ext>
            </a:extLst>
          </p:cNvPr>
          <p:cNvPicPr>
            <a:picLocks noChangeAspect="1"/>
          </p:cNvPicPr>
          <p:nvPr/>
        </p:nvPicPr>
        <p:blipFill>
          <a:blip r:embed="rId4"/>
          <a:stretch>
            <a:fillRect/>
          </a:stretch>
        </p:blipFill>
        <p:spPr>
          <a:xfrm>
            <a:off x="6383900" y="1584001"/>
            <a:ext cx="5343058" cy="1801201"/>
          </a:xfrm>
          <a:prstGeom prst="rect">
            <a:avLst/>
          </a:prstGeom>
        </p:spPr>
      </p:pic>
      <p:sp>
        <p:nvSpPr>
          <p:cNvPr id="6" name="Tekstvak 5">
            <a:extLst>
              <a:ext uri="{FF2B5EF4-FFF2-40B4-BE49-F238E27FC236}">
                <a16:creationId xmlns:a16="http://schemas.microsoft.com/office/drawing/2014/main" id="{2EC30D1C-542C-4526-9605-B6815C5AF858}"/>
              </a:ext>
            </a:extLst>
          </p:cNvPr>
          <p:cNvSpPr txBox="1"/>
          <p:nvPr/>
        </p:nvSpPr>
        <p:spPr>
          <a:xfrm>
            <a:off x="465042" y="1633439"/>
            <a:ext cx="4666796" cy="1477328"/>
          </a:xfrm>
          <a:prstGeom prst="rect">
            <a:avLst/>
          </a:prstGeom>
          <a:noFill/>
        </p:spPr>
        <p:txBody>
          <a:bodyPr wrap="square" rtlCol="0">
            <a:spAutoFit/>
          </a:bodyPr>
          <a:lstStyle/>
          <a:p>
            <a:r>
              <a:rPr lang="nl-NL" dirty="0">
                <a:latin typeface="Calibri" panose="020F0502020204030204" pitchFamily="34" charset="0"/>
                <a:cs typeface="Calibri" panose="020F0502020204030204" pitchFamily="34" charset="0"/>
              </a:rPr>
              <a:t>Denk na over de meerwaarde van je onderzoek. Wat heb je aan de uitkomst van het onderzoek? Wie of wat wordt er beter van?</a:t>
            </a:r>
            <a:r>
              <a:rPr lang="nl-NL" dirty="0">
                <a:latin typeface="MuseoSans"/>
              </a:rPr>
              <a:t> </a:t>
            </a:r>
          </a:p>
          <a:p>
            <a:r>
              <a:rPr lang="nl-NL" dirty="0">
                <a:effectLst/>
                <a:latin typeface="MuseoSans"/>
              </a:rPr>
              <a:t> </a:t>
            </a:r>
          </a:p>
          <a:p>
            <a:endParaRPr lang="nl-NL" dirty="0"/>
          </a:p>
        </p:txBody>
      </p:sp>
      <p:pic>
        <p:nvPicPr>
          <p:cNvPr id="11" name="Afbeelding 10">
            <a:hlinkClick r:id="rId5" action="ppaction://hlinksldjump"/>
            <a:extLst>
              <a:ext uri="{FF2B5EF4-FFF2-40B4-BE49-F238E27FC236}">
                <a16:creationId xmlns:a16="http://schemas.microsoft.com/office/drawing/2014/main" id="{002A2EF1-56A5-AF7B-6342-11285B590218}"/>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13" name="Afbeelding 12">
            <a:hlinkClick r:id="rId7" action="ppaction://hlinksldjump"/>
            <a:extLst>
              <a:ext uri="{FF2B5EF4-FFF2-40B4-BE49-F238E27FC236}">
                <a16:creationId xmlns:a16="http://schemas.microsoft.com/office/drawing/2014/main" id="{CB79C651-5E00-540E-E6BF-0AA118234014}"/>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5" name="Afbeelding 14">
            <a:hlinkClick r:id="rId9" action="ppaction://hlinksldjump"/>
            <a:extLst>
              <a:ext uri="{FF2B5EF4-FFF2-40B4-BE49-F238E27FC236}">
                <a16:creationId xmlns:a16="http://schemas.microsoft.com/office/drawing/2014/main" id="{59A3EA16-CFB6-C58C-CBBB-7E13B0AFCE9E}"/>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6" name="Afbeelding 15">
            <a:hlinkClick r:id="rId11" action="ppaction://hlinksldjump"/>
            <a:extLst>
              <a:ext uri="{FF2B5EF4-FFF2-40B4-BE49-F238E27FC236}">
                <a16:creationId xmlns:a16="http://schemas.microsoft.com/office/drawing/2014/main" id="{4556BF50-172C-3E7D-24C6-A2EA61743373}"/>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7" name="Afbeelding 16">
            <a:hlinkClick r:id="rId13" action="ppaction://hlinksldjump"/>
            <a:extLst>
              <a:ext uri="{FF2B5EF4-FFF2-40B4-BE49-F238E27FC236}">
                <a16:creationId xmlns:a16="http://schemas.microsoft.com/office/drawing/2014/main" id="{15429CBD-63CF-080A-B3A8-2CE9D29FC1B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8" name="Afbeelding 17" descr="Afbeelding met tekst, logo, schermopname, ontwerp&#10;&#10;Automatisch gegenereerde beschrijving">
            <a:hlinkClick r:id="rId15" action="ppaction://hlinksldjump"/>
            <a:extLst>
              <a:ext uri="{FF2B5EF4-FFF2-40B4-BE49-F238E27FC236}">
                <a16:creationId xmlns:a16="http://schemas.microsoft.com/office/drawing/2014/main" id="{98966785-23C2-BD73-0548-8147E31B063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21" name="Afbeelding 20" descr="Afbeelding met tekst, logo, Graphics, Lettertype&#10;&#10;Automatisch gegenereerde beschrijving">
            <a:hlinkClick r:id="rId17" action="ppaction://hlinksldjump"/>
            <a:extLst>
              <a:ext uri="{FF2B5EF4-FFF2-40B4-BE49-F238E27FC236}">
                <a16:creationId xmlns:a16="http://schemas.microsoft.com/office/drawing/2014/main" id="{2615A6E0-DAAC-A899-8E0F-A0FE1263911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2" name="Afbeelding 21">
            <a:hlinkClick r:id="rId19" action="ppaction://hlinksldjump"/>
            <a:extLst>
              <a:ext uri="{FF2B5EF4-FFF2-40B4-BE49-F238E27FC236}">
                <a16:creationId xmlns:a16="http://schemas.microsoft.com/office/drawing/2014/main" id="{16644955-08BB-3078-06C5-BC1975841F69}"/>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3" name="Afbeelding 22">
            <a:hlinkClick r:id="rId21" action="ppaction://hlinksldjump"/>
            <a:extLst>
              <a:ext uri="{FF2B5EF4-FFF2-40B4-BE49-F238E27FC236}">
                <a16:creationId xmlns:a16="http://schemas.microsoft.com/office/drawing/2014/main" id="{B0FC8A16-D8F9-C4EF-6FA0-D802DD544E5E}"/>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3" name="Graphic 2">
            <a:hlinkClick r:id="rId23" action="ppaction://hlinksldjump"/>
            <a:extLst>
              <a:ext uri="{FF2B5EF4-FFF2-40B4-BE49-F238E27FC236}">
                <a16:creationId xmlns:a16="http://schemas.microsoft.com/office/drawing/2014/main" id="{0D5D6777-3E9A-C96B-1D7D-A6751BA4ECAF}"/>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10800000">
            <a:off x="533399" y="2544239"/>
            <a:ext cx="304800" cy="304800"/>
          </a:xfrm>
          <a:prstGeom prst="rect">
            <a:avLst/>
          </a:prstGeom>
        </p:spPr>
      </p:pic>
    </p:spTree>
    <p:extLst>
      <p:ext uri="{BB962C8B-B14F-4D97-AF65-F5344CB8AC3E}">
        <p14:creationId xmlns:p14="http://schemas.microsoft.com/office/powerpoint/2010/main" val="388473314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631963" cy="507560"/>
          </a:xfrm>
        </p:spPr>
        <p:txBody>
          <a:bodyPr/>
          <a:lstStyle/>
          <a:p>
            <a:r>
              <a:rPr lang="nl-NL" dirty="0">
                <a:latin typeface="Calibri" panose="020F0502020204030204" pitchFamily="34" charset="0"/>
                <a:cs typeface="Calibri" panose="020F0502020204030204" pitchFamily="34" charset="0"/>
              </a:rPr>
              <a:t>Is de vraag precies?</a:t>
            </a: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3"/>
          <a:stretch>
            <a:fillRect/>
          </a:stretch>
        </p:blipFill>
        <p:spPr>
          <a:xfrm>
            <a:off x="838199" y="2282"/>
            <a:ext cx="1152604" cy="1201230"/>
          </a:xfrm>
          <a:prstGeom prst="rect">
            <a:avLst/>
          </a:prstGeom>
        </p:spPr>
      </p:pic>
      <p:pic>
        <p:nvPicPr>
          <p:cNvPr id="5" name="Afbeelding 4">
            <a:extLst>
              <a:ext uri="{FF2B5EF4-FFF2-40B4-BE49-F238E27FC236}">
                <a16:creationId xmlns:a16="http://schemas.microsoft.com/office/drawing/2014/main" id="{FE2D967C-0359-7980-DE0C-F5BCA6C10583}"/>
              </a:ext>
            </a:extLst>
          </p:cNvPr>
          <p:cNvPicPr>
            <a:picLocks noChangeAspect="1"/>
          </p:cNvPicPr>
          <p:nvPr/>
        </p:nvPicPr>
        <p:blipFill>
          <a:blip r:embed="rId4"/>
          <a:stretch>
            <a:fillRect/>
          </a:stretch>
        </p:blipFill>
        <p:spPr>
          <a:xfrm>
            <a:off x="6383900" y="1584001"/>
            <a:ext cx="5343058" cy="1801201"/>
          </a:xfrm>
          <a:prstGeom prst="rect">
            <a:avLst/>
          </a:prstGeom>
        </p:spPr>
      </p:pic>
      <p:sp>
        <p:nvSpPr>
          <p:cNvPr id="6" name="Tekstvak 5">
            <a:extLst>
              <a:ext uri="{FF2B5EF4-FFF2-40B4-BE49-F238E27FC236}">
                <a16:creationId xmlns:a16="http://schemas.microsoft.com/office/drawing/2014/main" id="{A15AD0AE-9AC8-7BE1-1B36-84BF44A05B6E}"/>
              </a:ext>
            </a:extLst>
          </p:cNvPr>
          <p:cNvSpPr txBox="1"/>
          <p:nvPr/>
        </p:nvSpPr>
        <p:spPr>
          <a:xfrm>
            <a:off x="465042" y="1633439"/>
            <a:ext cx="4666796" cy="3416320"/>
          </a:xfrm>
          <a:prstGeom prst="rect">
            <a:avLst/>
          </a:prstGeom>
          <a:noFill/>
        </p:spPr>
        <p:txBody>
          <a:bodyPr wrap="square" rtlCol="0">
            <a:spAutoFit/>
          </a:bodyPr>
          <a:lstStyle/>
          <a:p>
            <a:r>
              <a:rPr lang="nl-NL" dirty="0">
                <a:latin typeface="MuseoSans"/>
              </a:rPr>
              <a:t>S</a:t>
            </a:r>
            <a:r>
              <a:rPr lang="nl-NL" dirty="0">
                <a:latin typeface="Calibri" panose="020F0502020204030204" pitchFamily="34" charset="0"/>
                <a:cs typeface="Calibri" panose="020F0502020204030204" pitchFamily="34" charset="0"/>
              </a:rPr>
              <a:t>taat het antwoord van deze vragen in de onderzoeksvraag?</a:t>
            </a:r>
          </a:p>
          <a:p>
            <a:pPr marL="216000" indent="-216000">
              <a:buFont typeface="Wingdings" pitchFamily="2" charset="2"/>
              <a:buChar char="§"/>
            </a:pPr>
            <a:r>
              <a:rPr lang="nl-NL" dirty="0">
                <a:latin typeface="Calibri" panose="020F0502020204030204" pitchFamily="34" charset="0"/>
                <a:cs typeface="Calibri" panose="020F0502020204030204" pitchFamily="34" charset="0"/>
              </a:rPr>
              <a:t>Wat ga je precies onderzoeken?</a:t>
            </a:r>
          </a:p>
          <a:p>
            <a:pPr marL="216000" indent="-216000">
              <a:buFont typeface="Wingdings" pitchFamily="2" charset="2"/>
              <a:buChar char="§"/>
            </a:pPr>
            <a:r>
              <a:rPr lang="nl-NL" dirty="0">
                <a:latin typeface="Calibri" panose="020F0502020204030204" pitchFamily="34" charset="0"/>
                <a:cs typeface="Calibri" panose="020F0502020204030204" pitchFamily="34" charset="0"/>
              </a:rPr>
              <a:t>Wie ga je onderzoeken?</a:t>
            </a:r>
          </a:p>
          <a:p>
            <a:pPr marL="216000" indent="-216000">
              <a:buFont typeface="Wingdings" pitchFamily="2" charset="2"/>
              <a:buChar char="§"/>
            </a:pPr>
            <a:r>
              <a:rPr lang="nl-NL" dirty="0">
                <a:latin typeface="Calibri" panose="020F0502020204030204" pitchFamily="34" charset="0"/>
                <a:cs typeface="Calibri" panose="020F0502020204030204" pitchFamily="34" charset="0"/>
              </a:rPr>
              <a:t>Wanneer ga je het onderzoeken? </a:t>
            </a:r>
          </a:p>
          <a:p>
            <a:pPr marL="216000" indent="-216000">
              <a:buFont typeface="Wingdings" pitchFamily="2" charset="2"/>
              <a:buChar char="§"/>
            </a:pPr>
            <a:r>
              <a:rPr lang="nl-NL" dirty="0">
                <a:latin typeface="Calibri" panose="020F0502020204030204" pitchFamily="34" charset="0"/>
                <a:cs typeface="Calibri" panose="020F0502020204030204" pitchFamily="34" charset="0"/>
              </a:rPr>
              <a:t>Waar ga je het onderzoeken?</a:t>
            </a:r>
          </a:p>
          <a:p>
            <a:pPr marL="216000" indent="-216000">
              <a:buFont typeface="Wingdings" pitchFamily="2" charset="2"/>
              <a:buChar char="§"/>
            </a:pPr>
            <a:r>
              <a:rPr lang="nl-NL" dirty="0">
                <a:latin typeface="Calibri" panose="020F0502020204030204" pitchFamily="34" charset="0"/>
                <a:cs typeface="Calibri" panose="020F0502020204030204" pitchFamily="34" charset="0"/>
              </a:rPr>
              <a:t>Wat is het doel van het onderzoek?</a:t>
            </a:r>
          </a:p>
          <a:p>
            <a:endParaRPr lang="nl-NL" dirty="0">
              <a:latin typeface="Calibri" panose="020F0502020204030204" pitchFamily="34" charset="0"/>
              <a:cs typeface="Calibri" panose="020F0502020204030204" pitchFamily="34" charset="0"/>
            </a:endParaRPr>
          </a:p>
          <a:p>
            <a:r>
              <a:rPr lang="nl-NL" dirty="0">
                <a:latin typeface="Calibri" panose="020F0502020204030204" pitchFamily="34" charset="0"/>
                <a:cs typeface="Calibri" panose="020F0502020204030204" pitchFamily="34" charset="0"/>
              </a:rPr>
              <a:t>De onderzoeksvraag moet specifiek geformuleerd worden, zodat je een eenduidig antwoord kan geven.</a:t>
            </a:r>
            <a:r>
              <a:rPr lang="nl-NL" dirty="0">
                <a:effectLst/>
                <a:latin typeface="Calibri" panose="020F0502020204030204" pitchFamily="34" charset="0"/>
                <a:cs typeface="Calibri" panose="020F0502020204030204" pitchFamily="34" charset="0"/>
              </a:rPr>
              <a:t> </a:t>
            </a:r>
          </a:p>
          <a:p>
            <a:endParaRPr lang="nl-NL" dirty="0"/>
          </a:p>
        </p:txBody>
      </p:sp>
      <p:pic>
        <p:nvPicPr>
          <p:cNvPr id="11" name="Afbeelding 10">
            <a:hlinkClick r:id="rId5" action="ppaction://hlinksldjump"/>
            <a:extLst>
              <a:ext uri="{FF2B5EF4-FFF2-40B4-BE49-F238E27FC236}">
                <a16:creationId xmlns:a16="http://schemas.microsoft.com/office/drawing/2014/main" id="{B413AADA-9307-6A37-5FAB-73F2125D2E3D}"/>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13" name="Afbeelding 12">
            <a:hlinkClick r:id="rId7" action="ppaction://hlinksldjump"/>
            <a:extLst>
              <a:ext uri="{FF2B5EF4-FFF2-40B4-BE49-F238E27FC236}">
                <a16:creationId xmlns:a16="http://schemas.microsoft.com/office/drawing/2014/main" id="{BC2F16B0-7DD0-C2BF-0263-79DBE95B63D5}"/>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5" name="Afbeelding 14">
            <a:hlinkClick r:id="rId9" action="ppaction://hlinksldjump"/>
            <a:extLst>
              <a:ext uri="{FF2B5EF4-FFF2-40B4-BE49-F238E27FC236}">
                <a16:creationId xmlns:a16="http://schemas.microsoft.com/office/drawing/2014/main" id="{8C2581C2-F727-5EE9-1AC4-214A2640FD92}"/>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6" name="Afbeelding 15">
            <a:hlinkClick r:id="rId11" action="ppaction://hlinksldjump"/>
            <a:extLst>
              <a:ext uri="{FF2B5EF4-FFF2-40B4-BE49-F238E27FC236}">
                <a16:creationId xmlns:a16="http://schemas.microsoft.com/office/drawing/2014/main" id="{1445F5C4-AEA5-F177-07E4-A40578B6CECA}"/>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7" name="Afbeelding 16">
            <a:hlinkClick r:id="rId13" action="ppaction://hlinksldjump"/>
            <a:extLst>
              <a:ext uri="{FF2B5EF4-FFF2-40B4-BE49-F238E27FC236}">
                <a16:creationId xmlns:a16="http://schemas.microsoft.com/office/drawing/2014/main" id="{B99CFCA2-1794-F9D1-04AF-442BE48953A2}"/>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8" name="Afbeelding 17" descr="Afbeelding met tekst, logo, schermopname, ontwerp&#10;&#10;Automatisch gegenereerde beschrijving">
            <a:hlinkClick r:id="rId15" action="ppaction://hlinksldjump"/>
            <a:extLst>
              <a:ext uri="{FF2B5EF4-FFF2-40B4-BE49-F238E27FC236}">
                <a16:creationId xmlns:a16="http://schemas.microsoft.com/office/drawing/2014/main" id="{BA32AE54-7A0E-2633-ABD5-0285FBFF352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21" name="Afbeelding 20" descr="Afbeelding met tekst, logo, Graphics, Lettertype&#10;&#10;Automatisch gegenereerde beschrijving">
            <a:hlinkClick r:id="rId17" action="ppaction://hlinksldjump"/>
            <a:extLst>
              <a:ext uri="{FF2B5EF4-FFF2-40B4-BE49-F238E27FC236}">
                <a16:creationId xmlns:a16="http://schemas.microsoft.com/office/drawing/2014/main" id="{F73C5983-DD04-8B11-1047-46571D7106BA}"/>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2" name="Afbeelding 21">
            <a:hlinkClick r:id="rId19" action="ppaction://hlinksldjump"/>
            <a:extLst>
              <a:ext uri="{FF2B5EF4-FFF2-40B4-BE49-F238E27FC236}">
                <a16:creationId xmlns:a16="http://schemas.microsoft.com/office/drawing/2014/main" id="{FF634579-1560-A2CB-5618-9B27EC2E8EB5}"/>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3" name="Afbeelding 22">
            <a:hlinkClick r:id="rId21" action="ppaction://hlinksldjump"/>
            <a:extLst>
              <a:ext uri="{FF2B5EF4-FFF2-40B4-BE49-F238E27FC236}">
                <a16:creationId xmlns:a16="http://schemas.microsoft.com/office/drawing/2014/main" id="{8218FF97-5770-0E62-D493-ADE276D2E61D}"/>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3" name="Graphic 2">
            <a:hlinkClick r:id="rId23" action="ppaction://hlinksldjump"/>
            <a:extLst>
              <a:ext uri="{FF2B5EF4-FFF2-40B4-BE49-F238E27FC236}">
                <a16:creationId xmlns:a16="http://schemas.microsoft.com/office/drawing/2014/main" id="{EA4296E5-FCCC-564A-5302-078A1B27B30F}"/>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10800000">
            <a:off x="533399" y="4836977"/>
            <a:ext cx="304800" cy="304800"/>
          </a:xfrm>
          <a:prstGeom prst="rect">
            <a:avLst/>
          </a:prstGeom>
        </p:spPr>
      </p:pic>
    </p:spTree>
    <p:extLst>
      <p:ext uri="{BB962C8B-B14F-4D97-AF65-F5344CB8AC3E}">
        <p14:creationId xmlns:p14="http://schemas.microsoft.com/office/powerpoint/2010/main" val="41893999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631963" cy="507560"/>
          </a:xfrm>
        </p:spPr>
        <p:txBody>
          <a:bodyPr/>
          <a:lstStyle/>
          <a:p>
            <a:r>
              <a:rPr lang="nl-NL" dirty="0">
                <a:latin typeface="Calibri" panose="020F0502020204030204" pitchFamily="34" charset="0"/>
                <a:cs typeface="Calibri" panose="020F0502020204030204" pitchFamily="34" charset="0"/>
              </a:rPr>
              <a:t>Kan je de vraag zelf uitvoeren?</a:t>
            </a: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3"/>
          <a:stretch>
            <a:fillRect/>
          </a:stretch>
        </p:blipFill>
        <p:spPr>
          <a:xfrm>
            <a:off x="838199" y="2282"/>
            <a:ext cx="1152604" cy="1201230"/>
          </a:xfrm>
          <a:prstGeom prst="rect">
            <a:avLst/>
          </a:prstGeom>
        </p:spPr>
      </p:pic>
      <p:pic>
        <p:nvPicPr>
          <p:cNvPr id="6" name="Afbeelding 5">
            <a:extLst>
              <a:ext uri="{FF2B5EF4-FFF2-40B4-BE49-F238E27FC236}">
                <a16:creationId xmlns:a16="http://schemas.microsoft.com/office/drawing/2014/main" id="{C66CB71D-3F2B-F9CA-3DA4-1CAB2DFE1806}"/>
              </a:ext>
            </a:extLst>
          </p:cNvPr>
          <p:cNvPicPr>
            <a:picLocks noChangeAspect="1"/>
          </p:cNvPicPr>
          <p:nvPr/>
        </p:nvPicPr>
        <p:blipFill>
          <a:blip r:embed="rId4"/>
          <a:stretch>
            <a:fillRect/>
          </a:stretch>
        </p:blipFill>
        <p:spPr>
          <a:xfrm>
            <a:off x="6383900" y="1584001"/>
            <a:ext cx="5343058" cy="1801201"/>
          </a:xfrm>
          <a:prstGeom prst="rect">
            <a:avLst/>
          </a:prstGeom>
        </p:spPr>
      </p:pic>
      <p:sp>
        <p:nvSpPr>
          <p:cNvPr id="10" name="Tekstvak 9">
            <a:extLst>
              <a:ext uri="{FF2B5EF4-FFF2-40B4-BE49-F238E27FC236}">
                <a16:creationId xmlns:a16="http://schemas.microsoft.com/office/drawing/2014/main" id="{F014A8E0-7F1D-F9F4-681C-5B9B769E079C}"/>
              </a:ext>
            </a:extLst>
          </p:cNvPr>
          <p:cNvSpPr txBox="1"/>
          <p:nvPr/>
        </p:nvSpPr>
        <p:spPr>
          <a:xfrm>
            <a:off x="465042" y="1633439"/>
            <a:ext cx="4666796" cy="1754326"/>
          </a:xfrm>
          <a:prstGeom prst="rect">
            <a:avLst/>
          </a:prstGeom>
          <a:noFill/>
        </p:spPr>
        <p:txBody>
          <a:bodyPr wrap="square" rtlCol="0">
            <a:spAutoFit/>
          </a:bodyPr>
          <a:lstStyle/>
          <a:p>
            <a:r>
              <a:rPr lang="nl-NL" dirty="0">
                <a:latin typeface="Calibri" panose="020F0502020204030204" pitchFamily="34" charset="0"/>
                <a:cs typeface="Calibri" panose="020F0502020204030204" pitchFamily="34" charset="0"/>
              </a:rPr>
              <a:t>Je moet het onderzoek om de vraag te kunnen beantwoorden zelf kunnen uitvoeren. Denk aan: Hebben jullie de middelen om dit te onderzoeken? Lukt het om dit binnen de tijd van dit programma te onderzoeken?</a:t>
            </a:r>
            <a:r>
              <a:rPr lang="nl-NL" dirty="0">
                <a:latin typeface="MuseoSans"/>
              </a:rPr>
              <a:t> </a:t>
            </a:r>
          </a:p>
          <a:p>
            <a:endParaRPr lang="nl-NL" dirty="0"/>
          </a:p>
        </p:txBody>
      </p:sp>
      <p:pic>
        <p:nvPicPr>
          <p:cNvPr id="5" name="Afbeelding 4">
            <a:hlinkClick r:id="rId5" action="ppaction://hlinksldjump"/>
            <a:extLst>
              <a:ext uri="{FF2B5EF4-FFF2-40B4-BE49-F238E27FC236}">
                <a16:creationId xmlns:a16="http://schemas.microsoft.com/office/drawing/2014/main" id="{F0499348-F252-5003-2D85-4BF76307E6B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13" name="Afbeelding 12">
            <a:hlinkClick r:id="rId7" action="ppaction://hlinksldjump"/>
            <a:extLst>
              <a:ext uri="{FF2B5EF4-FFF2-40B4-BE49-F238E27FC236}">
                <a16:creationId xmlns:a16="http://schemas.microsoft.com/office/drawing/2014/main" id="{08B6341E-A0F1-808B-6D4B-19655C61C01D}"/>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5" name="Afbeelding 14">
            <a:hlinkClick r:id="rId9" action="ppaction://hlinksldjump"/>
            <a:extLst>
              <a:ext uri="{FF2B5EF4-FFF2-40B4-BE49-F238E27FC236}">
                <a16:creationId xmlns:a16="http://schemas.microsoft.com/office/drawing/2014/main" id="{172AFE0D-3217-598D-DF30-AAB140D03646}"/>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6" name="Afbeelding 15">
            <a:hlinkClick r:id="rId11" action="ppaction://hlinksldjump"/>
            <a:extLst>
              <a:ext uri="{FF2B5EF4-FFF2-40B4-BE49-F238E27FC236}">
                <a16:creationId xmlns:a16="http://schemas.microsoft.com/office/drawing/2014/main" id="{8899BF43-5700-D851-1633-E198A6DED397}"/>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7" name="Afbeelding 16">
            <a:hlinkClick r:id="rId13" action="ppaction://hlinksldjump"/>
            <a:extLst>
              <a:ext uri="{FF2B5EF4-FFF2-40B4-BE49-F238E27FC236}">
                <a16:creationId xmlns:a16="http://schemas.microsoft.com/office/drawing/2014/main" id="{D7939D2F-FF6C-B982-6162-34C3375CF22C}"/>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8" name="Afbeelding 17" descr="Afbeelding met tekst, logo, schermopname, ontwerp&#10;&#10;Automatisch gegenereerde beschrijving">
            <a:hlinkClick r:id="rId15" action="ppaction://hlinksldjump"/>
            <a:extLst>
              <a:ext uri="{FF2B5EF4-FFF2-40B4-BE49-F238E27FC236}">
                <a16:creationId xmlns:a16="http://schemas.microsoft.com/office/drawing/2014/main" id="{C995D372-9EB5-D582-71BF-CC30CCC7F81F}"/>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21" name="Afbeelding 20" descr="Afbeelding met tekst, logo, Graphics, Lettertype&#10;&#10;Automatisch gegenereerde beschrijving">
            <a:hlinkClick r:id="rId17" action="ppaction://hlinksldjump"/>
            <a:extLst>
              <a:ext uri="{FF2B5EF4-FFF2-40B4-BE49-F238E27FC236}">
                <a16:creationId xmlns:a16="http://schemas.microsoft.com/office/drawing/2014/main" id="{D99B6332-0DD3-887D-D8CE-4565F87A2E6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2" name="Afbeelding 21">
            <a:hlinkClick r:id="rId19" action="ppaction://hlinksldjump"/>
            <a:extLst>
              <a:ext uri="{FF2B5EF4-FFF2-40B4-BE49-F238E27FC236}">
                <a16:creationId xmlns:a16="http://schemas.microsoft.com/office/drawing/2014/main" id="{148631B7-FA4B-C514-A9D2-7898F69B9E6B}"/>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3" name="Afbeelding 22">
            <a:hlinkClick r:id="rId21" action="ppaction://hlinksldjump"/>
            <a:extLst>
              <a:ext uri="{FF2B5EF4-FFF2-40B4-BE49-F238E27FC236}">
                <a16:creationId xmlns:a16="http://schemas.microsoft.com/office/drawing/2014/main" id="{BFC8F795-477E-F997-7E1F-4C2C36787433}"/>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3" name="Graphic 2">
            <a:hlinkClick r:id="rId23" action="ppaction://hlinksldjump"/>
            <a:extLst>
              <a:ext uri="{FF2B5EF4-FFF2-40B4-BE49-F238E27FC236}">
                <a16:creationId xmlns:a16="http://schemas.microsoft.com/office/drawing/2014/main" id="{5AF2F0C9-697B-1F5F-0172-79E005868204}"/>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10800000">
            <a:off x="533399" y="3095582"/>
            <a:ext cx="304800" cy="304800"/>
          </a:xfrm>
          <a:prstGeom prst="rect">
            <a:avLst/>
          </a:prstGeom>
        </p:spPr>
      </p:pic>
    </p:spTree>
    <p:extLst>
      <p:ext uri="{BB962C8B-B14F-4D97-AF65-F5344CB8AC3E}">
        <p14:creationId xmlns:p14="http://schemas.microsoft.com/office/powerpoint/2010/main" val="3715380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2480730-1549-F176-EEDA-89FB9CB2B5A5}"/>
              </a:ext>
            </a:extLst>
          </p:cNvPr>
          <p:cNvPicPr>
            <a:picLocks noChangeAspect="1"/>
          </p:cNvPicPr>
          <p:nvPr/>
        </p:nvPicPr>
        <p:blipFill>
          <a:blip r:embed="rId2"/>
          <a:stretch>
            <a:fillRect/>
          </a:stretch>
        </p:blipFill>
        <p:spPr>
          <a:xfrm flipV="1">
            <a:off x="10902539" y="-278906"/>
            <a:ext cx="490752" cy="557811"/>
          </a:xfrm>
          <a:prstGeom prst="rect">
            <a:avLst/>
          </a:prstGeom>
        </p:spPr>
      </p:pic>
      <p:sp>
        <p:nvSpPr>
          <p:cNvPr id="4" name="Titel 1">
            <a:extLst>
              <a:ext uri="{FF2B5EF4-FFF2-40B4-BE49-F238E27FC236}">
                <a16:creationId xmlns:a16="http://schemas.microsoft.com/office/drawing/2014/main" id="{196FE5A3-0BC8-15F7-A1A6-406B0C5AD891}"/>
              </a:ext>
            </a:extLst>
          </p:cNvPr>
          <p:cNvSpPr>
            <a:spLocks noGrp="1"/>
          </p:cNvSpPr>
          <p:nvPr>
            <p:ph type="title"/>
          </p:nvPr>
        </p:nvSpPr>
        <p:spPr>
          <a:xfrm>
            <a:off x="4717890" y="164765"/>
            <a:ext cx="7232410" cy="642833"/>
          </a:xfrm>
        </p:spPr>
        <p:txBody>
          <a:bodyPr/>
          <a:lstStyle/>
          <a:p>
            <a:r>
              <a:rPr lang="nl-NL" dirty="0">
                <a:latin typeface="Calibri" panose="020F0502020204030204" pitchFamily="34" charset="0"/>
                <a:cs typeface="Calibri" panose="020F0502020204030204" pitchFamily="34" charset="0"/>
              </a:rPr>
              <a:t>Inlevermomenten/Planning</a:t>
            </a:r>
          </a:p>
        </p:txBody>
      </p:sp>
      <p:sp>
        <p:nvSpPr>
          <p:cNvPr id="11" name="Tekstvak 10">
            <a:extLst>
              <a:ext uri="{FF2B5EF4-FFF2-40B4-BE49-F238E27FC236}">
                <a16:creationId xmlns:a16="http://schemas.microsoft.com/office/drawing/2014/main" id="{15D255F0-5B62-97FA-BBB8-DC76542FC6E2}"/>
              </a:ext>
            </a:extLst>
          </p:cNvPr>
          <p:cNvSpPr txBox="1"/>
          <p:nvPr/>
        </p:nvSpPr>
        <p:spPr>
          <a:xfrm>
            <a:off x="4655689" y="807598"/>
            <a:ext cx="7008861" cy="4524315"/>
          </a:xfrm>
          <a:prstGeom prst="rect">
            <a:avLst/>
          </a:prstGeom>
          <a:noFill/>
        </p:spPr>
        <p:txBody>
          <a:bodyPr wrap="square" rtlCol="0">
            <a:spAutoFit/>
          </a:bodyPr>
          <a:lstStyle/>
          <a:p>
            <a:r>
              <a:rPr lang="nl-NL" spc="10" dirty="0">
                <a:solidFill>
                  <a:srgbClr val="000000"/>
                </a:solidFill>
                <a:latin typeface="Calibri" panose="020F0502020204030204" pitchFamily="34" charset="0"/>
                <a:ea typeface="Arial" panose="020B0604020202020204" pitchFamily="34" charset="0"/>
                <a:cs typeface="Calibri" panose="020F0502020204030204" pitchFamily="34" charset="0"/>
              </a:rPr>
              <a:t>Het profielwerkstuk wordt beoordeeld aan de hand van de in te leveren bestanden: een verslag en een portfolio. Er zijn vier inlever- en beoordelingsmomenten:</a:t>
            </a:r>
          </a:p>
          <a:p>
            <a:pPr marL="179388" lvl="1" indent="-179388">
              <a:buFont typeface="Wingdings" pitchFamily="2" charset="2"/>
              <a:buChar char="§"/>
              <a:tabLst>
                <a:tab pos="1820863" algn="l"/>
                <a:tab pos="2216150" algn="l"/>
              </a:tabLst>
            </a:pPr>
            <a:r>
              <a:rPr lang="nl-NL" dirty="0">
                <a:latin typeface="Calibri" panose="020F0502020204030204" pitchFamily="34" charset="0"/>
                <a:cs typeface="Calibri" panose="020F0502020204030204" pitchFamily="34" charset="0"/>
              </a:rPr>
              <a:t>Onderzoeksplan	: 13 oktober	(vóór 12:00 uur)</a:t>
            </a:r>
          </a:p>
          <a:p>
            <a:pPr marL="179388" lvl="1" indent="-179388">
              <a:buFont typeface="Wingdings" pitchFamily="2" charset="2"/>
              <a:buChar char="§"/>
              <a:tabLst>
                <a:tab pos="1820863" algn="l"/>
                <a:tab pos="2216150" algn="l"/>
              </a:tabLst>
            </a:pPr>
            <a:r>
              <a:rPr lang="nl-NL" dirty="0">
                <a:latin typeface="Calibri" panose="020F0502020204030204" pitchFamily="34" charset="0"/>
                <a:cs typeface="Calibri" panose="020F0502020204030204" pitchFamily="34" charset="0"/>
              </a:rPr>
              <a:t>Concept-rapport	: 24 november	(vóór 12:00 uur)</a:t>
            </a:r>
          </a:p>
          <a:p>
            <a:pPr marL="179388" lvl="1" indent="-179388">
              <a:buFont typeface="Wingdings" pitchFamily="2" charset="2"/>
              <a:buChar char="§"/>
              <a:tabLst>
                <a:tab pos="1820863" algn="l"/>
                <a:tab pos="2216150" algn="l"/>
              </a:tabLst>
            </a:pPr>
            <a:r>
              <a:rPr lang="nl-NL" dirty="0">
                <a:latin typeface="Calibri" panose="020F0502020204030204" pitchFamily="34" charset="0"/>
                <a:cs typeface="Calibri" panose="020F0502020204030204" pitchFamily="34" charset="0"/>
              </a:rPr>
              <a:t>Definitief rapport	: 22 december	(vóór 12:00 uur)</a:t>
            </a:r>
          </a:p>
          <a:p>
            <a:pPr marL="179388" lvl="1" indent="-179388">
              <a:buFont typeface="Wingdings" pitchFamily="2" charset="2"/>
              <a:buChar char="§"/>
              <a:tabLst>
                <a:tab pos="1820863" algn="l"/>
                <a:tab pos="2216150" algn="l"/>
              </a:tabLst>
            </a:pPr>
            <a:r>
              <a:rPr lang="nl-NL" dirty="0">
                <a:latin typeface="Calibri" panose="020F0502020204030204" pitchFamily="34" charset="0"/>
                <a:cs typeface="Calibri" panose="020F0502020204030204" pitchFamily="34" charset="0"/>
              </a:rPr>
              <a:t>Presentatie	: februari 2024 </a:t>
            </a:r>
          </a:p>
          <a:p>
            <a:pPr marL="4762" lvl="1">
              <a:tabLst>
                <a:tab pos="269875" algn="l"/>
                <a:tab pos="2216150" algn="l"/>
              </a:tabLst>
            </a:pPr>
            <a:r>
              <a:rPr lang="nl-NL" dirty="0">
                <a:latin typeface="Calibri" panose="020F0502020204030204" pitchFamily="34" charset="0"/>
                <a:cs typeface="Calibri" panose="020F0502020204030204" pitchFamily="34" charset="0"/>
              </a:rPr>
              <a:t>De exacte datum en tijd voor de presentatie wordt nog bekend gemaakt.</a:t>
            </a:r>
          </a:p>
          <a:p>
            <a:pPr marL="4762" lvl="1">
              <a:tabLst>
                <a:tab pos="269875" algn="l"/>
                <a:tab pos="2216150" algn="l"/>
              </a:tabLst>
            </a:pPr>
            <a:endParaRPr lang="nl-NL" dirty="0">
              <a:latin typeface="Calibri" panose="020F0502020204030204" pitchFamily="34" charset="0"/>
              <a:cs typeface="Calibri" panose="020F0502020204030204" pitchFamily="34" charset="0"/>
            </a:endParaRPr>
          </a:p>
          <a:p>
            <a:pPr marL="4762" lvl="1">
              <a:tabLst>
                <a:tab pos="269875" algn="l"/>
                <a:tab pos="2216150" algn="l"/>
              </a:tabLst>
            </a:pPr>
            <a:r>
              <a:rPr lang="nl-NL" dirty="0">
                <a:latin typeface="Calibri" panose="020F0502020204030204" pitchFamily="34" charset="0"/>
                <a:cs typeface="Calibri" panose="020F0502020204030204" pitchFamily="34" charset="0"/>
              </a:rPr>
              <a:t>Alle stukken worden in </a:t>
            </a:r>
            <a:r>
              <a:rPr lang="nl-NL" dirty="0" err="1">
                <a:latin typeface="Calibri" panose="020F0502020204030204" pitchFamily="34" charset="0"/>
                <a:cs typeface="Calibri" panose="020F0502020204030204" pitchFamily="34" charset="0"/>
              </a:rPr>
              <a:t>Itslearning</a:t>
            </a:r>
            <a:r>
              <a:rPr lang="nl-NL" dirty="0">
                <a:latin typeface="Calibri" panose="020F0502020204030204" pitchFamily="34" charset="0"/>
                <a:cs typeface="Calibri" panose="020F0502020204030204" pitchFamily="34" charset="0"/>
              </a:rPr>
              <a:t> en op papier ingeleverd. Voor de beoordeling van het inlevermoment zijn de datum en het tijdstip volgens </a:t>
            </a:r>
            <a:r>
              <a:rPr lang="nl-NL" dirty="0" err="1">
                <a:latin typeface="Calibri" panose="020F0502020204030204" pitchFamily="34" charset="0"/>
                <a:cs typeface="Calibri" panose="020F0502020204030204" pitchFamily="34" charset="0"/>
              </a:rPr>
              <a:t>Itslearning</a:t>
            </a:r>
            <a:r>
              <a:rPr lang="nl-NL" dirty="0">
                <a:latin typeface="Calibri" panose="020F0502020204030204" pitchFamily="34" charset="0"/>
                <a:cs typeface="Calibri" panose="020F0502020204030204" pitchFamily="34" charset="0"/>
              </a:rPr>
              <a:t> bepalend.</a:t>
            </a:r>
          </a:p>
          <a:p>
            <a:pPr marL="4762" lvl="1">
              <a:tabLst>
                <a:tab pos="269875" algn="l"/>
                <a:tab pos="2216150" algn="l"/>
              </a:tabLst>
            </a:pPr>
            <a:endParaRPr lang="nl-NL" dirty="0">
              <a:latin typeface="Calibri" panose="020F0502020204030204" pitchFamily="34" charset="0"/>
              <a:cs typeface="Calibri" panose="020F0502020204030204" pitchFamily="34" charset="0"/>
            </a:endParaRPr>
          </a:p>
          <a:p>
            <a:pPr marL="4762" lvl="1">
              <a:tabLst>
                <a:tab pos="269875" algn="l"/>
                <a:tab pos="2216150" algn="l"/>
              </a:tabLst>
            </a:pPr>
            <a:r>
              <a:rPr lang="nl-NL" b="1" dirty="0">
                <a:latin typeface="Calibri" panose="020F0502020204030204" pitchFamily="34" charset="0"/>
                <a:cs typeface="Calibri" panose="020F0502020204030204" pitchFamily="34" charset="0"/>
              </a:rPr>
              <a:t>LET OP</a:t>
            </a:r>
          </a:p>
          <a:p>
            <a:pPr marL="4762" lvl="1">
              <a:tabLst>
                <a:tab pos="269875" algn="l"/>
                <a:tab pos="2216150" algn="l"/>
              </a:tabLst>
            </a:pPr>
            <a:r>
              <a:rPr lang="nl-NL" dirty="0">
                <a:latin typeface="Calibri" panose="020F0502020204030204" pitchFamily="34" charset="0"/>
                <a:cs typeface="Calibri" panose="020F0502020204030204" pitchFamily="34" charset="0"/>
              </a:rPr>
              <a:t>Het al of niet op tijd inleveren is onderdeel van de beoordeling. Het niet op tijd inleveren zal dus tot een lager cijfer leiden.</a:t>
            </a:r>
          </a:p>
        </p:txBody>
      </p:sp>
      <p:grpSp>
        <p:nvGrpSpPr>
          <p:cNvPr id="5" name="Groep 4">
            <a:extLst>
              <a:ext uri="{FF2B5EF4-FFF2-40B4-BE49-F238E27FC236}">
                <a16:creationId xmlns:a16="http://schemas.microsoft.com/office/drawing/2014/main" id="{C8206F5E-28DC-A438-C801-73FF0D64F755}"/>
              </a:ext>
            </a:extLst>
          </p:cNvPr>
          <p:cNvGrpSpPr/>
          <p:nvPr/>
        </p:nvGrpSpPr>
        <p:grpSpPr>
          <a:xfrm>
            <a:off x="1" y="1"/>
            <a:ext cx="3251200" cy="3428999"/>
            <a:chOff x="0" y="1"/>
            <a:chExt cx="6736717" cy="6858000"/>
          </a:xfrm>
        </p:grpSpPr>
        <p:grpSp>
          <p:nvGrpSpPr>
            <p:cNvPr id="69" name="Groep 68">
              <a:extLst>
                <a:ext uri="{FF2B5EF4-FFF2-40B4-BE49-F238E27FC236}">
                  <a16:creationId xmlns:a16="http://schemas.microsoft.com/office/drawing/2014/main" id="{F2AB6182-A0EF-C715-5479-208884EB63D5}"/>
                </a:ext>
              </a:extLst>
            </p:cNvPr>
            <p:cNvGrpSpPr/>
            <p:nvPr/>
          </p:nvGrpSpPr>
          <p:grpSpPr>
            <a:xfrm>
              <a:off x="0" y="1"/>
              <a:ext cx="6736717" cy="6858000"/>
              <a:chOff x="0" y="1"/>
              <a:chExt cx="6736717" cy="6858000"/>
            </a:xfrm>
          </p:grpSpPr>
          <p:pic>
            <p:nvPicPr>
              <p:cNvPr id="70" name="Afbeelding 69">
                <a:extLst>
                  <a:ext uri="{FF2B5EF4-FFF2-40B4-BE49-F238E27FC236}">
                    <a16:creationId xmlns:a16="http://schemas.microsoft.com/office/drawing/2014/main" id="{79E1A44C-AC75-8C64-3BD8-0DC186DA3273}"/>
                  </a:ext>
                </a:extLst>
              </p:cNvPr>
              <p:cNvPicPr>
                <a:picLocks noChangeAspect="1"/>
              </p:cNvPicPr>
              <p:nvPr/>
            </p:nvPicPr>
            <p:blipFill>
              <a:blip r:embed="rId3"/>
              <a:stretch>
                <a:fillRect/>
              </a:stretch>
            </p:blipFill>
            <p:spPr>
              <a:xfrm>
                <a:off x="0" y="1"/>
                <a:ext cx="6736717" cy="6858000"/>
              </a:xfrm>
              <a:prstGeom prst="rect">
                <a:avLst/>
              </a:prstGeom>
            </p:spPr>
          </p:pic>
          <p:pic>
            <p:nvPicPr>
              <p:cNvPr id="71" name="Afbeelding 70">
                <a:extLst>
                  <a:ext uri="{FF2B5EF4-FFF2-40B4-BE49-F238E27FC236}">
                    <a16:creationId xmlns:a16="http://schemas.microsoft.com/office/drawing/2014/main" id="{4DAD044B-46C0-C3A2-7685-E2B92FFC7982}"/>
                  </a:ext>
                </a:extLst>
              </p:cNvPr>
              <p:cNvPicPr>
                <a:picLocks noChangeAspect="1"/>
              </p:cNvPicPr>
              <p:nvPr/>
            </p:nvPicPr>
            <p:blipFill>
              <a:blip r:embed="rId4"/>
              <a:stretch>
                <a:fillRect/>
              </a:stretch>
            </p:blipFill>
            <p:spPr>
              <a:xfrm>
                <a:off x="355600" y="5743575"/>
                <a:ext cx="4387850" cy="845584"/>
              </a:xfrm>
              <a:prstGeom prst="rect">
                <a:avLst/>
              </a:prstGeom>
            </p:spPr>
          </p:pic>
        </p:grpSp>
        <p:pic>
          <p:nvPicPr>
            <p:cNvPr id="3" name="Afbeelding 2">
              <a:extLst>
                <a:ext uri="{FF2B5EF4-FFF2-40B4-BE49-F238E27FC236}">
                  <a16:creationId xmlns:a16="http://schemas.microsoft.com/office/drawing/2014/main" id="{B72EDEE8-BB59-A4C9-EA9F-2ECA41C5FC97}"/>
                </a:ext>
              </a:extLst>
            </p:cNvPr>
            <p:cNvPicPr>
              <a:picLocks noChangeAspect="1"/>
            </p:cNvPicPr>
            <p:nvPr/>
          </p:nvPicPr>
          <p:blipFill>
            <a:blip r:embed="rId5"/>
            <a:stretch>
              <a:fillRect/>
            </a:stretch>
          </p:blipFill>
          <p:spPr>
            <a:xfrm>
              <a:off x="850900" y="296833"/>
              <a:ext cx="3390900" cy="510765"/>
            </a:xfrm>
            <a:prstGeom prst="rect">
              <a:avLst/>
            </a:prstGeom>
          </p:spPr>
        </p:pic>
      </p:grpSp>
      <p:pic>
        <p:nvPicPr>
          <p:cNvPr id="6" name="Afbeelding 5" descr="Afbeelding met tekst, logo, schermopname, ontwerp&#10;&#10;Automatisch gegenereerde beschrijving">
            <a:extLst>
              <a:ext uri="{FF2B5EF4-FFF2-40B4-BE49-F238E27FC236}">
                <a16:creationId xmlns:a16="http://schemas.microsoft.com/office/drawing/2014/main" id="{26719131-148B-0ABD-1460-F93C6C7876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22" y="3384550"/>
            <a:ext cx="2772473" cy="3473450"/>
          </a:xfrm>
          <a:prstGeom prst="rect">
            <a:avLst/>
          </a:prstGeom>
        </p:spPr>
      </p:pic>
      <p:pic>
        <p:nvPicPr>
          <p:cNvPr id="21" name="Afbeelding 20">
            <a:hlinkClick r:id="rId7" action="ppaction://hlinksldjump"/>
            <a:extLst>
              <a:ext uri="{FF2B5EF4-FFF2-40B4-BE49-F238E27FC236}">
                <a16:creationId xmlns:a16="http://schemas.microsoft.com/office/drawing/2014/main" id="{6507B478-1174-FB6A-2594-1BBE4CF6BF36}"/>
              </a:ext>
            </a:extLst>
          </p:cNvPr>
          <p:cNvPicPr>
            <a:picLocks noChangeAspect="1"/>
          </p:cNvPicPr>
          <p:nvPr/>
        </p:nvPicPr>
        <p:blipFill>
          <a:blip r:embed="rId8"/>
          <a:stretch>
            <a:fillRect/>
          </a:stretch>
        </p:blipFill>
        <p:spPr>
          <a:xfrm>
            <a:off x="9679963" y="6336145"/>
            <a:ext cx="335391" cy="328878"/>
          </a:xfrm>
          <a:prstGeom prst="rect">
            <a:avLst/>
          </a:prstGeom>
        </p:spPr>
      </p:pic>
      <p:pic>
        <p:nvPicPr>
          <p:cNvPr id="22" name="Afbeelding 21">
            <a:hlinkClick r:id="rId9" action="ppaction://hlinksldjump"/>
            <a:extLst>
              <a:ext uri="{FF2B5EF4-FFF2-40B4-BE49-F238E27FC236}">
                <a16:creationId xmlns:a16="http://schemas.microsoft.com/office/drawing/2014/main" id="{2799E33E-1BEC-16DF-5C91-81FEECFCAD27}"/>
              </a:ext>
            </a:extLst>
          </p:cNvPr>
          <p:cNvPicPr>
            <a:picLocks noChangeAspect="1"/>
          </p:cNvPicPr>
          <p:nvPr/>
        </p:nvPicPr>
        <p:blipFill>
          <a:blip r:embed="rId10"/>
          <a:stretch>
            <a:fillRect/>
          </a:stretch>
        </p:blipFill>
        <p:spPr>
          <a:xfrm>
            <a:off x="10871118" y="6338903"/>
            <a:ext cx="330200" cy="330200"/>
          </a:xfrm>
          <a:prstGeom prst="rect">
            <a:avLst/>
          </a:prstGeom>
        </p:spPr>
      </p:pic>
      <p:pic>
        <p:nvPicPr>
          <p:cNvPr id="25" name="Afbeelding 24">
            <a:hlinkClick r:id="rId11" action="ppaction://hlinksldjump"/>
            <a:extLst>
              <a:ext uri="{FF2B5EF4-FFF2-40B4-BE49-F238E27FC236}">
                <a16:creationId xmlns:a16="http://schemas.microsoft.com/office/drawing/2014/main" id="{D2DF87B6-7E69-3BAC-8B6D-76B1CB54F664}"/>
              </a:ext>
            </a:extLst>
          </p:cNvPr>
          <p:cNvPicPr>
            <a:picLocks noChangeAspect="1"/>
          </p:cNvPicPr>
          <p:nvPr/>
        </p:nvPicPr>
        <p:blipFill>
          <a:blip r:embed="rId12"/>
          <a:stretch>
            <a:fillRect/>
          </a:stretch>
        </p:blipFill>
        <p:spPr>
          <a:xfrm>
            <a:off x="10086352" y="6341042"/>
            <a:ext cx="335281" cy="330201"/>
          </a:xfrm>
          <a:prstGeom prst="rect">
            <a:avLst/>
          </a:prstGeom>
        </p:spPr>
      </p:pic>
      <p:pic>
        <p:nvPicPr>
          <p:cNvPr id="26" name="Afbeelding 25">
            <a:hlinkClick r:id="rId13" action="ppaction://hlinksldjump"/>
            <a:extLst>
              <a:ext uri="{FF2B5EF4-FFF2-40B4-BE49-F238E27FC236}">
                <a16:creationId xmlns:a16="http://schemas.microsoft.com/office/drawing/2014/main" id="{860BFDE3-A5A3-16A9-E866-D4AB4C96DDB5}"/>
              </a:ext>
            </a:extLst>
          </p:cNvPr>
          <p:cNvPicPr>
            <a:picLocks noChangeAspect="1"/>
          </p:cNvPicPr>
          <p:nvPr/>
        </p:nvPicPr>
        <p:blipFill>
          <a:blip r:embed="rId14"/>
          <a:stretch>
            <a:fillRect/>
          </a:stretch>
        </p:blipFill>
        <p:spPr>
          <a:xfrm flipH="1">
            <a:off x="8903358" y="6349678"/>
            <a:ext cx="321952" cy="309516"/>
          </a:xfrm>
          <a:prstGeom prst="rect">
            <a:avLst/>
          </a:prstGeom>
        </p:spPr>
      </p:pic>
      <p:pic>
        <p:nvPicPr>
          <p:cNvPr id="28" name="Afbeelding 27" descr="Afbeelding met cirkel, Lettertype, logo, Graphics&#10;&#10;Automatisch gegenereerde beschrijving">
            <a:hlinkClick r:id="rId15" action="ppaction://hlinksldjump"/>
            <a:extLst>
              <a:ext uri="{FF2B5EF4-FFF2-40B4-BE49-F238E27FC236}">
                <a16:creationId xmlns:a16="http://schemas.microsoft.com/office/drawing/2014/main" id="{4C93CF59-2A9A-AF3B-2204-5B833553578D}"/>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9291487" y="6344790"/>
            <a:ext cx="319292" cy="319292"/>
          </a:xfrm>
          <a:prstGeom prst="rect">
            <a:avLst/>
          </a:prstGeom>
        </p:spPr>
      </p:pic>
      <p:pic>
        <p:nvPicPr>
          <p:cNvPr id="29" name="Afbeelding 28" descr="Afbeelding met cirkel, diagram, Graphics, Kleurrijkheid&#10;&#10;Automatisch gegenereerde beschrijving">
            <a:hlinkClick r:id="rId17" action="ppaction://hlinksldjump"/>
            <a:extLst>
              <a:ext uri="{FF2B5EF4-FFF2-40B4-BE49-F238E27FC236}">
                <a16:creationId xmlns:a16="http://schemas.microsoft.com/office/drawing/2014/main" id="{660F7789-726D-4CA3-0578-F4BD161F34F3}"/>
              </a:ext>
            </a:extLst>
          </p:cNvPr>
          <p:cNvPicPr>
            <a:picLocks noChangeAspect="1"/>
          </p:cNvPicPr>
          <p:nvPr/>
        </p:nvPicPr>
        <p:blipFill rotWithShape="1">
          <a:blip r:embed="rId18" cstate="print">
            <a:extLst>
              <a:ext uri="{28A0092B-C50C-407E-A947-70E740481C1C}">
                <a14:useLocalDpi xmlns:a14="http://schemas.microsoft.com/office/drawing/2010/main" val="0"/>
              </a:ext>
            </a:extLst>
          </a:blip>
          <a:srcRect l="53487" t="11162" r="6092" b="11613"/>
          <a:stretch/>
        </p:blipFill>
        <p:spPr>
          <a:xfrm>
            <a:off x="10490927" y="6334268"/>
            <a:ext cx="325344" cy="327896"/>
          </a:xfrm>
          <a:prstGeom prst="rect">
            <a:avLst/>
          </a:prstGeom>
        </p:spPr>
      </p:pic>
      <p:pic>
        <p:nvPicPr>
          <p:cNvPr id="30" name="Afbeelding 29" descr="Afbeelding met logo, Graphics, symbool, ontwerp&#10;&#10;Automatisch gegenereerde beschrijving">
            <a:hlinkClick r:id="rId19" action="ppaction://hlinksldjump"/>
            <a:extLst>
              <a:ext uri="{FF2B5EF4-FFF2-40B4-BE49-F238E27FC236}">
                <a16:creationId xmlns:a16="http://schemas.microsoft.com/office/drawing/2014/main" id="{AFE67550-11AD-56EF-36FD-E4A114FF152C}"/>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1199909" y="6292311"/>
            <a:ext cx="427662" cy="427662"/>
          </a:xfrm>
          <a:prstGeom prst="rect">
            <a:avLst/>
          </a:prstGeom>
        </p:spPr>
      </p:pic>
      <p:pic>
        <p:nvPicPr>
          <p:cNvPr id="31" name="Afbeelding 30" descr="Afbeelding met tekst, cirkel, schermopname, Lettertype&#10;&#10;Automatisch gegenereerde beschrijving">
            <a:hlinkClick r:id="rId21" action="ppaction://hlinksldjump"/>
            <a:extLst>
              <a:ext uri="{FF2B5EF4-FFF2-40B4-BE49-F238E27FC236}">
                <a16:creationId xmlns:a16="http://schemas.microsoft.com/office/drawing/2014/main" id="{4C64A633-A54F-6427-73A2-975CB91AA6E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8454503" y="6319326"/>
            <a:ext cx="398127" cy="384239"/>
          </a:xfrm>
          <a:prstGeom prst="rect">
            <a:avLst/>
          </a:prstGeom>
        </p:spPr>
      </p:pic>
      <p:pic>
        <p:nvPicPr>
          <p:cNvPr id="32" name="Afbeelding 31">
            <a:hlinkClick r:id="rId23" action="ppaction://hlinksldjump"/>
            <a:extLst>
              <a:ext uri="{FF2B5EF4-FFF2-40B4-BE49-F238E27FC236}">
                <a16:creationId xmlns:a16="http://schemas.microsoft.com/office/drawing/2014/main" id="{89455E4D-37A6-C413-D4CD-3B53AB292910}"/>
              </a:ext>
            </a:extLst>
          </p:cNvPr>
          <p:cNvPicPr>
            <a:picLocks noChangeAspect="1"/>
          </p:cNvPicPr>
          <p:nvPr/>
        </p:nvPicPr>
        <p:blipFill>
          <a:blip r:embed="rId24"/>
          <a:stretch>
            <a:fillRect/>
          </a:stretch>
        </p:blipFill>
        <p:spPr>
          <a:xfrm>
            <a:off x="8115031" y="6349346"/>
            <a:ext cx="284021" cy="312620"/>
          </a:xfrm>
          <a:prstGeom prst="rect">
            <a:avLst/>
          </a:prstGeom>
        </p:spPr>
      </p:pic>
      <p:pic>
        <p:nvPicPr>
          <p:cNvPr id="33" name="Afbeelding 32">
            <a:hlinkClick r:id="rId25" action="ppaction://hlinksldjump"/>
            <a:extLst>
              <a:ext uri="{FF2B5EF4-FFF2-40B4-BE49-F238E27FC236}">
                <a16:creationId xmlns:a16="http://schemas.microsoft.com/office/drawing/2014/main" id="{6EAD4AB9-C46A-8F36-392A-F77617D28FCF}"/>
              </a:ext>
            </a:extLst>
          </p:cNvPr>
          <p:cNvPicPr>
            <a:picLocks noChangeAspect="1"/>
          </p:cNvPicPr>
          <p:nvPr/>
        </p:nvPicPr>
        <p:blipFill>
          <a:blip r:embed="rId26"/>
          <a:stretch>
            <a:fillRect/>
          </a:stretch>
        </p:blipFill>
        <p:spPr>
          <a:xfrm flipH="1">
            <a:off x="7402793" y="6345086"/>
            <a:ext cx="325344" cy="329489"/>
          </a:xfrm>
          <a:prstGeom prst="rect">
            <a:avLst/>
          </a:prstGeom>
        </p:spPr>
      </p:pic>
      <p:pic>
        <p:nvPicPr>
          <p:cNvPr id="34" name="Afbeelding 33" descr="Afbeelding met zwart, duisternis&#10;&#10;Automatisch gegenereerde beschrijving">
            <a:hlinkClick r:id="rId27" action="ppaction://hlinksldjump"/>
            <a:extLst>
              <a:ext uri="{FF2B5EF4-FFF2-40B4-BE49-F238E27FC236}">
                <a16:creationId xmlns:a16="http://schemas.microsoft.com/office/drawing/2014/main" id="{0DDE1491-FE2C-0E0C-453F-33C6BF0493A6}"/>
              </a:ext>
            </a:extLst>
          </p:cNvPr>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757404" y="6322409"/>
            <a:ext cx="331617" cy="331617"/>
          </a:xfrm>
          <a:prstGeom prst="rect">
            <a:avLst/>
          </a:prstGeom>
        </p:spPr>
      </p:pic>
    </p:spTree>
    <p:extLst>
      <p:ext uri="{BB962C8B-B14F-4D97-AF65-F5344CB8AC3E}">
        <p14:creationId xmlns:p14="http://schemas.microsoft.com/office/powerpoint/2010/main" val="76482544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631963" cy="507560"/>
          </a:xfrm>
        </p:spPr>
        <p:txBody>
          <a:bodyPr/>
          <a:lstStyle/>
          <a:p>
            <a:r>
              <a:rPr lang="nl-NL" dirty="0">
                <a:latin typeface="Calibri" panose="020F0502020204030204" pitchFamily="34" charset="0"/>
                <a:cs typeface="Calibri" panose="020F0502020204030204" pitchFamily="34" charset="0"/>
              </a:rPr>
              <a:t>Opdracht 7b: bestudeer het voorbeeld (1)</a:t>
            </a:r>
            <a:br>
              <a:rPr lang="nl-NL" dirty="0"/>
            </a:br>
            <a:endParaRPr lang="nl-NL" dirty="0"/>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3"/>
          <a:stretch>
            <a:fillRect/>
          </a:stretch>
        </p:blipFill>
        <p:spPr>
          <a:xfrm>
            <a:off x="838199" y="2282"/>
            <a:ext cx="1152604" cy="1201230"/>
          </a:xfrm>
          <a:prstGeom prst="rect">
            <a:avLst/>
          </a:prstGeom>
        </p:spPr>
      </p:pic>
      <p:pic>
        <p:nvPicPr>
          <p:cNvPr id="29" name="Graphic 28">
            <a:hlinkClick r:id="" action="ppaction://hlinkshowjump?jump=nextslide"/>
            <a:extLst>
              <a:ext uri="{FF2B5EF4-FFF2-40B4-BE49-F238E27FC236}">
                <a16:creationId xmlns:a16="http://schemas.microsoft.com/office/drawing/2014/main" id="{314BFEDB-B146-B401-7AF7-97C3F9E59B2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684001" y="6364827"/>
            <a:ext cx="304800" cy="304800"/>
          </a:xfrm>
          <a:prstGeom prst="rect">
            <a:avLst/>
          </a:prstGeom>
        </p:spPr>
      </p:pic>
      <p:sp>
        <p:nvSpPr>
          <p:cNvPr id="10" name="Tekstvak 9">
            <a:extLst>
              <a:ext uri="{FF2B5EF4-FFF2-40B4-BE49-F238E27FC236}">
                <a16:creationId xmlns:a16="http://schemas.microsoft.com/office/drawing/2014/main" id="{EF18C648-E922-1041-F016-2B0AFB9DBA34}"/>
              </a:ext>
            </a:extLst>
          </p:cNvPr>
          <p:cNvSpPr txBox="1"/>
          <p:nvPr/>
        </p:nvSpPr>
        <p:spPr>
          <a:xfrm>
            <a:off x="8534400" y="1130805"/>
            <a:ext cx="3135086" cy="1477328"/>
          </a:xfrm>
          <a:prstGeom prst="rect">
            <a:avLst/>
          </a:prstGeom>
          <a:noFill/>
        </p:spPr>
        <p:txBody>
          <a:bodyPr wrap="square" rtlCol="0">
            <a:spAutoFit/>
          </a:bodyPr>
          <a:lstStyle/>
          <a:p>
            <a:r>
              <a:rPr lang="nl-NL" sz="1800" dirty="0">
                <a:effectLst/>
                <a:latin typeface="Calibri" panose="020F0502020204030204" pitchFamily="34" charset="0"/>
                <a:cs typeface="Calibri" panose="020F0502020204030204" pitchFamily="34" charset="0"/>
              </a:rPr>
              <a:t>Stop de vraag: ‘Wat is de invloed van reclame op het eetgedrag?’ in het vragenmachientje </a:t>
            </a:r>
            <a:endParaRPr lang="nl-NL" dirty="0">
              <a:latin typeface="Calibri" panose="020F0502020204030204" pitchFamily="34" charset="0"/>
              <a:cs typeface="Calibri" panose="020F0502020204030204" pitchFamily="34" charset="0"/>
            </a:endParaRPr>
          </a:p>
          <a:p>
            <a:endParaRPr lang="nl-NL" dirty="0"/>
          </a:p>
        </p:txBody>
      </p:sp>
      <p:pic>
        <p:nvPicPr>
          <p:cNvPr id="5" name="Afbeelding 4">
            <a:hlinkClick r:id="rId6" action="ppaction://hlinksldjump"/>
            <a:extLst>
              <a:ext uri="{FF2B5EF4-FFF2-40B4-BE49-F238E27FC236}">
                <a16:creationId xmlns:a16="http://schemas.microsoft.com/office/drawing/2014/main" id="{57F41391-7A69-6446-5957-804319F87B53}"/>
              </a:ext>
            </a:extLst>
          </p:cNvPr>
          <p:cNvPicPr>
            <a:picLocks noChangeAspect="1"/>
          </p:cNvPicPr>
          <p:nvPr/>
        </p:nvPicPr>
        <p:blipFill>
          <a:blip r:embed="rId7"/>
          <a:stretch>
            <a:fillRect/>
          </a:stretch>
        </p:blipFill>
        <p:spPr>
          <a:xfrm>
            <a:off x="1814173" y="6336180"/>
            <a:ext cx="331680" cy="331680"/>
          </a:xfrm>
          <a:prstGeom prst="rect">
            <a:avLst/>
          </a:prstGeom>
        </p:spPr>
      </p:pic>
      <p:pic>
        <p:nvPicPr>
          <p:cNvPr id="6" name="Afbeelding 5">
            <a:hlinkClick r:id="rId8" action="ppaction://hlinksldjump"/>
            <a:extLst>
              <a:ext uri="{FF2B5EF4-FFF2-40B4-BE49-F238E27FC236}">
                <a16:creationId xmlns:a16="http://schemas.microsoft.com/office/drawing/2014/main" id="{BD29603D-547E-4890-01EA-517E16EB022D}"/>
              </a:ext>
            </a:extLst>
          </p:cNvPr>
          <p:cNvPicPr>
            <a:picLocks noChangeAspect="1"/>
          </p:cNvPicPr>
          <p:nvPr/>
        </p:nvPicPr>
        <p:blipFill>
          <a:blip r:embed="rId9"/>
          <a:stretch>
            <a:fillRect/>
          </a:stretch>
        </p:blipFill>
        <p:spPr>
          <a:xfrm>
            <a:off x="2200186" y="6331225"/>
            <a:ext cx="361656" cy="350084"/>
          </a:xfrm>
          <a:prstGeom prst="rect">
            <a:avLst/>
          </a:prstGeom>
        </p:spPr>
      </p:pic>
      <p:pic>
        <p:nvPicPr>
          <p:cNvPr id="11" name="Afbeelding 10">
            <a:hlinkClick r:id="rId10" action="ppaction://hlinksldjump"/>
            <a:extLst>
              <a:ext uri="{FF2B5EF4-FFF2-40B4-BE49-F238E27FC236}">
                <a16:creationId xmlns:a16="http://schemas.microsoft.com/office/drawing/2014/main" id="{5DD03B9D-6C80-A8C9-D500-700C2281B2D0}"/>
              </a:ext>
            </a:extLst>
          </p:cNvPr>
          <p:cNvPicPr>
            <a:picLocks noChangeAspect="1"/>
          </p:cNvPicPr>
          <p:nvPr/>
        </p:nvPicPr>
        <p:blipFill>
          <a:blip r:embed="rId11"/>
          <a:stretch>
            <a:fillRect/>
          </a:stretch>
        </p:blipFill>
        <p:spPr>
          <a:xfrm flipH="1">
            <a:off x="2624687" y="6337948"/>
            <a:ext cx="331679" cy="331679"/>
          </a:xfrm>
          <a:prstGeom prst="rect">
            <a:avLst/>
          </a:prstGeom>
        </p:spPr>
      </p:pic>
      <p:pic>
        <p:nvPicPr>
          <p:cNvPr id="15" name="Afbeelding 14">
            <a:hlinkClick r:id="rId12" action="ppaction://hlinksldjump"/>
            <a:extLst>
              <a:ext uri="{FF2B5EF4-FFF2-40B4-BE49-F238E27FC236}">
                <a16:creationId xmlns:a16="http://schemas.microsoft.com/office/drawing/2014/main" id="{9A2153B1-4478-968D-0735-B54572FE4B3C}"/>
              </a:ext>
            </a:extLst>
          </p:cNvPr>
          <p:cNvPicPr>
            <a:picLocks noChangeAspect="1"/>
          </p:cNvPicPr>
          <p:nvPr/>
        </p:nvPicPr>
        <p:blipFill>
          <a:blip r:embed="rId13"/>
          <a:stretch>
            <a:fillRect/>
          </a:stretch>
        </p:blipFill>
        <p:spPr>
          <a:xfrm flipH="1">
            <a:off x="3024195" y="6337948"/>
            <a:ext cx="331679" cy="331679"/>
          </a:xfrm>
          <a:prstGeom prst="rect">
            <a:avLst/>
          </a:prstGeom>
        </p:spPr>
      </p:pic>
      <p:pic>
        <p:nvPicPr>
          <p:cNvPr id="16" name="Afbeelding 15">
            <a:hlinkClick r:id="rId14" action="ppaction://hlinksldjump"/>
            <a:extLst>
              <a:ext uri="{FF2B5EF4-FFF2-40B4-BE49-F238E27FC236}">
                <a16:creationId xmlns:a16="http://schemas.microsoft.com/office/drawing/2014/main" id="{11545BA2-7BA8-631F-F5B0-AD582D44B9FC}"/>
              </a:ext>
            </a:extLst>
          </p:cNvPr>
          <p:cNvPicPr>
            <a:picLocks noChangeAspect="1"/>
          </p:cNvPicPr>
          <p:nvPr/>
        </p:nvPicPr>
        <p:blipFill>
          <a:blip r:embed="rId15"/>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6" action="ppaction://hlinksldjump"/>
            <a:extLst>
              <a:ext uri="{FF2B5EF4-FFF2-40B4-BE49-F238E27FC236}">
                <a16:creationId xmlns:a16="http://schemas.microsoft.com/office/drawing/2014/main" id="{F78DE6DE-0DC9-7B06-97D0-12F738F0CB78}"/>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8" action="ppaction://hlinksldjump"/>
            <a:extLst>
              <a:ext uri="{FF2B5EF4-FFF2-40B4-BE49-F238E27FC236}">
                <a16:creationId xmlns:a16="http://schemas.microsoft.com/office/drawing/2014/main" id="{FFB644C2-3714-41A8-7EC0-69A39D4B0C5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1" name="Afbeelding 20">
            <a:hlinkClick r:id="rId20" action="ppaction://hlinksldjump"/>
            <a:extLst>
              <a:ext uri="{FF2B5EF4-FFF2-40B4-BE49-F238E27FC236}">
                <a16:creationId xmlns:a16="http://schemas.microsoft.com/office/drawing/2014/main" id="{BA761E06-CB2E-5FCF-8502-E294C055D378}"/>
              </a:ext>
            </a:extLst>
          </p:cNvPr>
          <p:cNvPicPr>
            <a:picLocks noChangeAspect="1"/>
          </p:cNvPicPr>
          <p:nvPr/>
        </p:nvPicPr>
        <p:blipFill>
          <a:blip r:embed="rId21"/>
          <a:stretch>
            <a:fillRect/>
          </a:stretch>
        </p:blipFill>
        <p:spPr>
          <a:xfrm>
            <a:off x="1421440" y="6343395"/>
            <a:ext cx="331680" cy="326373"/>
          </a:xfrm>
          <a:prstGeom prst="rect">
            <a:avLst/>
          </a:prstGeom>
        </p:spPr>
      </p:pic>
      <p:pic>
        <p:nvPicPr>
          <p:cNvPr id="22" name="Afbeelding 21">
            <a:hlinkClick r:id="rId22" action="ppaction://hlinksldjump"/>
            <a:extLst>
              <a:ext uri="{FF2B5EF4-FFF2-40B4-BE49-F238E27FC236}">
                <a16:creationId xmlns:a16="http://schemas.microsoft.com/office/drawing/2014/main" id="{D35D9081-2EA3-1E26-C6C0-1E866531B14D}"/>
              </a:ext>
            </a:extLst>
          </p:cNvPr>
          <p:cNvPicPr>
            <a:picLocks noChangeAspect="1"/>
          </p:cNvPicPr>
          <p:nvPr/>
        </p:nvPicPr>
        <p:blipFill>
          <a:blip r:embed="rId23"/>
          <a:stretch>
            <a:fillRect/>
          </a:stretch>
        </p:blipFill>
        <p:spPr>
          <a:xfrm flipH="1">
            <a:off x="634022" y="6341577"/>
            <a:ext cx="325344" cy="329489"/>
          </a:xfrm>
          <a:prstGeom prst="rect">
            <a:avLst/>
          </a:prstGeom>
        </p:spPr>
      </p:pic>
      <p:sp>
        <p:nvSpPr>
          <p:cNvPr id="23" name="Tekstvak 22">
            <a:extLst>
              <a:ext uri="{FF2B5EF4-FFF2-40B4-BE49-F238E27FC236}">
                <a16:creationId xmlns:a16="http://schemas.microsoft.com/office/drawing/2014/main" id="{4C2F5DBA-3949-79CD-5099-F959C92E0607}"/>
              </a:ext>
            </a:extLst>
          </p:cNvPr>
          <p:cNvSpPr txBox="1"/>
          <p:nvPr/>
        </p:nvSpPr>
        <p:spPr>
          <a:xfrm>
            <a:off x="1947937" y="5891657"/>
            <a:ext cx="4979574"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24" action="ppaction://hlinksldjump">
                  <a:extLst>
                    <a:ext uri="{A12FA001-AC4F-418D-AE19-62706E023703}">
                      <ahyp:hlinkClr xmlns:ahyp="http://schemas.microsoft.com/office/drawing/2018/hyperlinkcolor" val="tx"/>
                    </a:ext>
                  </a:extLst>
                </a:hlinkClick>
              </a:rPr>
              <a:t>Terug naar Opdracht 7: maak een onderzoeksvraag</a:t>
            </a:r>
            <a:endParaRPr lang="nl-NL" dirty="0">
              <a:solidFill>
                <a:srgbClr val="0070C0"/>
              </a:solidFill>
              <a:latin typeface="MuseoSans"/>
            </a:endParaRPr>
          </a:p>
        </p:txBody>
      </p:sp>
      <p:pic>
        <p:nvPicPr>
          <p:cNvPr id="12" name="Afbeelding 11">
            <a:extLst>
              <a:ext uri="{FF2B5EF4-FFF2-40B4-BE49-F238E27FC236}">
                <a16:creationId xmlns:a16="http://schemas.microsoft.com/office/drawing/2014/main" id="{A0E009AE-4592-7B7F-35C4-2FAB5C108B18}"/>
              </a:ext>
            </a:extLst>
          </p:cNvPr>
          <p:cNvPicPr>
            <a:picLocks noChangeAspect="1"/>
          </p:cNvPicPr>
          <p:nvPr/>
        </p:nvPicPr>
        <p:blipFill>
          <a:blip r:embed="rId25"/>
          <a:stretch>
            <a:fillRect/>
          </a:stretch>
        </p:blipFill>
        <p:spPr>
          <a:xfrm>
            <a:off x="2037523" y="933636"/>
            <a:ext cx="6198799" cy="4851233"/>
          </a:xfrm>
          <a:prstGeom prst="rect">
            <a:avLst/>
          </a:prstGeom>
        </p:spPr>
      </p:pic>
    </p:spTree>
    <p:extLst>
      <p:ext uri="{BB962C8B-B14F-4D97-AF65-F5344CB8AC3E}">
        <p14:creationId xmlns:p14="http://schemas.microsoft.com/office/powerpoint/2010/main" val="38245672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631963" cy="507560"/>
          </a:xfrm>
        </p:spPr>
        <p:txBody>
          <a:bodyPr/>
          <a:lstStyle/>
          <a:p>
            <a:r>
              <a:rPr lang="nl-NL" dirty="0">
                <a:latin typeface="Calibri" panose="020F0502020204030204" pitchFamily="34" charset="0"/>
                <a:cs typeface="Calibri" panose="020F0502020204030204" pitchFamily="34" charset="0"/>
              </a:rPr>
              <a:t>Opdracht 7b: bestudeer het voorbeeld (2)</a:t>
            </a:r>
            <a:br>
              <a:rPr lang="nl-NL" dirty="0"/>
            </a:br>
            <a:endParaRPr lang="nl-NL" dirty="0"/>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3"/>
          <a:stretch>
            <a:fillRect/>
          </a:stretch>
        </p:blipFill>
        <p:spPr>
          <a:xfrm>
            <a:off x="838199" y="2282"/>
            <a:ext cx="1152604" cy="1201230"/>
          </a:xfrm>
          <a:prstGeom prst="rect">
            <a:avLst/>
          </a:prstGeom>
        </p:spPr>
      </p:pic>
      <p:sp>
        <p:nvSpPr>
          <p:cNvPr id="10" name="Tekstvak 9">
            <a:extLst>
              <a:ext uri="{FF2B5EF4-FFF2-40B4-BE49-F238E27FC236}">
                <a16:creationId xmlns:a16="http://schemas.microsoft.com/office/drawing/2014/main" id="{EF18C648-E922-1041-F016-2B0AFB9DBA34}"/>
              </a:ext>
            </a:extLst>
          </p:cNvPr>
          <p:cNvSpPr txBox="1"/>
          <p:nvPr/>
        </p:nvSpPr>
        <p:spPr>
          <a:xfrm>
            <a:off x="8534400" y="1130805"/>
            <a:ext cx="3135086" cy="1477328"/>
          </a:xfrm>
          <a:prstGeom prst="rect">
            <a:avLst/>
          </a:prstGeom>
          <a:noFill/>
        </p:spPr>
        <p:txBody>
          <a:bodyPr wrap="square" rtlCol="0">
            <a:spAutoFit/>
          </a:bodyPr>
          <a:lstStyle/>
          <a:p>
            <a:r>
              <a:rPr lang="nl-NL" sz="1800" dirty="0">
                <a:effectLst/>
                <a:latin typeface="Calibri" panose="020F0502020204030204" pitchFamily="34" charset="0"/>
                <a:cs typeface="Calibri" panose="020F0502020204030204" pitchFamily="34" charset="0"/>
              </a:rPr>
              <a:t>Stop de vraag: ‘Wat is de invloed van reclame op het eetgedrag?’ in het vragenmachientje </a:t>
            </a:r>
            <a:endParaRPr lang="nl-NL" dirty="0">
              <a:latin typeface="Calibri" panose="020F0502020204030204" pitchFamily="34" charset="0"/>
              <a:cs typeface="Calibri" panose="020F0502020204030204" pitchFamily="34" charset="0"/>
            </a:endParaRPr>
          </a:p>
          <a:p>
            <a:endParaRPr lang="nl-NL" dirty="0"/>
          </a:p>
        </p:txBody>
      </p:sp>
      <p:pic>
        <p:nvPicPr>
          <p:cNvPr id="5" name="Afbeelding 4">
            <a:hlinkClick r:id="rId4" action="ppaction://hlinksldjump"/>
            <a:extLst>
              <a:ext uri="{FF2B5EF4-FFF2-40B4-BE49-F238E27FC236}">
                <a16:creationId xmlns:a16="http://schemas.microsoft.com/office/drawing/2014/main" id="{DD97802E-68A7-57F2-11A8-04144A507C1F}"/>
              </a:ext>
            </a:extLst>
          </p:cNvPr>
          <p:cNvPicPr>
            <a:picLocks noChangeAspect="1"/>
          </p:cNvPicPr>
          <p:nvPr/>
        </p:nvPicPr>
        <p:blipFill>
          <a:blip r:embed="rId5"/>
          <a:stretch>
            <a:fillRect/>
          </a:stretch>
        </p:blipFill>
        <p:spPr>
          <a:xfrm>
            <a:off x="1814173" y="6336180"/>
            <a:ext cx="331680" cy="331680"/>
          </a:xfrm>
          <a:prstGeom prst="rect">
            <a:avLst/>
          </a:prstGeom>
        </p:spPr>
      </p:pic>
      <p:pic>
        <p:nvPicPr>
          <p:cNvPr id="6" name="Afbeelding 5">
            <a:hlinkClick r:id="rId6" action="ppaction://hlinksldjump"/>
            <a:extLst>
              <a:ext uri="{FF2B5EF4-FFF2-40B4-BE49-F238E27FC236}">
                <a16:creationId xmlns:a16="http://schemas.microsoft.com/office/drawing/2014/main" id="{E715176C-F046-FFC4-9D55-156104963FFB}"/>
              </a:ext>
            </a:extLst>
          </p:cNvPr>
          <p:cNvPicPr>
            <a:picLocks noChangeAspect="1"/>
          </p:cNvPicPr>
          <p:nvPr/>
        </p:nvPicPr>
        <p:blipFill>
          <a:blip r:embed="rId7"/>
          <a:stretch>
            <a:fillRect/>
          </a:stretch>
        </p:blipFill>
        <p:spPr>
          <a:xfrm>
            <a:off x="2200186" y="6331225"/>
            <a:ext cx="361656" cy="350084"/>
          </a:xfrm>
          <a:prstGeom prst="rect">
            <a:avLst/>
          </a:prstGeom>
        </p:spPr>
      </p:pic>
      <p:pic>
        <p:nvPicPr>
          <p:cNvPr id="13" name="Afbeelding 12">
            <a:hlinkClick r:id="rId8" action="ppaction://hlinksldjump"/>
            <a:extLst>
              <a:ext uri="{FF2B5EF4-FFF2-40B4-BE49-F238E27FC236}">
                <a16:creationId xmlns:a16="http://schemas.microsoft.com/office/drawing/2014/main" id="{C49CC503-629D-BC72-64C6-E5E102F534E9}"/>
              </a:ext>
            </a:extLst>
          </p:cNvPr>
          <p:cNvPicPr>
            <a:picLocks noChangeAspect="1"/>
          </p:cNvPicPr>
          <p:nvPr/>
        </p:nvPicPr>
        <p:blipFill>
          <a:blip r:embed="rId9"/>
          <a:stretch>
            <a:fillRect/>
          </a:stretch>
        </p:blipFill>
        <p:spPr>
          <a:xfrm flipH="1">
            <a:off x="2624687" y="6337948"/>
            <a:ext cx="331679" cy="331679"/>
          </a:xfrm>
          <a:prstGeom prst="rect">
            <a:avLst/>
          </a:prstGeom>
        </p:spPr>
      </p:pic>
      <p:pic>
        <p:nvPicPr>
          <p:cNvPr id="15" name="Afbeelding 14">
            <a:hlinkClick r:id="rId10" action="ppaction://hlinksldjump"/>
            <a:extLst>
              <a:ext uri="{FF2B5EF4-FFF2-40B4-BE49-F238E27FC236}">
                <a16:creationId xmlns:a16="http://schemas.microsoft.com/office/drawing/2014/main" id="{DC973C5D-0260-031F-E28F-BAAED32A123A}"/>
              </a:ext>
            </a:extLst>
          </p:cNvPr>
          <p:cNvPicPr>
            <a:picLocks noChangeAspect="1"/>
          </p:cNvPicPr>
          <p:nvPr/>
        </p:nvPicPr>
        <p:blipFill>
          <a:blip r:embed="rId11"/>
          <a:stretch>
            <a:fillRect/>
          </a:stretch>
        </p:blipFill>
        <p:spPr>
          <a:xfrm flipH="1">
            <a:off x="3024195" y="6337948"/>
            <a:ext cx="331679" cy="331679"/>
          </a:xfrm>
          <a:prstGeom prst="rect">
            <a:avLst/>
          </a:prstGeom>
        </p:spPr>
      </p:pic>
      <p:pic>
        <p:nvPicPr>
          <p:cNvPr id="16" name="Afbeelding 15">
            <a:hlinkClick r:id="rId12" action="ppaction://hlinksldjump"/>
            <a:extLst>
              <a:ext uri="{FF2B5EF4-FFF2-40B4-BE49-F238E27FC236}">
                <a16:creationId xmlns:a16="http://schemas.microsoft.com/office/drawing/2014/main" id="{1B3D8E36-13BB-FE4F-2B1F-9B9ECA04C6F1}"/>
              </a:ext>
            </a:extLst>
          </p:cNvPr>
          <p:cNvPicPr>
            <a:picLocks noChangeAspect="1"/>
          </p:cNvPicPr>
          <p:nvPr/>
        </p:nvPicPr>
        <p:blipFill>
          <a:blip r:embed="rId13"/>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4" action="ppaction://hlinksldjump"/>
            <a:extLst>
              <a:ext uri="{FF2B5EF4-FFF2-40B4-BE49-F238E27FC236}">
                <a16:creationId xmlns:a16="http://schemas.microsoft.com/office/drawing/2014/main" id="{CE39C305-6C49-CDFB-4D33-626F1CCDD6C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6" action="ppaction://hlinksldjump"/>
            <a:extLst>
              <a:ext uri="{FF2B5EF4-FFF2-40B4-BE49-F238E27FC236}">
                <a16:creationId xmlns:a16="http://schemas.microsoft.com/office/drawing/2014/main" id="{B9BD76BE-A5FA-5065-A851-C2825B48294B}"/>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1" name="Afbeelding 20">
            <a:hlinkClick r:id="rId18" action="ppaction://hlinksldjump"/>
            <a:extLst>
              <a:ext uri="{FF2B5EF4-FFF2-40B4-BE49-F238E27FC236}">
                <a16:creationId xmlns:a16="http://schemas.microsoft.com/office/drawing/2014/main" id="{F898C26F-E0B9-B7B8-9CAC-225AD856D647}"/>
              </a:ext>
            </a:extLst>
          </p:cNvPr>
          <p:cNvPicPr>
            <a:picLocks noChangeAspect="1"/>
          </p:cNvPicPr>
          <p:nvPr/>
        </p:nvPicPr>
        <p:blipFill>
          <a:blip r:embed="rId19"/>
          <a:stretch>
            <a:fillRect/>
          </a:stretch>
        </p:blipFill>
        <p:spPr>
          <a:xfrm>
            <a:off x="1421440" y="6343395"/>
            <a:ext cx="331680" cy="326373"/>
          </a:xfrm>
          <a:prstGeom prst="rect">
            <a:avLst/>
          </a:prstGeom>
        </p:spPr>
      </p:pic>
      <p:pic>
        <p:nvPicPr>
          <p:cNvPr id="22" name="Afbeelding 21">
            <a:hlinkClick r:id="rId20" action="ppaction://hlinksldjump"/>
            <a:extLst>
              <a:ext uri="{FF2B5EF4-FFF2-40B4-BE49-F238E27FC236}">
                <a16:creationId xmlns:a16="http://schemas.microsoft.com/office/drawing/2014/main" id="{BC895E01-E431-0ACB-BE95-164A79FD0213}"/>
              </a:ext>
            </a:extLst>
          </p:cNvPr>
          <p:cNvPicPr>
            <a:picLocks noChangeAspect="1"/>
          </p:cNvPicPr>
          <p:nvPr/>
        </p:nvPicPr>
        <p:blipFill>
          <a:blip r:embed="rId21"/>
          <a:stretch>
            <a:fillRect/>
          </a:stretch>
        </p:blipFill>
        <p:spPr>
          <a:xfrm flipH="1">
            <a:off x="634022" y="6341577"/>
            <a:ext cx="325344" cy="329489"/>
          </a:xfrm>
          <a:prstGeom prst="rect">
            <a:avLst/>
          </a:prstGeom>
        </p:spPr>
      </p:pic>
      <p:pic>
        <p:nvPicPr>
          <p:cNvPr id="24" name="Graphic 23">
            <a:hlinkClick r:id="" action="ppaction://hlinkshowjump?jump=previousslide"/>
            <a:extLst>
              <a:ext uri="{FF2B5EF4-FFF2-40B4-BE49-F238E27FC236}">
                <a16:creationId xmlns:a16="http://schemas.microsoft.com/office/drawing/2014/main" id="{0E791197-D0E7-8979-77D8-72E09AB61A85}"/>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rot="10800000">
            <a:off x="203199" y="6356352"/>
            <a:ext cx="304800" cy="304800"/>
          </a:xfrm>
          <a:prstGeom prst="rect">
            <a:avLst/>
          </a:prstGeom>
        </p:spPr>
      </p:pic>
      <p:sp>
        <p:nvSpPr>
          <p:cNvPr id="8" name="Tekstvak 7">
            <a:extLst>
              <a:ext uri="{FF2B5EF4-FFF2-40B4-BE49-F238E27FC236}">
                <a16:creationId xmlns:a16="http://schemas.microsoft.com/office/drawing/2014/main" id="{E331A0BA-3546-81C1-682B-B7DBB3A93BF0}"/>
              </a:ext>
            </a:extLst>
          </p:cNvPr>
          <p:cNvSpPr txBox="1"/>
          <p:nvPr/>
        </p:nvSpPr>
        <p:spPr>
          <a:xfrm>
            <a:off x="1947937" y="5891657"/>
            <a:ext cx="4979574"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24" action="ppaction://hlinksldjump">
                  <a:extLst>
                    <a:ext uri="{A12FA001-AC4F-418D-AE19-62706E023703}">
                      <ahyp:hlinkClr xmlns:ahyp="http://schemas.microsoft.com/office/drawing/2018/hyperlinkcolor" val="tx"/>
                    </a:ext>
                  </a:extLst>
                </a:hlinkClick>
              </a:rPr>
              <a:t>Terug naar Opdracht 7: maak een onderzoeksvraag</a:t>
            </a:r>
            <a:endParaRPr lang="nl-NL" dirty="0">
              <a:solidFill>
                <a:srgbClr val="0070C0"/>
              </a:solidFill>
              <a:latin typeface="MuseoSans"/>
            </a:endParaRPr>
          </a:p>
        </p:txBody>
      </p:sp>
      <p:pic>
        <p:nvPicPr>
          <p:cNvPr id="12" name="Afbeelding 11">
            <a:extLst>
              <a:ext uri="{FF2B5EF4-FFF2-40B4-BE49-F238E27FC236}">
                <a16:creationId xmlns:a16="http://schemas.microsoft.com/office/drawing/2014/main" id="{2E5FEA05-EE05-320F-8572-2F5F927B8883}"/>
              </a:ext>
            </a:extLst>
          </p:cNvPr>
          <p:cNvPicPr>
            <a:picLocks noChangeAspect="1"/>
          </p:cNvPicPr>
          <p:nvPr/>
        </p:nvPicPr>
        <p:blipFill>
          <a:blip r:embed="rId25"/>
          <a:stretch>
            <a:fillRect/>
          </a:stretch>
        </p:blipFill>
        <p:spPr>
          <a:xfrm>
            <a:off x="2009635" y="1171724"/>
            <a:ext cx="6226687" cy="4534652"/>
          </a:xfrm>
          <a:prstGeom prst="rect">
            <a:avLst/>
          </a:prstGeom>
        </p:spPr>
      </p:pic>
    </p:spTree>
    <p:extLst>
      <p:ext uri="{BB962C8B-B14F-4D97-AF65-F5344CB8AC3E}">
        <p14:creationId xmlns:p14="http://schemas.microsoft.com/office/powerpoint/2010/main" val="13379021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Opdracht 7c: formuleer het doel van het onderzoek (1)</a:t>
            </a: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3"/>
          <a:stretch>
            <a:fillRect/>
          </a:stretch>
        </p:blipFill>
        <p:spPr>
          <a:xfrm>
            <a:off x="838199" y="2282"/>
            <a:ext cx="1152604" cy="1201230"/>
          </a:xfrm>
          <a:prstGeom prst="rect">
            <a:avLst/>
          </a:prstGeom>
        </p:spPr>
      </p:pic>
      <p:sp>
        <p:nvSpPr>
          <p:cNvPr id="13" name="Tijdelijke aanduiding voor inhoud 2">
            <a:extLst>
              <a:ext uri="{FF2B5EF4-FFF2-40B4-BE49-F238E27FC236}">
                <a16:creationId xmlns:a16="http://schemas.microsoft.com/office/drawing/2014/main" id="{066D5EBC-C71D-F590-490D-D3CD14E5AE95}"/>
              </a:ext>
            </a:extLst>
          </p:cNvPr>
          <p:cNvSpPr>
            <a:spLocks noGrp="1"/>
          </p:cNvSpPr>
          <p:nvPr>
            <p:ph idx="1"/>
          </p:nvPr>
        </p:nvSpPr>
        <p:spPr>
          <a:xfrm>
            <a:off x="838201" y="1420755"/>
            <a:ext cx="8231153" cy="3735964"/>
          </a:xfrm>
        </p:spPr>
        <p:txBody>
          <a:bodyPr/>
          <a:lstStyle/>
          <a:p>
            <a:pPr marL="4763" indent="-4763">
              <a:lnSpc>
                <a:spcPct val="100000"/>
              </a:lnSpc>
              <a:buNone/>
              <a:tabLst>
                <a:tab pos="38100" algn="l"/>
              </a:tabLst>
            </a:pPr>
            <a:r>
              <a:rPr lang="nl-NL" sz="1800" dirty="0">
                <a:effectLst/>
                <a:latin typeface="Calibri" panose="020F0502020204030204" pitchFamily="34" charset="0"/>
                <a:ea typeface="Calibri" panose="020F0502020204030204" pitchFamily="34" charset="0"/>
                <a:cs typeface="Arial" panose="020B0604020202020204" pitchFamily="34" charset="0"/>
              </a:rPr>
              <a:t>Welke soorten onderzoeksvragen hebben jullie tot nu toe bedacht en wat is het doel dat daarbij hoort? Het volgende schema met voorbeelden kan je helpen:</a:t>
            </a:r>
            <a:r>
              <a:rPr lang="nl-NL" dirty="0">
                <a:effectLst/>
              </a:rPr>
              <a:t> </a:t>
            </a:r>
          </a:p>
          <a:p>
            <a:pPr marL="711200" indent="-711200">
              <a:lnSpc>
                <a:spcPct val="100000"/>
              </a:lnSpc>
              <a:buNone/>
            </a:pPr>
            <a:endParaRPr lang="nl-NL" dirty="0">
              <a:solidFill>
                <a:srgbClr val="0070C0"/>
              </a:solidFill>
            </a:endParaRPr>
          </a:p>
          <a:p>
            <a:pPr marL="711200" indent="-711200">
              <a:lnSpc>
                <a:spcPct val="100000"/>
              </a:lnSpc>
              <a:buNone/>
            </a:pPr>
            <a:endParaRPr lang="nl-NL" dirty="0">
              <a:solidFill>
                <a:srgbClr val="0070C0"/>
              </a:solidFill>
            </a:endParaRPr>
          </a:p>
          <a:p>
            <a:pPr marL="711200" indent="-711200">
              <a:lnSpc>
                <a:spcPct val="100000"/>
              </a:lnSpc>
              <a:buNone/>
            </a:pPr>
            <a:endParaRPr lang="nl-NL" dirty="0"/>
          </a:p>
          <a:p>
            <a:pPr marL="711200" indent="-711200">
              <a:lnSpc>
                <a:spcPct val="100000"/>
              </a:lnSpc>
              <a:buNone/>
            </a:pPr>
            <a:endParaRPr lang="nl-NL" dirty="0"/>
          </a:p>
          <a:p>
            <a:pPr marL="711200" indent="-711200">
              <a:lnSpc>
                <a:spcPct val="100000"/>
              </a:lnSpc>
              <a:buNone/>
            </a:pPr>
            <a:endParaRPr lang="nl-NL" dirty="0"/>
          </a:p>
          <a:p>
            <a:pPr marL="711200" indent="-711200">
              <a:lnSpc>
                <a:spcPct val="100000"/>
              </a:lnSpc>
              <a:buNone/>
            </a:pPr>
            <a:endParaRPr lang="nl-NL" dirty="0"/>
          </a:p>
          <a:p>
            <a:pPr marL="711200" indent="-711200">
              <a:lnSpc>
                <a:spcPct val="100000"/>
              </a:lnSpc>
              <a:buNone/>
            </a:pPr>
            <a:endParaRPr lang="nl-NL" dirty="0"/>
          </a:p>
          <a:p>
            <a:pPr marL="711200" indent="-711200">
              <a:lnSpc>
                <a:spcPct val="100000"/>
              </a:lnSpc>
              <a:buNone/>
            </a:pPr>
            <a:endParaRPr lang="nl-NL" dirty="0"/>
          </a:p>
          <a:p>
            <a:pPr marL="0" indent="0">
              <a:lnSpc>
                <a:spcPct val="100000"/>
              </a:lnSpc>
              <a:buNone/>
            </a:pPr>
            <a:endParaRPr lang="nl-NL" dirty="0">
              <a:solidFill>
                <a:srgbClr val="0070C0"/>
              </a:solidFill>
              <a:latin typeface="MuseoSans"/>
              <a:hlinkClick r:id="rId4" action="ppaction://hlinksldjump">
                <a:extLst>
                  <a:ext uri="{A12FA001-AC4F-418D-AE19-62706E023703}">
                    <ahyp:hlinkClr xmlns:ahyp="http://schemas.microsoft.com/office/drawing/2018/hyperlinkcolor" val="tx"/>
                  </a:ext>
                </a:extLst>
              </a:hlinkClick>
            </a:endParaRPr>
          </a:p>
          <a:p>
            <a:pPr marL="0" indent="0">
              <a:lnSpc>
                <a:spcPct val="100000"/>
              </a:lnSpc>
              <a:buNone/>
            </a:pPr>
            <a:endParaRPr lang="nl-NL" dirty="0">
              <a:solidFill>
                <a:srgbClr val="0070C0"/>
              </a:solidFill>
              <a:latin typeface="MuseoSans"/>
              <a:hlinkClick r:id="rId4" action="ppaction://hlinksldjump">
                <a:extLst>
                  <a:ext uri="{A12FA001-AC4F-418D-AE19-62706E023703}">
                    <ahyp:hlinkClr xmlns:ahyp="http://schemas.microsoft.com/office/drawing/2018/hyperlinkcolor" val="tx"/>
                  </a:ext>
                </a:extLst>
              </a:hlinkClick>
            </a:endParaRPr>
          </a:p>
          <a:p>
            <a:pPr marL="0" indent="0">
              <a:lnSpc>
                <a:spcPct val="100000"/>
              </a:lnSpc>
              <a:buNone/>
            </a:pPr>
            <a:endParaRPr lang="nl-NL" dirty="0">
              <a:solidFill>
                <a:srgbClr val="0070C0"/>
              </a:solidFill>
              <a:latin typeface="MuseoSans"/>
              <a:hlinkClick r:id="rId4" action="ppaction://hlinksldjump">
                <a:extLst>
                  <a:ext uri="{A12FA001-AC4F-418D-AE19-62706E023703}">
                    <ahyp:hlinkClr xmlns:ahyp="http://schemas.microsoft.com/office/drawing/2018/hyperlinkcolor" val="tx"/>
                  </a:ext>
                </a:extLst>
              </a:hlinkClick>
            </a:endParaRPr>
          </a:p>
          <a:p>
            <a:pPr marL="0" indent="0">
              <a:lnSpc>
                <a:spcPct val="100000"/>
              </a:lnSpc>
              <a:buNone/>
            </a:pPr>
            <a:endParaRPr lang="nl-NL" dirty="0">
              <a:solidFill>
                <a:srgbClr val="0070C0"/>
              </a:solidFill>
              <a:latin typeface="MuseoSans"/>
              <a:hlinkClick r:id="rId4" action="ppaction://hlinksldjump">
                <a:extLst>
                  <a:ext uri="{A12FA001-AC4F-418D-AE19-62706E023703}">
                    <ahyp:hlinkClr xmlns:ahyp="http://schemas.microsoft.com/office/drawing/2018/hyperlinkcolor" val="tx"/>
                  </a:ext>
                </a:extLst>
              </a:hlinkClick>
            </a:endParaRPr>
          </a:p>
        </p:txBody>
      </p:sp>
      <p:graphicFrame>
        <p:nvGraphicFramePr>
          <p:cNvPr id="10" name="Tabel 9">
            <a:extLst>
              <a:ext uri="{FF2B5EF4-FFF2-40B4-BE49-F238E27FC236}">
                <a16:creationId xmlns:a16="http://schemas.microsoft.com/office/drawing/2014/main" id="{7F4A21CF-2BCF-BCA6-A5F3-E7010B6E5F7C}"/>
              </a:ext>
            </a:extLst>
          </p:cNvPr>
          <p:cNvGraphicFramePr>
            <a:graphicFrameLocks noGrp="1"/>
          </p:cNvGraphicFramePr>
          <p:nvPr>
            <p:extLst>
              <p:ext uri="{D42A27DB-BD31-4B8C-83A1-F6EECF244321}">
                <p14:modId xmlns:p14="http://schemas.microsoft.com/office/powerpoint/2010/main" val="1659995311"/>
              </p:ext>
            </p:extLst>
          </p:nvPr>
        </p:nvGraphicFramePr>
        <p:xfrm>
          <a:off x="838199" y="2085411"/>
          <a:ext cx="8075646" cy="4018280"/>
        </p:xfrm>
        <a:graphic>
          <a:graphicData uri="http://schemas.openxmlformats.org/drawingml/2006/table">
            <a:tbl>
              <a:tblPr firstRow="1" bandRow="1">
                <a:tableStyleId>{5C22544A-7EE6-4342-B048-85BDC9FD1C3A}</a:tableStyleId>
              </a:tblPr>
              <a:tblGrid>
                <a:gridCol w="1799254">
                  <a:extLst>
                    <a:ext uri="{9D8B030D-6E8A-4147-A177-3AD203B41FA5}">
                      <a16:colId xmlns:a16="http://schemas.microsoft.com/office/drawing/2014/main" val="3164278836"/>
                    </a:ext>
                  </a:extLst>
                </a:gridCol>
                <a:gridCol w="2108718">
                  <a:extLst>
                    <a:ext uri="{9D8B030D-6E8A-4147-A177-3AD203B41FA5}">
                      <a16:colId xmlns:a16="http://schemas.microsoft.com/office/drawing/2014/main" val="3362472446"/>
                    </a:ext>
                  </a:extLst>
                </a:gridCol>
                <a:gridCol w="2021633">
                  <a:extLst>
                    <a:ext uri="{9D8B030D-6E8A-4147-A177-3AD203B41FA5}">
                      <a16:colId xmlns:a16="http://schemas.microsoft.com/office/drawing/2014/main" val="2193984630"/>
                    </a:ext>
                  </a:extLst>
                </a:gridCol>
                <a:gridCol w="2146041">
                  <a:extLst>
                    <a:ext uri="{9D8B030D-6E8A-4147-A177-3AD203B41FA5}">
                      <a16:colId xmlns:a16="http://schemas.microsoft.com/office/drawing/2014/main" val="1947611415"/>
                    </a:ext>
                  </a:extLst>
                </a:gridCol>
              </a:tblGrid>
              <a:tr h="370840">
                <a:tc>
                  <a:txBody>
                    <a:bodyPr/>
                    <a:lstStyle/>
                    <a:p>
                      <a:r>
                        <a:rPr lang="nl-NL" sz="1100" b="1">
                          <a:solidFill>
                            <a:srgbClr val="FFFFFF"/>
                          </a:solidFill>
                          <a:effectLst/>
                          <a:latin typeface="Calibri" panose="020F0502020204030204" pitchFamily="34" charset="0"/>
                          <a:ea typeface="Calibri" panose="020F0502020204030204" pitchFamily="34" charset="0"/>
                          <a:cs typeface="Arial" panose="020B0604020202020204" pitchFamily="34" charset="0"/>
                        </a:rPr>
                        <a:t>Doel onderzoek</a:t>
                      </a:r>
                      <a:r>
                        <a:rPr lang="nl-NL" sz="110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7D8B"/>
                    </a:solidFill>
                  </a:tcPr>
                </a:tc>
                <a:tc>
                  <a:txBody>
                    <a:bodyPr/>
                    <a:lstStyle/>
                    <a:p>
                      <a:r>
                        <a:rPr lang="nl-NL" sz="11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Uitleg</a:t>
                      </a:r>
                      <a:r>
                        <a:rPr lang="nl-NL" sz="11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7D8B"/>
                    </a:solidFill>
                  </a:tcPr>
                </a:tc>
                <a:tc>
                  <a:txBody>
                    <a:bodyPr/>
                    <a:lstStyle/>
                    <a:p>
                      <a:r>
                        <a:rPr lang="nl-NL" sz="11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Typen vragen</a:t>
                      </a:r>
                      <a:r>
                        <a:rPr lang="nl-NL" sz="11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7D8B"/>
                    </a:solidFill>
                  </a:tcPr>
                </a:tc>
                <a:tc>
                  <a:txBody>
                    <a:bodyPr/>
                    <a:lstStyle/>
                    <a:p>
                      <a:r>
                        <a:rPr lang="nl-NL" sz="1100" b="1" i="1">
                          <a:solidFill>
                            <a:srgbClr val="FFFFFF"/>
                          </a:solidFill>
                          <a:effectLst/>
                          <a:latin typeface="Calibri" panose="020F0502020204030204" pitchFamily="34" charset="0"/>
                          <a:ea typeface="Calibri" panose="020F0502020204030204" pitchFamily="34" charset="0"/>
                          <a:cs typeface="Arial" panose="020B0604020202020204" pitchFamily="34" charset="0"/>
                        </a:rPr>
                        <a:t>Voorbeeld onderzoeksvraag</a:t>
                      </a:r>
                      <a:r>
                        <a:rPr lang="nl-NL" sz="110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7D8B"/>
                    </a:solidFill>
                  </a:tcPr>
                </a:tc>
                <a:extLst>
                  <a:ext uri="{0D108BD9-81ED-4DB2-BD59-A6C34878D82A}">
                    <a16:rowId xmlns:a16="http://schemas.microsoft.com/office/drawing/2014/main" val="3150523277"/>
                  </a:ext>
                </a:extLst>
              </a:tr>
              <a:tr h="370840">
                <a:tc>
                  <a:txBody>
                    <a:bodyPr/>
                    <a:lstStyle/>
                    <a:p>
                      <a:pPr>
                        <a:lnSpc>
                          <a:spcPts val="1300"/>
                        </a:lnSpc>
                      </a:pPr>
                      <a:r>
                        <a:rPr lang="nl-NL" sz="1000" spc="10" dirty="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Beschrijvend </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00"/>
                        </a:lnSpc>
                      </a:pPr>
                      <a:r>
                        <a:rPr lang="nl-NL" sz="1000" spc="1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Met je onderzoek verken je een variabele of breng je die in kaart. </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ts val="1100"/>
                        </a:lnSpc>
                        <a:buFont typeface="Symbol" pitchFamily="2" charset="2"/>
                        <a:buChar char=""/>
                      </a:pPr>
                      <a:r>
                        <a:rPr lang="nl-NL" sz="1000" spc="10">
                          <a:solidFill>
                            <a:srgbClr val="000000"/>
                          </a:solidFill>
                          <a:effectLst/>
                          <a:latin typeface="Calibri Light" panose="020F0302020204030204" pitchFamily="34" charset="0"/>
                          <a:ea typeface="Calibri" panose="020F0502020204030204" pitchFamily="34" charset="0"/>
                          <a:cs typeface="Arial" panose="020B0604020202020204" pitchFamily="34" charset="0"/>
                        </a:rPr>
                        <a:t>Welke eigenschappen heeft … ? </a:t>
                      </a:r>
                    </a:p>
                    <a:p>
                      <a:pPr marL="342900" lvl="0" indent="-342900">
                        <a:lnSpc>
                          <a:spcPts val="1100"/>
                        </a:lnSpc>
                        <a:buFont typeface="Symbol" pitchFamily="2" charset="2"/>
                        <a:buChar char=""/>
                      </a:pPr>
                      <a:r>
                        <a:rPr lang="nl-NL" sz="1000" spc="10">
                          <a:solidFill>
                            <a:srgbClr val="000000"/>
                          </a:solidFill>
                          <a:effectLst/>
                          <a:latin typeface="Calibri Light" panose="020F0302020204030204" pitchFamily="34" charset="0"/>
                          <a:ea typeface="Calibri" panose="020F0502020204030204" pitchFamily="34" charset="0"/>
                          <a:cs typeface="Arial" panose="020B0604020202020204" pitchFamily="34" charset="0"/>
                        </a:rPr>
                        <a:t>Wat is de vorm van … ? </a:t>
                      </a:r>
                    </a:p>
                    <a:p>
                      <a:pPr marL="342900" lvl="0" indent="-342900">
                        <a:lnSpc>
                          <a:spcPts val="1100"/>
                        </a:lnSpc>
                        <a:buFont typeface="Symbol" pitchFamily="2" charset="2"/>
                        <a:buChar char=""/>
                      </a:pPr>
                      <a:r>
                        <a:rPr lang="nl-NL" sz="1000" spc="10">
                          <a:solidFill>
                            <a:srgbClr val="000000"/>
                          </a:solidFill>
                          <a:effectLst/>
                          <a:latin typeface="Calibri Light" panose="020F0302020204030204" pitchFamily="34" charset="0"/>
                          <a:ea typeface="Calibri" panose="020F0502020204030204" pitchFamily="34" charset="0"/>
                          <a:cs typeface="Arial" panose="020B0604020202020204" pitchFamily="34" charset="0"/>
                        </a:rPr>
                        <a:t>Wie of wat is verantwoordelijk voor … ? </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00"/>
                        </a:lnSpc>
                      </a:pPr>
                      <a:r>
                        <a:rPr lang="nl-NL" sz="1000" spc="1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Welke factoren zorgden het afgelopen jaar voor de economische groei in de glastuinbouw in Nederland? </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0844134"/>
                  </a:ext>
                </a:extLst>
              </a:tr>
              <a:tr h="370840">
                <a:tc>
                  <a:txBody>
                    <a:bodyPr/>
                    <a:lstStyle/>
                    <a:p>
                      <a:pPr>
                        <a:lnSpc>
                          <a:spcPts val="1300"/>
                        </a:lnSpc>
                      </a:pPr>
                      <a:r>
                        <a:rPr lang="nl-NL" sz="1000" spc="10" dirty="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Vergelijkend </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00"/>
                        </a:lnSpc>
                      </a:pPr>
                      <a:r>
                        <a:rPr lang="nl-NL" sz="1000" spc="1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Met je onderzoek vergelijk je overeenkomsten of verschillen tussen twee of meer dingen.</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ts val="1100"/>
                        </a:lnSpc>
                        <a:buFont typeface="Symbol" pitchFamily="2" charset="2"/>
                        <a:buChar char=""/>
                      </a:pPr>
                      <a:r>
                        <a:rPr lang="nl-NL" sz="1000" spc="10">
                          <a:solidFill>
                            <a:srgbClr val="000000"/>
                          </a:solidFill>
                          <a:effectLst/>
                          <a:latin typeface="Calibri Light" panose="020F0302020204030204" pitchFamily="34" charset="0"/>
                          <a:ea typeface="Calibri" panose="020F0502020204030204" pitchFamily="34" charset="0"/>
                          <a:cs typeface="Arial" panose="020B0604020202020204" pitchFamily="34" charset="0"/>
                        </a:rPr>
                        <a:t>In hoeverre verschilt … ? </a:t>
                      </a:r>
                    </a:p>
                    <a:p>
                      <a:pPr marL="342900" lvl="0" indent="-342900">
                        <a:lnSpc>
                          <a:spcPts val="1100"/>
                        </a:lnSpc>
                        <a:buFont typeface="Symbol" pitchFamily="2" charset="2"/>
                        <a:buChar char=""/>
                      </a:pPr>
                      <a:r>
                        <a:rPr lang="nl-NL" sz="1000" spc="10">
                          <a:solidFill>
                            <a:srgbClr val="000000"/>
                          </a:solidFill>
                          <a:effectLst/>
                          <a:latin typeface="Calibri Light" panose="020F0302020204030204" pitchFamily="34" charset="0"/>
                          <a:ea typeface="Calibri" panose="020F0502020204030204" pitchFamily="34" charset="0"/>
                          <a:cs typeface="Arial" panose="020B0604020202020204" pitchFamily="34" charset="0"/>
                        </a:rPr>
                        <a:t>Wat zijn de overeenkomsten tussen … ? </a:t>
                      </a:r>
                    </a:p>
                    <a:p>
                      <a:pPr marL="342900" lvl="0" indent="-342900">
                        <a:lnSpc>
                          <a:spcPts val="1100"/>
                        </a:lnSpc>
                        <a:buFont typeface="Symbol" pitchFamily="2" charset="2"/>
                        <a:buChar char=""/>
                      </a:pPr>
                      <a:r>
                        <a:rPr lang="nl-NL" sz="1000" spc="10">
                          <a:solidFill>
                            <a:srgbClr val="000000"/>
                          </a:solidFill>
                          <a:effectLst/>
                          <a:latin typeface="Calibri Light" panose="020F0302020204030204" pitchFamily="34" charset="0"/>
                          <a:ea typeface="Calibri" panose="020F0502020204030204" pitchFamily="34" charset="0"/>
                          <a:cs typeface="Arial" panose="020B0604020202020204" pitchFamily="34" charset="0"/>
                        </a:rPr>
                        <a:t>Vanuit welk perspectief zijn er verschillen tussen … en … ? </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00"/>
                        </a:lnSpc>
                      </a:pPr>
                      <a:r>
                        <a:rPr lang="nl-NL" sz="1000" spc="1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Wat zijn verschillen tussen de economische groei in de glastuinbouw van de randstad en het platteland in Nederland in het afgelopen half jaar? </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5376764"/>
                  </a:ext>
                </a:extLst>
              </a:tr>
              <a:tr h="370840">
                <a:tc>
                  <a:txBody>
                    <a:bodyPr/>
                    <a:lstStyle/>
                    <a:p>
                      <a:pPr>
                        <a:lnSpc>
                          <a:spcPts val="1300"/>
                        </a:lnSpc>
                      </a:pPr>
                      <a:r>
                        <a:rPr lang="nl-NL" sz="1000" spc="1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Definiërend </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00"/>
                        </a:lnSpc>
                      </a:pPr>
                      <a:r>
                        <a:rPr lang="nl-NL" sz="1000" spc="1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Met je onderzoek bepaal je de verhouding van een variabele tot een bepaalde klasse.</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ts val="1100"/>
                        </a:lnSpc>
                        <a:buFont typeface="Symbol" pitchFamily="2" charset="2"/>
                        <a:buChar char=""/>
                      </a:pPr>
                      <a:r>
                        <a:rPr lang="nl-NL" sz="1000" spc="10">
                          <a:solidFill>
                            <a:srgbClr val="000000"/>
                          </a:solidFill>
                          <a:effectLst/>
                          <a:latin typeface="Calibri Light" panose="020F0302020204030204" pitchFamily="34" charset="0"/>
                          <a:ea typeface="Calibri" panose="020F0502020204030204" pitchFamily="34" charset="0"/>
                          <a:cs typeface="Arial" panose="020B0604020202020204" pitchFamily="34" charset="0"/>
                        </a:rPr>
                        <a:t>In welke klasse kan … ondergebracht worden? </a:t>
                      </a:r>
                    </a:p>
                    <a:p>
                      <a:pPr marL="342900" lvl="0" indent="-342900">
                        <a:lnSpc>
                          <a:spcPts val="1100"/>
                        </a:lnSpc>
                        <a:buFont typeface="Symbol" pitchFamily="2" charset="2"/>
                        <a:buChar char=""/>
                      </a:pPr>
                      <a:r>
                        <a:rPr lang="nl-NL" sz="1000" spc="10">
                          <a:solidFill>
                            <a:srgbClr val="000000"/>
                          </a:solidFill>
                          <a:effectLst/>
                          <a:latin typeface="Calibri Light" panose="020F0302020204030204" pitchFamily="34" charset="0"/>
                          <a:ea typeface="Calibri" panose="020F0502020204030204" pitchFamily="34" charset="0"/>
                          <a:cs typeface="Arial" panose="020B0604020202020204" pitchFamily="34" charset="0"/>
                        </a:rPr>
                        <a:t>Hoe kan … getypeerd worden? </a:t>
                      </a:r>
                    </a:p>
                    <a:p>
                      <a:pPr marL="342900" lvl="0" indent="-342900">
                        <a:lnSpc>
                          <a:spcPts val="1100"/>
                        </a:lnSpc>
                        <a:buFont typeface="Symbol" pitchFamily="2" charset="2"/>
                        <a:buChar char=""/>
                      </a:pPr>
                      <a:r>
                        <a:rPr lang="nl-NL" sz="1000" spc="10">
                          <a:solidFill>
                            <a:srgbClr val="000000"/>
                          </a:solidFill>
                          <a:effectLst/>
                          <a:latin typeface="Calibri Light" panose="020F0302020204030204" pitchFamily="34" charset="0"/>
                          <a:ea typeface="Calibri" panose="020F0502020204030204" pitchFamily="34" charset="0"/>
                          <a:cs typeface="Arial" panose="020B0604020202020204" pitchFamily="34" charset="0"/>
                        </a:rPr>
                        <a:t>In hoeverre is … onderdeel van … ? </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00"/>
                        </a:lnSpc>
                      </a:pPr>
                      <a:r>
                        <a:rPr lang="nl-NL" sz="1000" spc="1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In hoeverre passen de klimaatontwikkelingen van Nederland in de afgelopen tien jaar bij het zeeklimaat? </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8822245"/>
                  </a:ext>
                </a:extLst>
              </a:tr>
              <a:tr h="370840">
                <a:tc>
                  <a:txBody>
                    <a:bodyPr/>
                    <a:lstStyle/>
                    <a:p>
                      <a:pPr>
                        <a:lnSpc>
                          <a:spcPts val="1300"/>
                        </a:lnSpc>
                      </a:pPr>
                      <a:r>
                        <a:rPr lang="nl-NL" sz="1000" spc="1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Verklarend </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00"/>
                        </a:lnSpc>
                      </a:pPr>
                      <a:r>
                        <a:rPr lang="nl-NL" sz="1000" spc="1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Met je onderzoek zoek je een verklaring voor een variabele of een verband tussen variabelen.</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ts val="1100"/>
                        </a:lnSpc>
                        <a:buFont typeface="Symbol" pitchFamily="2" charset="2"/>
                        <a:buChar char=""/>
                      </a:pPr>
                      <a:r>
                        <a:rPr lang="nl-NL" sz="1000" spc="10">
                          <a:solidFill>
                            <a:srgbClr val="000000"/>
                          </a:solidFill>
                          <a:effectLst/>
                          <a:latin typeface="Calibri Light" panose="020F0302020204030204" pitchFamily="34" charset="0"/>
                          <a:ea typeface="Calibri" panose="020F0502020204030204" pitchFamily="34" charset="0"/>
                          <a:cs typeface="Arial" panose="020B0604020202020204" pitchFamily="34" charset="0"/>
                        </a:rPr>
                        <a:t>Wat zijn de oorzaken van … ? </a:t>
                      </a:r>
                    </a:p>
                    <a:p>
                      <a:pPr marL="342900" lvl="0" indent="-342900">
                        <a:lnSpc>
                          <a:spcPts val="1100"/>
                        </a:lnSpc>
                        <a:buFont typeface="Symbol" pitchFamily="2" charset="2"/>
                        <a:buChar char=""/>
                      </a:pPr>
                      <a:r>
                        <a:rPr lang="nl-NL" sz="1000" spc="10">
                          <a:solidFill>
                            <a:srgbClr val="000000"/>
                          </a:solidFill>
                          <a:effectLst/>
                          <a:latin typeface="Calibri Light" panose="020F0302020204030204" pitchFamily="34" charset="0"/>
                          <a:ea typeface="Calibri" panose="020F0502020204030204" pitchFamily="34" charset="0"/>
                          <a:cs typeface="Arial" panose="020B0604020202020204" pitchFamily="34" charset="0"/>
                        </a:rPr>
                        <a:t>Hoe kan het gebeuren dat … ? </a:t>
                      </a:r>
                    </a:p>
                    <a:p>
                      <a:pPr marL="342900" lvl="0" indent="-342900">
                        <a:lnSpc>
                          <a:spcPts val="1100"/>
                        </a:lnSpc>
                        <a:buFont typeface="Symbol" pitchFamily="2" charset="2"/>
                        <a:buChar char=""/>
                      </a:pPr>
                      <a:r>
                        <a:rPr lang="nl-NL" sz="1000" spc="10">
                          <a:solidFill>
                            <a:srgbClr val="000000"/>
                          </a:solidFill>
                          <a:effectLst/>
                          <a:latin typeface="Calibri Light" panose="020F0302020204030204" pitchFamily="34" charset="0"/>
                          <a:ea typeface="Calibri" panose="020F0502020204030204" pitchFamily="34" charset="0"/>
                          <a:cs typeface="Arial" panose="020B0604020202020204" pitchFamily="34" charset="0"/>
                        </a:rPr>
                        <a:t>Welke gevolgen heeft … ? </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00"/>
                        </a:lnSpc>
                      </a:pPr>
                      <a:r>
                        <a:rPr lang="nl-NL" sz="1000" spc="10" dirty="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Welke factoren zorgden het afgelopen jaar in Nederland voor economische groei? </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1452503"/>
                  </a:ext>
                </a:extLst>
              </a:tr>
            </a:tbl>
          </a:graphicData>
        </a:graphic>
      </p:graphicFrame>
      <p:pic>
        <p:nvPicPr>
          <p:cNvPr id="5" name="Afbeelding 4">
            <a:hlinkClick r:id="rId5" action="ppaction://hlinksldjump"/>
            <a:extLst>
              <a:ext uri="{FF2B5EF4-FFF2-40B4-BE49-F238E27FC236}">
                <a16:creationId xmlns:a16="http://schemas.microsoft.com/office/drawing/2014/main" id="{ED11C9DD-3152-5ED8-2621-2859B8ABC9EB}"/>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11" name="Afbeelding 10">
            <a:hlinkClick r:id="rId7" action="ppaction://hlinksldjump"/>
            <a:extLst>
              <a:ext uri="{FF2B5EF4-FFF2-40B4-BE49-F238E27FC236}">
                <a16:creationId xmlns:a16="http://schemas.microsoft.com/office/drawing/2014/main" id="{D5C74D2F-E447-4EC7-02C9-E44A0368E827}"/>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6" name="Afbeelding 15">
            <a:hlinkClick r:id="rId9" action="ppaction://hlinksldjump"/>
            <a:extLst>
              <a:ext uri="{FF2B5EF4-FFF2-40B4-BE49-F238E27FC236}">
                <a16:creationId xmlns:a16="http://schemas.microsoft.com/office/drawing/2014/main" id="{EBB04EA4-CD6B-CC64-6CAE-B200122E6D2E}"/>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7" name="Afbeelding 16">
            <a:hlinkClick r:id="rId11" action="ppaction://hlinksldjump"/>
            <a:extLst>
              <a:ext uri="{FF2B5EF4-FFF2-40B4-BE49-F238E27FC236}">
                <a16:creationId xmlns:a16="http://schemas.microsoft.com/office/drawing/2014/main" id="{4478A84B-674F-2155-3CB6-925801A79A12}"/>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8" name="Afbeelding 17">
            <a:hlinkClick r:id="rId13" action="ppaction://hlinksldjump"/>
            <a:extLst>
              <a:ext uri="{FF2B5EF4-FFF2-40B4-BE49-F238E27FC236}">
                <a16:creationId xmlns:a16="http://schemas.microsoft.com/office/drawing/2014/main" id="{66CC3632-0522-97C2-A4A3-3D7AED80EC4D}"/>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21" name="Afbeelding 20" descr="Afbeelding met tekst, logo, schermopname, ontwerp&#10;&#10;Automatisch gegenereerde beschrijving">
            <a:hlinkClick r:id="rId15" action="ppaction://hlinksldjump"/>
            <a:extLst>
              <a:ext uri="{FF2B5EF4-FFF2-40B4-BE49-F238E27FC236}">
                <a16:creationId xmlns:a16="http://schemas.microsoft.com/office/drawing/2014/main" id="{3D5E00E5-6CBA-FC59-4DF1-99C60FCA4F5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22" name="Afbeelding 21" descr="Afbeelding met tekst, logo, Graphics, Lettertype&#10;&#10;Automatisch gegenereerde beschrijving">
            <a:hlinkClick r:id="rId17" action="ppaction://hlinksldjump"/>
            <a:extLst>
              <a:ext uri="{FF2B5EF4-FFF2-40B4-BE49-F238E27FC236}">
                <a16:creationId xmlns:a16="http://schemas.microsoft.com/office/drawing/2014/main" id="{B8138516-C457-0929-EC2E-D8B3F98FD42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3" name="Afbeelding 22">
            <a:hlinkClick r:id="rId19" action="ppaction://hlinksldjump"/>
            <a:extLst>
              <a:ext uri="{FF2B5EF4-FFF2-40B4-BE49-F238E27FC236}">
                <a16:creationId xmlns:a16="http://schemas.microsoft.com/office/drawing/2014/main" id="{EEFEF2AF-AEDF-0397-8361-FCAF9360071F}"/>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40EDB91-2894-8F7F-FD76-B188EF9443B1}"/>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3" name="Graphic 2">
            <a:hlinkClick r:id="" action="ppaction://hlinkshowjump?jump=nextslide"/>
            <a:extLst>
              <a:ext uri="{FF2B5EF4-FFF2-40B4-BE49-F238E27FC236}">
                <a16:creationId xmlns:a16="http://schemas.microsoft.com/office/drawing/2014/main" id="{9ADA8A4C-EFA8-E9B3-6753-EF1FBB919598}"/>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1684001" y="6364827"/>
            <a:ext cx="304800" cy="304800"/>
          </a:xfrm>
          <a:prstGeom prst="rect">
            <a:avLst/>
          </a:prstGeom>
        </p:spPr>
      </p:pic>
      <p:sp>
        <p:nvSpPr>
          <p:cNvPr id="6" name="Tekstvak 5">
            <a:extLst>
              <a:ext uri="{FF2B5EF4-FFF2-40B4-BE49-F238E27FC236}">
                <a16:creationId xmlns:a16="http://schemas.microsoft.com/office/drawing/2014/main" id="{FF7F3073-77F9-23B7-51D2-1B19636E0347}"/>
              </a:ext>
            </a:extLst>
          </p:cNvPr>
          <p:cNvSpPr txBox="1"/>
          <p:nvPr/>
        </p:nvSpPr>
        <p:spPr>
          <a:xfrm>
            <a:off x="6290769" y="6298528"/>
            <a:ext cx="4979574"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25" action="ppaction://hlinksldjump">
                  <a:extLst>
                    <a:ext uri="{A12FA001-AC4F-418D-AE19-62706E023703}">
                      <ahyp:hlinkClr xmlns:ahyp="http://schemas.microsoft.com/office/drawing/2018/hyperlinkcolor" val="tx"/>
                    </a:ext>
                  </a:extLst>
                </a:hlinkClick>
              </a:rPr>
              <a:t>Terug naar Opdracht 7: maak een onderzoeksvraag</a:t>
            </a:r>
            <a:endParaRPr lang="nl-NL" dirty="0">
              <a:solidFill>
                <a:srgbClr val="0070C0"/>
              </a:solidFill>
              <a:latin typeface="MuseoSans"/>
            </a:endParaRPr>
          </a:p>
        </p:txBody>
      </p:sp>
    </p:spTree>
    <p:extLst>
      <p:ext uri="{BB962C8B-B14F-4D97-AF65-F5344CB8AC3E}">
        <p14:creationId xmlns:p14="http://schemas.microsoft.com/office/powerpoint/2010/main" val="27776973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Opdracht 7c: formuleer het doel van het onderzoek (2)</a:t>
            </a: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3"/>
          <a:stretch>
            <a:fillRect/>
          </a:stretch>
        </p:blipFill>
        <p:spPr>
          <a:xfrm>
            <a:off x="838199" y="2282"/>
            <a:ext cx="1152604" cy="1201230"/>
          </a:xfrm>
          <a:prstGeom prst="rect">
            <a:avLst/>
          </a:prstGeom>
        </p:spPr>
      </p:pic>
      <p:sp>
        <p:nvSpPr>
          <p:cNvPr id="13" name="Tijdelijke aanduiding voor inhoud 2">
            <a:extLst>
              <a:ext uri="{FF2B5EF4-FFF2-40B4-BE49-F238E27FC236}">
                <a16:creationId xmlns:a16="http://schemas.microsoft.com/office/drawing/2014/main" id="{066D5EBC-C71D-F590-490D-D3CD14E5AE95}"/>
              </a:ext>
            </a:extLst>
          </p:cNvPr>
          <p:cNvSpPr>
            <a:spLocks noGrp="1"/>
          </p:cNvSpPr>
          <p:nvPr>
            <p:ph idx="1"/>
          </p:nvPr>
        </p:nvSpPr>
        <p:spPr>
          <a:xfrm>
            <a:off x="838201" y="1420755"/>
            <a:ext cx="8231153" cy="3735964"/>
          </a:xfrm>
        </p:spPr>
        <p:txBody>
          <a:bodyPr/>
          <a:lstStyle/>
          <a:p>
            <a:pPr marL="4763" indent="-4763">
              <a:lnSpc>
                <a:spcPct val="100000"/>
              </a:lnSpc>
              <a:buNone/>
              <a:tabLst>
                <a:tab pos="38100" algn="l"/>
              </a:tabLst>
            </a:pPr>
            <a:endParaRPr lang="nl-NL" dirty="0">
              <a:effectLst/>
            </a:endParaRPr>
          </a:p>
          <a:p>
            <a:pPr marL="711200" indent="-711200">
              <a:lnSpc>
                <a:spcPct val="100000"/>
              </a:lnSpc>
              <a:buNone/>
            </a:pPr>
            <a:endParaRPr lang="nl-NL" dirty="0">
              <a:solidFill>
                <a:srgbClr val="0070C0"/>
              </a:solidFill>
            </a:endParaRPr>
          </a:p>
          <a:p>
            <a:pPr marL="711200" indent="-711200">
              <a:lnSpc>
                <a:spcPct val="100000"/>
              </a:lnSpc>
              <a:buNone/>
            </a:pPr>
            <a:endParaRPr lang="nl-NL" dirty="0">
              <a:solidFill>
                <a:srgbClr val="0070C0"/>
              </a:solidFill>
            </a:endParaRPr>
          </a:p>
          <a:p>
            <a:pPr marL="711200" indent="-711200">
              <a:lnSpc>
                <a:spcPct val="100000"/>
              </a:lnSpc>
              <a:buNone/>
            </a:pPr>
            <a:endParaRPr lang="nl-NL" dirty="0"/>
          </a:p>
          <a:p>
            <a:pPr marL="711200" indent="-711200">
              <a:lnSpc>
                <a:spcPct val="100000"/>
              </a:lnSpc>
              <a:buNone/>
            </a:pPr>
            <a:endParaRPr lang="nl-NL" dirty="0"/>
          </a:p>
          <a:p>
            <a:pPr marL="711200" indent="-711200">
              <a:lnSpc>
                <a:spcPct val="100000"/>
              </a:lnSpc>
              <a:buNone/>
            </a:pPr>
            <a:endParaRPr lang="nl-NL" dirty="0"/>
          </a:p>
          <a:p>
            <a:pPr marL="711200" indent="-711200">
              <a:lnSpc>
                <a:spcPct val="100000"/>
              </a:lnSpc>
              <a:buNone/>
            </a:pPr>
            <a:endParaRPr lang="nl-NL" dirty="0"/>
          </a:p>
          <a:p>
            <a:pPr marL="711200" indent="-711200">
              <a:lnSpc>
                <a:spcPct val="100000"/>
              </a:lnSpc>
              <a:buNone/>
            </a:pPr>
            <a:endParaRPr lang="nl-NL" dirty="0"/>
          </a:p>
          <a:p>
            <a:pPr marL="711200" indent="-711200">
              <a:lnSpc>
                <a:spcPct val="100000"/>
              </a:lnSpc>
              <a:buNone/>
            </a:pPr>
            <a:endParaRPr lang="nl-NL" dirty="0"/>
          </a:p>
          <a:p>
            <a:pPr marL="0" indent="0">
              <a:lnSpc>
                <a:spcPct val="100000"/>
              </a:lnSpc>
              <a:buNone/>
            </a:pPr>
            <a:endParaRPr lang="nl-NL" dirty="0">
              <a:solidFill>
                <a:srgbClr val="0070C0"/>
              </a:solidFill>
              <a:latin typeface="MuseoSans"/>
              <a:hlinkClick r:id="rId4" action="ppaction://hlinksldjump">
                <a:extLst>
                  <a:ext uri="{A12FA001-AC4F-418D-AE19-62706E023703}">
                    <ahyp:hlinkClr xmlns:ahyp="http://schemas.microsoft.com/office/drawing/2018/hyperlinkcolor" val="tx"/>
                  </a:ext>
                </a:extLst>
              </a:hlinkClick>
            </a:endParaRPr>
          </a:p>
          <a:p>
            <a:pPr marL="0" indent="0">
              <a:lnSpc>
                <a:spcPct val="100000"/>
              </a:lnSpc>
              <a:buNone/>
            </a:pPr>
            <a:endParaRPr lang="nl-NL" dirty="0">
              <a:solidFill>
                <a:srgbClr val="0070C0"/>
              </a:solidFill>
              <a:latin typeface="MuseoSans"/>
              <a:hlinkClick r:id="rId4" action="ppaction://hlinksldjump">
                <a:extLst>
                  <a:ext uri="{A12FA001-AC4F-418D-AE19-62706E023703}">
                    <ahyp:hlinkClr xmlns:ahyp="http://schemas.microsoft.com/office/drawing/2018/hyperlinkcolor" val="tx"/>
                  </a:ext>
                </a:extLst>
              </a:hlinkClick>
            </a:endParaRPr>
          </a:p>
          <a:p>
            <a:pPr marL="0" indent="0">
              <a:lnSpc>
                <a:spcPct val="100000"/>
              </a:lnSpc>
              <a:buNone/>
            </a:pPr>
            <a:endParaRPr lang="nl-NL" dirty="0">
              <a:solidFill>
                <a:srgbClr val="0070C0"/>
              </a:solidFill>
              <a:latin typeface="MuseoSans"/>
              <a:hlinkClick r:id="rId4" action="ppaction://hlinksldjump">
                <a:extLst>
                  <a:ext uri="{A12FA001-AC4F-418D-AE19-62706E023703}">
                    <ahyp:hlinkClr xmlns:ahyp="http://schemas.microsoft.com/office/drawing/2018/hyperlinkcolor" val="tx"/>
                  </a:ext>
                </a:extLst>
              </a:hlinkClick>
            </a:endParaRPr>
          </a:p>
          <a:p>
            <a:pPr marL="0" indent="0">
              <a:lnSpc>
                <a:spcPct val="100000"/>
              </a:lnSpc>
              <a:buNone/>
            </a:pPr>
            <a:endParaRPr lang="nl-NL" dirty="0">
              <a:solidFill>
                <a:srgbClr val="0070C0"/>
              </a:solidFill>
              <a:latin typeface="MuseoSans"/>
              <a:hlinkClick r:id="rId4" action="ppaction://hlinksldjump">
                <a:extLst>
                  <a:ext uri="{A12FA001-AC4F-418D-AE19-62706E023703}">
                    <ahyp:hlinkClr xmlns:ahyp="http://schemas.microsoft.com/office/drawing/2018/hyperlinkcolor" val="tx"/>
                  </a:ext>
                </a:extLst>
              </a:hlinkClick>
            </a:endParaRPr>
          </a:p>
        </p:txBody>
      </p:sp>
      <p:graphicFrame>
        <p:nvGraphicFramePr>
          <p:cNvPr id="10" name="Tabel 9">
            <a:extLst>
              <a:ext uri="{FF2B5EF4-FFF2-40B4-BE49-F238E27FC236}">
                <a16:creationId xmlns:a16="http://schemas.microsoft.com/office/drawing/2014/main" id="{7F4A21CF-2BCF-BCA6-A5F3-E7010B6E5F7C}"/>
              </a:ext>
            </a:extLst>
          </p:cNvPr>
          <p:cNvGraphicFramePr>
            <a:graphicFrameLocks noGrp="1"/>
          </p:cNvGraphicFramePr>
          <p:nvPr>
            <p:extLst>
              <p:ext uri="{D42A27DB-BD31-4B8C-83A1-F6EECF244321}">
                <p14:modId xmlns:p14="http://schemas.microsoft.com/office/powerpoint/2010/main" val="1634592724"/>
              </p:ext>
            </p:extLst>
          </p:nvPr>
        </p:nvGraphicFramePr>
        <p:xfrm>
          <a:off x="838199" y="1506913"/>
          <a:ext cx="8075646" cy="4674743"/>
        </p:xfrm>
        <a:graphic>
          <a:graphicData uri="http://schemas.openxmlformats.org/drawingml/2006/table">
            <a:tbl>
              <a:tblPr firstRow="1" bandRow="1">
                <a:tableStyleId>{5C22544A-7EE6-4342-B048-85BDC9FD1C3A}</a:tableStyleId>
              </a:tblPr>
              <a:tblGrid>
                <a:gridCol w="1799254">
                  <a:extLst>
                    <a:ext uri="{9D8B030D-6E8A-4147-A177-3AD203B41FA5}">
                      <a16:colId xmlns:a16="http://schemas.microsoft.com/office/drawing/2014/main" val="3164278836"/>
                    </a:ext>
                  </a:extLst>
                </a:gridCol>
                <a:gridCol w="2108718">
                  <a:extLst>
                    <a:ext uri="{9D8B030D-6E8A-4147-A177-3AD203B41FA5}">
                      <a16:colId xmlns:a16="http://schemas.microsoft.com/office/drawing/2014/main" val="3362472446"/>
                    </a:ext>
                  </a:extLst>
                </a:gridCol>
                <a:gridCol w="2021633">
                  <a:extLst>
                    <a:ext uri="{9D8B030D-6E8A-4147-A177-3AD203B41FA5}">
                      <a16:colId xmlns:a16="http://schemas.microsoft.com/office/drawing/2014/main" val="2193984630"/>
                    </a:ext>
                  </a:extLst>
                </a:gridCol>
                <a:gridCol w="2146041">
                  <a:extLst>
                    <a:ext uri="{9D8B030D-6E8A-4147-A177-3AD203B41FA5}">
                      <a16:colId xmlns:a16="http://schemas.microsoft.com/office/drawing/2014/main" val="1947611415"/>
                    </a:ext>
                  </a:extLst>
                </a:gridCol>
              </a:tblGrid>
              <a:tr h="370840">
                <a:tc>
                  <a:txBody>
                    <a:bodyPr/>
                    <a:lstStyle/>
                    <a:p>
                      <a:r>
                        <a:rPr lang="nl-NL" sz="11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Doel onderzoek</a:t>
                      </a:r>
                      <a:r>
                        <a:rPr lang="nl-NL" sz="11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7D8B"/>
                    </a:solidFill>
                  </a:tcPr>
                </a:tc>
                <a:tc>
                  <a:txBody>
                    <a:bodyPr/>
                    <a:lstStyle/>
                    <a:p>
                      <a:r>
                        <a:rPr lang="nl-NL" sz="11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Uitleg</a:t>
                      </a:r>
                      <a:r>
                        <a:rPr lang="nl-NL" sz="11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7D8B"/>
                    </a:solidFill>
                  </a:tcPr>
                </a:tc>
                <a:tc>
                  <a:txBody>
                    <a:bodyPr/>
                    <a:lstStyle/>
                    <a:p>
                      <a:r>
                        <a:rPr lang="nl-NL" sz="1100" b="1" dirty="0">
                          <a:solidFill>
                            <a:srgbClr val="FFFFFF"/>
                          </a:solidFill>
                          <a:effectLst/>
                          <a:latin typeface="Calibri" panose="020F0502020204030204" pitchFamily="34" charset="0"/>
                          <a:ea typeface="Calibri" panose="020F0502020204030204" pitchFamily="34" charset="0"/>
                          <a:cs typeface="Arial" panose="020B0604020202020204" pitchFamily="34" charset="0"/>
                        </a:rPr>
                        <a:t>Typen vragen</a:t>
                      </a:r>
                      <a:r>
                        <a:rPr lang="nl-NL" sz="1100" dirty="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nl-NL" sz="1200" dirty="0">
                        <a:effectLst/>
                        <a:latin typeface="Calibri" panose="020F0502020204030204" pitchFamily="34" charset="0"/>
                        <a:ea typeface="Calibri" panose="020F0502020204030204" pitchFamily="34" charset="0"/>
                        <a:cs typeface="Arial" panose="020B0604020202020204" pitchFamily="34" charset="0"/>
                      </a:endParaRP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7D8B"/>
                    </a:solidFill>
                  </a:tcPr>
                </a:tc>
                <a:tc>
                  <a:txBody>
                    <a:bodyPr/>
                    <a:lstStyle/>
                    <a:p>
                      <a:r>
                        <a:rPr lang="nl-NL" sz="1100" b="1" i="1">
                          <a:solidFill>
                            <a:srgbClr val="FFFFFF"/>
                          </a:solidFill>
                          <a:effectLst/>
                          <a:latin typeface="Calibri" panose="020F0502020204030204" pitchFamily="34" charset="0"/>
                          <a:ea typeface="Calibri" panose="020F0502020204030204" pitchFamily="34" charset="0"/>
                          <a:cs typeface="Arial" panose="020B0604020202020204" pitchFamily="34" charset="0"/>
                        </a:rPr>
                        <a:t>Voorbeeld onderzoeksvraag</a:t>
                      </a:r>
                      <a:r>
                        <a:rPr lang="nl-NL" sz="1100">
                          <a:solidFill>
                            <a:srgbClr val="FFFFFF"/>
                          </a:solidFill>
                          <a:effectLst/>
                          <a:latin typeface="Calibri" panose="020F0502020204030204" pitchFamily="34" charset="0"/>
                          <a:ea typeface="Calibri" panose="020F0502020204030204" pitchFamily="34" charset="0"/>
                          <a:cs typeface="Arial" panose="020B0604020202020204" pitchFamily="34" charset="0"/>
                        </a:rPr>
                        <a:t> </a:t>
                      </a:r>
                      <a:endParaRPr lang="nl-NL" sz="1200">
                        <a:effectLst/>
                        <a:latin typeface="Calibri" panose="020F0502020204030204" pitchFamily="34" charset="0"/>
                        <a:ea typeface="Calibri" panose="020F0502020204030204" pitchFamily="34" charset="0"/>
                        <a:cs typeface="Arial" panose="020B0604020202020204" pitchFamily="34" charset="0"/>
                      </a:endParaRP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107D8B"/>
                    </a:solidFill>
                  </a:tcPr>
                </a:tc>
                <a:extLst>
                  <a:ext uri="{0D108BD9-81ED-4DB2-BD59-A6C34878D82A}">
                    <a16:rowId xmlns:a16="http://schemas.microsoft.com/office/drawing/2014/main" val="3150523277"/>
                  </a:ext>
                </a:extLst>
              </a:tr>
              <a:tr h="370840">
                <a:tc>
                  <a:txBody>
                    <a:bodyPr/>
                    <a:lstStyle/>
                    <a:p>
                      <a:pPr>
                        <a:lnSpc>
                          <a:spcPts val="1300"/>
                        </a:lnSpc>
                      </a:pPr>
                      <a:r>
                        <a:rPr lang="nl-NL" sz="1000" spc="1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Voorspellend </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00"/>
                        </a:lnSpc>
                      </a:pPr>
                      <a:r>
                        <a:rPr lang="nl-NL" sz="1000" spc="1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Met je onderzoek maak je een inschatting over een gebeurtenis die of verschijnsel dat plaatsvindt in de toekomst.</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ts val="1100"/>
                        </a:lnSpc>
                        <a:buFont typeface="Symbol" pitchFamily="2" charset="2"/>
                        <a:buChar char=""/>
                      </a:pPr>
                      <a:r>
                        <a:rPr lang="nl-NL" sz="1000" spc="10">
                          <a:solidFill>
                            <a:srgbClr val="000000"/>
                          </a:solidFill>
                          <a:effectLst/>
                          <a:latin typeface="Calibri Light" panose="020F0302020204030204" pitchFamily="34" charset="0"/>
                          <a:ea typeface="Calibri" panose="020F0502020204030204" pitchFamily="34" charset="0"/>
                          <a:cs typeface="Arial" panose="020B0604020202020204" pitchFamily="34" charset="0"/>
                        </a:rPr>
                        <a:t>Wat verwachten … van … ? </a:t>
                      </a:r>
                    </a:p>
                    <a:p>
                      <a:pPr marL="342900" lvl="0" indent="-342900">
                        <a:lnSpc>
                          <a:spcPts val="1100"/>
                        </a:lnSpc>
                        <a:buFont typeface="Symbol" pitchFamily="2" charset="2"/>
                        <a:buChar char=""/>
                      </a:pPr>
                      <a:r>
                        <a:rPr lang="nl-NL" sz="1000" spc="10">
                          <a:solidFill>
                            <a:srgbClr val="000000"/>
                          </a:solidFill>
                          <a:effectLst/>
                          <a:latin typeface="Calibri Light" panose="020F0302020204030204" pitchFamily="34" charset="0"/>
                          <a:ea typeface="Calibri" panose="020F0502020204030204" pitchFamily="34" charset="0"/>
                          <a:cs typeface="Arial" panose="020B0604020202020204" pitchFamily="34" charset="0"/>
                        </a:rPr>
                        <a:t>In hoeverre is het zeker dat … ? </a:t>
                      </a:r>
                    </a:p>
                    <a:p>
                      <a:pPr marL="342900" lvl="0" indent="-342900">
                        <a:lnSpc>
                          <a:spcPts val="1100"/>
                        </a:lnSpc>
                        <a:buFont typeface="Symbol" pitchFamily="2" charset="2"/>
                        <a:buChar char=""/>
                      </a:pPr>
                      <a:r>
                        <a:rPr lang="nl-NL" sz="1000" spc="10">
                          <a:solidFill>
                            <a:srgbClr val="000000"/>
                          </a:solidFill>
                          <a:effectLst/>
                          <a:latin typeface="Calibri Light" panose="020F0302020204030204" pitchFamily="34" charset="0"/>
                          <a:ea typeface="Calibri" panose="020F0502020204030204" pitchFamily="34" charset="0"/>
                          <a:cs typeface="Arial" panose="020B0604020202020204" pitchFamily="34" charset="0"/>
                        </a:rPr>
                        <a:t>Waar leidt … toe? </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00"/>
                        </a:lnSpc>
                      </a:pPr>
                      <a:r>
                        <a:rPr lang="nl-NL" sz="1000" spc="1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Hoeveel moeten multinationals afkomstig uit Nederland investeren om de jeugd­werkloosheid in Nederland te verminderen? </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10844134"/>
                  </a:ext>
                </a:extLst>
              </a:tr>
              <a:tr h="370840">
                <a:tc>
                  <a:txBody>
                    <a:bodyPr/>
                    <a:lstStyle/>
                    <a:p>
                      <a:pPr>
                        <a:lnSpc>
                          <a:spcPts val="1300"/>
                        </a:lnSpc>
                      </a:pPr>
                      <a:r>
                        <a:rPr lang="nl-NL" sz="1000" spc="1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Toetsend </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00"/>
                        </a:lnSpc>
                      </a:pPr>
                      <a:r>
                        <a:rPr lang="nl-NL" sz="1000" spc="1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Met je onderzoek toets je of een bepaalde hypothese/theorie klopt en wat het effect ervan is. </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ts val="1100"/>
                        </a:lnSpc>
                        <a:buFont typeface="Symbol" pitchFamily="2" charset="2"/>
                        <a:buChar char=""/>
                      </a:pPr>
                      <a:r>
                        <a:rPr lang="nl-NL" sz="1000" spc="10">
                          <a:solidFill>
                            <a:srgbClr val="000000"/>
                          </a:solidFill>
                          <a:effectLst/>
                          <a:latin typeface="Calibri Light" panose="020F0302020204030204" pitchFamily="34" charset="0"/>
                          <a:ea typeface="Calibri" panose="020F0502020204030204" pitchFamily="34" charset="0"/>
                          <a:cs typeface="Arial" panose="020B0604020202020204" pitchFamily="34" charset="0"/>
                        </a:rPr>
                        <a:t>Is … succesvol gebleken? </a:t>
                      </a:r>
                    </a:p>
                    <a:p>
                      <a:pPr marL="342900" lvl="0" indent="-342900">
                        <a:lnSpc>
                          <a:spcPts val="1100"/>
                        </a:lnSpc>
                        <a:buFont typeface="Symbol" pitchFamily="2" charset="2"/>
                        <a:buChar char=""/>
                      </a:pPr>
                      <a:r>
                        <a:rPr lang="nl-NL" sz="1000" spc="10">
                          <a:solidFill>
                            <a:srgbClr val="000000"/>
                          </a:solidFill>
                          <a:effectLst/>
                          <a:latin typeface="Calibri Light" panose="020F0302020204030204" pitchFamily="34" charset="0"/>
                          <a:ea typeface="Calibri" panose="020F0502020204030204" pitchFamily="34" charset="0"/>
                          <a:cs typeface="Arial" panose="020B0604020202020204" pitchFamily="34" charset="0"/>
                        </a:rPr>
                        <a:t>Wordt het als prettig ervaren dat … ? </a:t>
                      </a:r>
                    </a:p>
                    <a:p>
                      <a:pPr marL="342900" lvl="0" indent="-342900">
                        <a:lnSpc>
                          <a:spcPts val="1100"/>
                        </a:lnSpc>
                        <a:buFont typeface="Symbol" pitchFamily="2" charset="2"/>
                        <a:buChar char=""/>
                      </a:pPr>
                      <a:r>
                        <a:rPr lang="nl-NL" sz="1000" spc="10">
                          <a:solidFill>
                            <a:srgbClr val="000000"/>
                          </a:solidFill>
                          <a:effectLst/>
                          <a:latin typeface="Calibri Light" panose="020F0302020204030204" pitchFamily="34" charset="0"/>
                          <a:ea typeface="Calibri" panose="020F0502020204030204" pitchFamily="34" charset="0"/>
                          <a:cs typeface="Arial" panose="020B0604020202020204" pitchFamily="34" charset="0"/>
                        </a:rPr>
                        <a:t>Wat is het effect van … ? </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00"/>
                        </a:lnSpc>
                      </a:pPr>
                      <a:r>
                        <a:rPr lang="nl-NL" sz="1000" spc="1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Nemen mensen in tijden van economische groei vaker het vliegtuig voor hun vakantie?</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1032149"/>
                  </a:ext>
                </a:extLst>
              </a:tr>
              <a:tr h="370840">
                <a:tc>
                  <a:txBody>
                    <a:bodyPr/>
                    <a:lstStyle/>
                    <a:p>
                      <a:pPr>
                        <a:lnSpc>
                          <a:spcPts val="1300"/>
                        </a:lnSpc>
                      </a:pPr>
                      <a:r>
                        <a:rPr lang="nl-NL" sz="1000" spc="1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Evaluerend </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00"/>
                        </a:lnSpc>
                      </a:pPr>
                      <a:r>
                        <a:rPr lang="nl-NL" sz="1000" spc="10" dirty="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Met je onderzoek beoordeel je een of meer variabelen ten opzichte een bepaalde norm.</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ts val="1100"/>
                        </a:lnSpc>
                        <a:buFont typeface="Symbol" pitchFamily="2" charset="2"/>
                        <a:buChar char=""/>
                      </a:pPr>
                      <a:r>
                        <a:rPr lang="nl-NL" sz="1000" spc="10">
                          <a:solidFill>
                            <a:srgbClr val="000000"/>
                          </a:solidFill>
                          <a:effectLst/>
                          <a:latin typeface="Calibri Light" panose="020F0302020204030204" pitchFamily="34" charset="0"/>
                          <a:ea typeface="Calibri" panose="020F0502020204030204" pitchFamily="34" charset="0"/>
                          <a:cs typeface="Arial" panose="020B0604020202020204" pitchFamily="34" charset="0"/>
                        </a:rPr>
                        <a:t>Wat is de waarde van … ? </a:t>
                      </a:r>
                    </a:p>
                    <a:p>
                      <a:pPr marL="342900" lvl="0" indent="-342900">
                        <a:lnSpc>
                          <a:spcPts val="1100"/>
                        </a:lnSpc>
                        <a:buFont typeface="Symbol" pitchFamily="2" charset="2"/>
                        <a:buChar char=""/>
                      </a:pPr>
                      <a:r>
                        <a:rPr lang="nl-NL" sz="1000" spc="10">
                          <a:solidFill>
                            <a:srgbClr val="000000"/>
                          </a:solidFill>
                          <a:effectLst/>
                          <a:latin typeface="Calibri Light" panose="020F0302020204030204" pitchFamily="34" charset="0"/>
                          <a:ea typeface="Calibri" panose="020F0502020204030204" pitchFamily="34" charset="0"/>
                          <a:cs typeface="Arial" panose="020B0604020202020204" pitchFamily="34" charset="0"/>
                        </a:rPr>
                        <a:t>Wat zijn voor- en nadelen van … ? </a:t>
                      </a:r>
                    </a:p>
                    <a:p>
                      <a:pPr marL="342900" lvl="0" indent="-342900">
                        <a:lnSpc>
                          <a:spcPts val="1100"/>
                        </a:lnSpc>
                        <a:buFont typeface="Symbol" pitchFamily="2" charset="2"/>
                        <a:buChar char=""/>
                      </a:pPr>
                      <a:r>
                        <a:rPr lang="nl-NL" sz="1000" spc="10">
                          <a:solidFill>
                            <a:srgbClr val="000000"/>
                          </a:solidFill>
                          <a:effectLst/>
                          <a:latin typeface="Calibri Light" panose="020F0302020204030204" pitchFamily="34" charset="0"/>
                          <a:ea typeface="Calibri" panose="020F0502020204030204" pitchFamily="34" charset="0"/>
                          <a:cs typeface="Arial" panose="020B0604020202020204" pitchFamily="34" charset="0"/>
                        </a:rPr>
                        <a:t>In hoeverre is … een oplossing voor … geweest? </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00"/>
                        </a:lnSpc>
                      </a:pPr>
                      <a:r>
                        <a:rPr lang="nl-NL" sz="1000" spc="1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Wat zijn de negatieve gevolgen van economische groei voor de middenklasse in dorpen? </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55376764"/>
                  </a:ext>
                </a:extLst>
              </a:tr>
              <a:tr h="370840">
                <a:tc>
                  <a:txBody>
                    <a:bodyPr/>
                    <a:lstStyle/>
                    <a:p>
                      <a:pPr>
                        <a:lnSpc>
                          <a:spcPts val="1300"/>
                        </a:lnSpc>
                      </a:pPr>
                      <a:r>
                        <a:rPr lang="nl-NL" sz="1000" spc="1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Ontwerpend </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00"/>
                        </a:lnSpc>
                      </a:pPr>
                      <a:r>
                        <a:rPr lang="nl-NL" sz="1000" spc="1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Op basis van je onderzoek ontwikkel je een ontwerp naar aanleiding van een probleem. </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ts val="1100"/>
                        </a:lnSpc>
                        <a:buFont typeface="Symbol" pitchFamily="2" charset="2"/>
                        <a:buChar char=""/>
                      </a:pPr>
                      <a:r>
                        <a:rPr lang="nl-NL" sz="1000" spc="10">
                          <a:solidFill>
                            <a:srgbClr val="000000"/>
                          </a:solidFill>
                          <a:effectLst/>
                          <a:latin typeface="Calibri Light" panose="020F0302020204030204" pitchFamily="34" charset="0"/>
                          <a:ea typeface="Calibri" panose="020F0502020204030204" pitchFamily="34" charset="0"/>
                          <a:cs typeface="Arial" panose="020B0604020202020204" pitchFamily="34" charset="0"/>
                        </a:rPr>
                        <a:t>Hoe kan … worden verbeterd? </a:t>
                      </a:r>
                    </a:p>
                    <a:p>
                      <a:pPr marL="342900" lvl="0" indent="-342900">
                        <a:lnSpc>
                          <a:spcPts val="1100"/>
                        </a:lnSpc>
                        <a:buFont typeface="Symbol" pitchFamily="2" charset="2"/>
                        <a:buChar char=""/>
                      </a:pPr>
                      <a:r>
                        <a:rPr lang="nl-NL" sz="1000" spc="10">
                          <a:solidFill>
                            <a:srgbClr val="000000"/>
                          </a:solidFill>
                          <a:effectLst/>
                          <a:latin typeface="Calibri Light" panose="020F0302020204030204" pitchFamily="34" charset="0"/>
                          <a:ea typeface="Calibri" panose="020F0502020204030204" pitchFamily="34" charset="0"/>
                          <a:cs typeface="Arial" panose="020B0604020202020204" pitchFamily="34" charset="0"/>
                        </a:rPr>
                        <a:t>Welke inspanningen moeten verricht worden om … ? </a:t>
                      </a:r>
                    </a:p>
                    <a:p>
                      <a:pPr marL="342900" lvl="0" indent="-342900">
                        <a:lnSpc>
                          <a:spcPts val="1100"/>
                        </a:lnSpc>
                        <a:buFont typeface="Symbol" pitchFamily="2" charset="2"/>
                        <a:buChar char=""/>
                      </a:pPr>
                      <a:r>
                        <a:rPr lang="nl-NL" sz="1000" spc="10">
                          <a:solidFill>
                            <a:srgbClr val="000000"/>
                          </a:solidFill>
                          <a:effectLst/>
                          <a:latin typeface="Calibri Light" panose="020F0302020204030204" pitchFamily="34" charset="0"/>
                          <a:ea typeface="Calibri" panose="020F0502020204030204" pitchFamily="34" charset="0"/>
                          <a:cs typeface="Arial" panose="020B0604020202020204" pitchFamily="34" charset="0"/>
                        </a:rPr>
                        <a:t>Wat kan gedaan worden aan … ? </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00"/>
                        </a:lnSpc>
                      </a:pPr>
                      <a:r>
                        <a:rPr lang="nl-NL" sz="1000" spc="1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Hoe is er energie op te wekken met zwaartekracht voor verlichting in ontwikkelingslanden? </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8822245"/>
                  </a:ext>
                </a:extLst>
              </a:tr>
              <a:tr h="370840">
                <a:tc>
                  <a:txBody>
                    <a:bodyPr/>
                    <a:lstStyle/>
                    <a:p>
                      <a:pPr>
                        <a:lnSpc>
                          <a:spcPts val="1300"/>
                        </a:lnSpc>
                      </a:pPr>
                      <a:r>
                        <a:rPr lang="nl-NL" sz="1000" spc="1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Adviserend </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00"/>
                        </a:lnSpc>
                      </a:pPr>
                      <a:r>
                        <a:rPr lang="nl-NL" sz="1000" spc="1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Op basis van je onderzoek ontwikkel je advies ter verbetering.</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nSpc>
                          <a:spcPts val="1100"/>
                        </a:lnSpc>
                        <a:buFont typeface="Symbol" pitchFamily="2" charset="2"/>
                        <a:buChar char=""/>
                      </a:pPr>
                      <a:r>
                        <a:rPr lang="nl-NL" sz="1000" spc="10">
                          <a:solidFill>
                            <a:srgbClr val="000000"/>
                          </a:solidFill>
                          <a:effectLst/>
                          <a:latin typeface="Calibri Light" panose="020F0302020204030204" pitchFamily="34" charset="0"/>
                          <a:ea typeface="Calibri" panose="020F0502020204030204" pitchFamily="34" charset="0"/>
                          <a:cs typeface="Arial" panose="020B0604020202020204" pitchFamily="34" charset="0"/>
                        </a:rPr>
                        <a:t>Wat zijn de beste maatregelen om … ? </a:t>
                      </a:r>
                    </a:p>
                    <a:p>
                      <a:pPr marL="342900" lvl="0" indent="-342900">
                        <a:lnSpc>
                          <a:spcPts val="1100"/>
                        </a:lnSpc>
                        <a:buFont typeface="Symbol" pitchFamily="2" charset="2"/>
                        <a:buChar char=""/>
                      </a:pPr>
                      <a:r>
                        <a:rPr lang="nl-NL" sz="1000" spc="10">
                          <a:solidFill>
                            <a:srgbClr val="000000"/>
                          </a:solidFill>
                          <a:effectLst/>
                          <a:latin typeface="Calibri Light" panose="020F0302020204030204" pitchFamily="34" charset="0"/>
                          <a:ea typeface="Calibri" panose="020F0502020204030204" pitchFamily="34" charset="0"/>
                          <a:cs typeface="Arial" panose="020B0604020202020204" pitchFamily="34" charset="0"/>
                        </a:rPr>
                        <a:t>Wat is het beste advies om … te realiseren? </a:t>
                      </a:r>
                    </a:p>
                    <a:p>
                      <a:pPr marL="342900" lvl="0" indent="-342900">
                        <a:lnSpc>
                          <a:spcPts val="1100"/>
                        </a:lnSpc>
                        <a:buFont typeface="Symbol" pitchFamily="2" charset="2"/>
                        <a:buChar char=""/>
                      </a:pPr>
                      <a:r>
                        <a:rPr lang="nl-NL" sz="1000" spc="10">
                          <a:solidFill>
                            <a:srgbClr val="000000"/>
                          </a:solidFill>
                          <a:effectLst/>
                          <a:latin typeface="Calibri Light" panose="020F0302020204030204" pitchFamily="34" charset="0"/>
                          <a:ea typeface="Calibri" panose="020F0502020204030204" pitchFamily="34" charset="0"/>
                          <a:cs typeface="Arial" panose="020B0604020202020204" pitchFamily="34" charset="0"/>
                        </a:rPr>
                        <a:t>Wat is de beste manier om … op te lossen? </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ts val="1300"/>
                        </a:lnSpc>
                      </a:pPr>
                      <a:r>
                        <a:rPr lang="nl-NL" sz="1000" spc="10" dirty="0">
                          <a:solidFill>
                            <a:srgbClr val="000000"/>
                          </a:solidFill>
                          <a:effectLst/>
                          <a:latin typeface="Calibri Light" panose="020F0302020204030204" pitchFamily="34" charset="0"/>
                          <a:ea typeface="Calibri" panose="020F0502020204030204" pitchFamily="34" charset="0"/>
                          <a:cs typeface="Calibri" panose="020F0502020204030204" pitchFamily="34" charset="0"/>
                        </a:rPr>
                        <a:t>Welke maatregelen moet de overheid nemen om het geweld langs het veld bij (amateur)voetbal tegen te gaan? </a:t>
                      </a:r>
                    </a:p>
                  </a:txBody>
                  <a:tcPr marL="71755" marR="71755" marT="71755" marB="71755">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1452503"/>
                  </a:ext>
                </a:extLst>
              </a:tr>
            </a:tbl>
          </a:graphicData>
        </a:graphic>
      </p:graphicFrame>
      <p:pic>
        <p:nvPicPr>
          <p:cNvPr id="5" name="Afbeelding 4">
            <a:hlinkClick r:id="rId5" action="ppaction://hlinksldjump"/>
            <a:extLst>
              <a:ext uri="{FF2B5EF4-FFF2-40B4-BE49-F238E27FC236}">
                <a16:creationId xmlns:a16="http://schemas.microsoft.com/office/drawing/2014/main" id="{ED11C9DD-3152-5ED8-2621-2859B8ABC9EB}"/>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11" name="Afbeelding 10">
            <a:hlinkClick r:id="rId7" action="ppaction://hlinksldjump"/>
            <a:extLst>
              <a:ext uri="{FF2B5EF4-FFF2-40B4-BE49-F238E27FC236}">
                <a16:creationId xmlns:a16="http://schemas.microsoft.com/office/drawing/2014/main" id="{D5C74D2F-E447-4EC7-02C9-E44A0368E827}"/>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6" name="Afbeelding 15">
            <a:hlinkClick r:id="rId9" action="ppaction://hlinksldjump"/>
            <a:extLst>
              <a:ext uri="{FF2B5EF4-FFF2-40B4-BE49-F238E27FC236}">
                <a16:creationId xmlns:a16="http://schemas.microsoft.com/office/drawing/2014/main" id="{EBB04EA4-CD6B-CC64-6CAE-B200122E6D2E}"/>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7" name="Afbeelding 16">
            <a:hlinkClick r:id="rId11" action="ppaction://hlinksldjump"/>
            <a:extLst>
              <a:ext uri="{FF2B5EF4-FFF2-40B4-BE49-F238E27FC236}">
                <a16:creationId xmlns:a16="http://schemas.microsoft.com/office/drawing/2014/main" id="{4478A84B-674F-2155-3CB6-925801A79A12}"/>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8" name="Afbeelding 17">
            <a:hlinkClick r:id="rId13" action="ppaction://hlinksldjump"/>
            <a:extLst>
              <a:ext uri="{FF2B5EF4-FFF2-40B4-BE49-F238E27FC236}">
                <a16:creationId xmlns:a16="http://schemas.microsoft.com/office/drawing/2014/main" id="{66CC3632-0522-97C2-A4A3-3D7AED80EC4D}"/>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21" name="Afbeelding 20" descr="Afbeelding met tekst, logo, schermopname, ontwerp&#10;&#10;Automatisch gegenereerde beschrijving">
            <a:hlinkClick r:id="rId15" action="ppaction://hlinksldjump"/>
            <a:extLst>
              <a:ext uri="{FF2B5EF4-FFF2-40B4-BE49-F238E27FC236}">
                <a16:creationId xmlns:a16="http://schemas.microsoft.com/office/drawing/2014/main" id="{3D5E00E5-6CBA-FC59-4DF1-99C60FCA4F57}"/>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22" name="Afbeelding 21" descr="Afbeelding met tekst, logo, Graphics, Lettertype&#10;&#10;Automatisch gegenereerde beschrijving">
            <a:hlinkClick r:id="rId17" action="ppaction://hlinksldjump"/>
            <a:extLst>
              <a:ext uri="{FF2B5EF4-FFF2-40B4-BE49-F238E27FC236}">
                <a16:creationId xmlns:a16="http://schemas.microsoft.com/office/drawing/2014/main" id="{B8138516-C457-0929-EC2E-D8B3F98FD427}"/>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3" name="Afbeelding 22">
            <a:hlinkClick r:id="rId19" action="ppaction://hlinksldjump"/>
            <a:extLst>
              <a:ext uri="{FF2B5EF4-FFF2-40B4-BE49-F238E27FC236}">
                <a16:creationId xmlns:a16="http://schemas.microsoft.com/office/drawing/2014/main" id="{EEFEF2AF-AEDF-0397-8361-FCAF9360071F}"/>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40EDB91-2894-8F7F-FD76-B188EF9443B1}"/>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7" name="Graphic 6">
            <a:hlinkClick r:id="" action="ppaction://hlinkshowjump?jump=previousslide"/>
            <a:extLst>
              <a:ext uri="{FF2B5EF4-FFF2-40B4-BE49-F238E27FC236}">
                <a16:creationId xmlns:a16="http://schemas.microsoft.com/office/drawing/2014/main" id="{39F7B4F7-76B0-3D59-6B69-13CF7B73AAE9}"/>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rot="10800000">
            <a:off x="203199" y="6356352"/>
            <a:ext cx="304800" cy="304800"/>
          </a:xfrm>
          <a:prstGeom prst="rect">
            <a:avLst/>
          </a:prstGeom>
        </p:spPr>
      </p:pic>
      <p:sp>
        <p:nvSpPr>
          <p:cNvPr id="3" name="Tekstvak 2">
            <a:extLst>
              <a:ext uri="{FF2B5EF4-FFF2-40B4-BE49-F238E27FC236}">
                <a16:creationId xmlns:a16="http://schemas.microsoft.com/office/drawing/2014/main" id="{BA8F130B-8137-EC7B-6D45-445C0A8E6980}"/>
              </a:ext>
            </a:extLst>
          </p:cNvPr>
          <p:cNvSpPr txBox="1"/>
          <p:nvPr/>
        </p:nvSpPr>
        <p:spPr>
          <a:xfrm>
            <a:off x="6290769" y="6298528"/>
            <a:ext cx="4979574"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25" action="ppaction://hlinksldjump">
                  <a:extLst>
                    <a:ext uri="{A12FA001-AC4F-418D-AE19-62706E023703}">
                      <ahyp:hlinkClr xmlns:ahyp="http://schemas.microsoft.com/office/drawing/2018/hyperlinkcolor" val="tx"/>
                    </a:ext>
                  </a:extLst>
                </a:hlinkClick>
              </a:rPr>
              <a:t>Terug naar Opdracht 7: maak een onderzoeksvraag</a:t>
            </a:r>
            <a:endParaRPr lang="nl-NL" dirty="0">
              <a:solidFill>
                <a:srgbClr val="0070C0"/>
              </a:solidFill>
              <a:latin typeface="MuseoSans"/>
            </a:endParaRPr>
          </a:p>
        </p:txBody>
      </p:sp>
    </p:spTree>
    <p:extLst>
      <p:ext uri="{BB962C8B-B14F-4D97-AF65-F5344CB8AC3E}">
        <p14:creationId xmlns:p14="http://schemas.microsoft.com/office/powerpoint/2010/main" val="320574357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681726" cy="507560"/>
          </a:xfrm>
        </p:spPr>
        <p:txBody>
          <a:bodyPr/>
          <a:lstStyle/>
          <a:p>
            <a:r>
              <a:rPr lang="nl-NL" dirty="0">
                <a:latin typeface="Calibri" panose="020F0502020204030204" pitchFamily="34" charset="0"/>
                <a:cs typeface="Calibri" panose="020F0502020204030204" pitchFamily="34" charset="0"/>
              </a:rPr>
              <a:t>Opdracht 7d: maak je eigen onderzoeksvraag</a:t>
            </a: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3"/>
          <a:stretch>
            <a:fillRect/>
          </a:stretch>
        </p:blipFill>
        <p:spPr>
          <a:xfrm>
            <a:off x="838199" y="2282"/>
            <a:ext cx="1152604" cy="1201230"/>
          </a:xfrm>
          <a:prstGeom prst="rect">
            <a:avLst/>
          </a:prstGeom>
        </p:spPr>
      </p:pic>
      <p:sp>
        <p:nvSpPr>
          <p:cNvPr id="13" name="Tijdelijke aanduiding voor inhoud 2">
            <a:extLst>
              <a:ext uri="{FF2B5EF4-FFF2-40B4-BE49-F238E27FC236}">
                <a16:creationId xmlns:a16="http://schemas.microsoft.com/office/drawing/2014/main" id="{066D5EBC-C71D-F590-490D-D3CD14E5AE95}"/>
              </a:ext>
            </a:extLst>
          </p:cNvPr>
          <p:cNvSpPr>
            <a:spLocks noGrp="1"/>
          </p:cNvSpPr>
          <p:nvPr>
            <p:ph idx="1"/>
          </p:nvPr>
        </p:nvSpPr>
        <p:spPr>
          <a:xfrm>
            <a:off x="838201" y="1420754"/>
            <a:ext cx="8482579" cy="4243445"/>
          </a:xfrm>
        </p:spPr>
        <p:txBody>
          <a:bodyPr/>
          <a:lstStyle/>
          <a:p>
            <a:pPr marL="4763" indent="-4763">
              <a:lnSpc>
                <a:spcPct val="100000"/>
              </a:lnSpc>
              <a:buNone/>
              <a:tabLst>
                <a:tab pos="38100" algn="l"/>
              </a:tabLst>
            </a:pPr>
            <a:r>
              <a:rPr lang="nl-NL" sz="1800" dirty="0">
                <a:effectLst/>
                <a:latin typeface="Calibri" panose="020F0502020204030204" pitchFamily="34" charset="0"/>
                <a:cs typeface="Calibri" panose="020F0502020204030204" pitchFamily="34" charset="0"/>
              </a:rPr>
              <a:t>De meeste wetenschappers hebben veel tijd nodig voordat ze echt de perfecte onderzoeksvraag hebben geformuleerd. Het is een proces van steeds bijschaven, met andere mensen overleggen en sparren en herformuleren. </a:t>
            </a:r>
          </a:p>
          <a:p>
            <a:pPr marL="4763" indent="-4763">
              <a:lnSpc>
                <a:spcPct val="100000"/>
              </a:lnSpc>
              <a:buNone/>
              <a:tabLst>
                <a:tab pos="38100" algn="l"/>
              </a:tabLst>
            </a:pPr>
            <a:endParaRPr lang="nl-NL" dirty="0">
              <a:latin typeface="Calibri" panose="020F0502020204030204" pitchFamily="34" charset="0"/>
              <a:cs typeface="Calibri" panose="020F0502020204030204" pitchFamily="34" charset="0"/>
            </a:endParaRPr>
          </a:p>
          <a:p>
            <a:pPr marL="4763" indent="-4763">
              <a:lnSpc>
                <a:spcPct val="100000"/>
              </a:lnSpc>
              <a:buNone/>
              <a:tabLst>
                <a:tab pos="38100" algn="l"/>
              </a:tabLst>
            </a:pPr>
            <a:r>
              <a:rPr lang="nl-NL" sz="1800" dirty="0">
                <a:effectLst/>
                <a:latin typeface="Calibri" panose="020F0502020204030204" pitchFamily="34" charset="0"/>
                <a:cs typeface="Calibri" panose="020F0502020204030204" pitchFamily="34" charset="0"/>
              </a:rPr>
              <a:t>Het is belangrijk om de tijd te nemen om een onderzoeksvraag te formuleren omdat het een goede vraag moet zijn. Een onderzoeksvraag is immers bepalend voor alle volgende stappen in jouw onderzoek. </a:t>
            </a:r>
            <a:endParaRPr lang="nl-NL" dirty="0">
              <a:latin typeface="Calibri" panose="020F0502020204030204" pitchFamily="34" charset="0"/>
              <a:cs typeface="Calibri" panose="020F0502020204030204" pitchFamily="34" charset="0"/>
            </a:endParaRPr>
          </a:p>
          <a:p>
            <a:pPr marL="4763" indent="-4763">
              <a:lnSpc>
                <a:spcPct val="100000"/>
              </a:lnSpc>
              <a:buNone/>
              <a:tabLst>
                <a:tab pos="38100" algn="l"/>
              </a:tabLst>
            </a:pPr>
            <a:endParaRPr lang="nl-NL" dirty="0">
              <a:latin typeface="Calibri" panose="020F0502020204030204" pitchFamily="34" charset="0"/>
              <a:cs typeface="Calibri" panose="020F0502020204030204" pitchFamily="34" charset="0"/>
            </a:endParaRPr>
          </a:p>
          <a:p>
            <a:pPr marL="533400" indent="-533400">
              <a:lnSpc>
                <a:spcPct val="100000"/>
              </a:lnSpc>
              <a:buNone/>
              <a:tabLst>
                <a:tab pos="38100" algn="l"/>
              </a:tabLst>
            </a:pPr>
            <a:r>
              <a:rPr lang="nl-NL" sz="1800" dirty="0">
                <a:effectLst/>
                <a:latin typeface="Calibri" panose="020F0502020204030204" pitchFamily="34" charset="0"/>
                <a:cs typeface="Calibri" panose="020F0502020204030204" pitchFamily="34" charset="0"/>
              </a:rPr>
              <a:t>Noteer je onderzoeksvraag in het bijgevoegde document. </a:t>
            </a:r>
            <a:endParaRPr lang="nl-NL" dirty="0">
              <a:latin typeface="Calibri" panose="020F0502020204030204" pitchFamily="34" charset="0"/>
              <a:cs typeface="Calibri" panose="020F0502020204030204" pitchFamily="34" charset="0"/>
            </a:endParaRPr>
          </a:p>
          <a:p>
            <a:pPr marL="533400" indent="-533400">
              <a:lnSpc>
                <a:spcPct val="100000"/>
              </a:lnSpc>
              <a:buNone/>
              <a:tabLst>
                <a:tab pos="38100" algn="l"/>
              </a:tabLst>
            </a:pPr>
            <a:endParaRPr lang="nl-NL" sz="1800" dirty="0">
              <a:effectLst/>
              <a:latin typeface="MuseoSans"/>
            </a:endParaRPr>
          </a:p>
          <a:p>
            <a:pPr marL="533400" indent="-533400">
              <a:lnSpc>
                <a:spcPct val="100000"/>
              </a:lnSpc>
              <a:buNone/>
              <a:tabLst>
                <a:tab pos="38100" algn="l"/>
              </a:tabLst>
            </a:pPr>
            <a:r>
              <a:rPr lang="nl-NL" sz="1800" dirty="0">
                <a:effectLst/>
                <a:latin typeface="MuseoSans"/>
              </a:rPr>
              <a:t>  </a:t>
            </a:r>
            <a:endParaRPr lang="nl-NL" dirty="0">
              <a:effectLst/>
            </a:endParaRPr>
          </a:p>
          <a:p>
            <a:pPr marL="0" indent="0">
              <a:lnSpc>
                <a:spcPct val="100000"/>
              </a:lnSpc>
              <a:buNone/>
            </a:pPr>
            <a:endParaRPr lang="nl-NL" dirty="0">
              <a:latin typeface="MuseoSans"/>
            </a:endParaRPr>
          </a:p>
          <a:p>
            <a:pPr marL="711200" indent="-711200">
              <a:lnSpc>
                <a:spcPct val="100000"/>
              </a:lnSpc>
              <a:buNone/>
            </a:pPr>
            <a:endParaRPr lang="nl-NL" dirty="0">
              <a:solidFill>
                <a:srgbClr val="0070C0"/>
              </a:solidFill>
            </a:endParaRPr>
          </a:p>
          <a:p>
            <a:pPr marL="711200" indent="-711200">
              <a:lnSpc>
                <a:spcPct val="100000"/>
              </a:lnSpc>
              <a:buNone/>
            </a:pPr>
            <a:endParaRPr lang="nl-NL" dirty="0"/>
          </a:p>
          <a:p>
            <a:pPr marL="711200" indent="-711200">
              <a:lnSpc>
                <a:spcPct val="100000"/>
              </a:lnSpc>
              <a:buNone/>
            </a:pPr>
            <a:endParaRPr lang="nl-NL" dirty="0"/>
          </a:p>
          <a:p>
            <a:pPr marL="0" indent="0">
              <a:lnSpc>
                <a:spcPct val="100000"/>
              </a:lnSpc>
              <a:buNone/>
            </a:pPr>
            <a:endParaRPr lang="nl-NL" dirty="0">
              <a:solidFill>
                <a:srgbClr val="0070C0"/>
              </a:solidFill>
              <a:latin typeface="Arial" panose="020B0604020202020204" pitchFamily="34" charset="0"/>
              <a:cs typeface="Arial" panose="020B0604020202020204" pitchFamily="34" charset="0"/>
            </a:endParaRPr>
          </a:p>
        </p:txBody>
      </p:sp>
      <p:pic>
        <p:nvPicPr>
          <p:cNvPr id="5" name="Afbeelding 4">
            <a:extLst>
              <a:ext uri="{FF2B5EF4-FFF2-40B4-BE49-F238E27FC236}">
                <a16:creationId xmlns:a16="http://schemas.microsoft.com/office/drawing/2014/main" id="{C8520771-56A3-3564-A031-5B57E041CC2C}"/>
              </a:ext>
            </a:extLst>
          </p:cNvPr>
          <p:cNvPicPr>
            <a:picLocks noChangeAspect="1"/>
          </p:cNvPicPr>
          <p:nvPr/>
        </p:nvPicPr>
        <p:blipFill>
          <a:blip r:embed="rId4"/>
          <a:stretch>
            <a:fillRect/>
          </a:stretch>
        </p:blipFill>
        <p:spPr>
          <a:xfrm>
            <a:off x="9320780" y="1006957"/>
            <a:ext cx="1578668" cy="5336438"/>
          </a:xfrm>
          <a:prstGeom prst="rect">
            <a:avLst/>
          </a:prstGeom>
        </p:spPr>
      </p:pic>
      <p:sp>
        <p:nvSpPr>
          <p:cNvPr id="11" name="Tekstvak 10">
            <a:extLst>
              <a:ext uri="{FF2B5EF4-FFF2-40B4-BE49-F238E27FC236}">
                <a16:creationId xmlns:a16="http://schemas.microsoft.com/office/drawing/2014/main" id="{9E451AA9-4E7F-8821-15E2-B59A77F36419}"/>
              </a:ext>
            </a:extLst>
          </p:cNvPr>
          <p:cNvSpPr txBox="1"/>
          <p:nvPr/>
        </p:nvSpPr>
        <p:spPr>
          <a:xfrm>
            <a:off x="785327" y="5848279"/>
            <a:ext cx="7417836" cy="369332"/>
          </a:xfrm>
          <a:prstGeom prst="rect">
            <a:avLst/>
          </a:prstGeom>
          <a:noFill/>
        </p:spPr>
        <p:txBody>
          <a:bodyPr wrap="square">
            <a:spAutoFit/>
          </a:bodyPr>
          <a:lstStyle/>
          <a:p>
            <a:pPr marL="0" indent="0">
              <a:lnSpc>
                <a:spcPct val="100000"/>
              </a:lnSpc>
              <a:buNone/>
            </a:pPr>
            <a:r>
              <a:rPr lang="nl-NL" dirty="0">
                <a:solidFill>
                  <a:srgbClr val="0070C0"/>
                </a:solidFill>
                <a:latin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Terug naar Opdracht 4: onderzoeksvraag, deelvragen en hypothesen</a:t>
            </a:r>
            <a:endParaRPr lang="nl-NL" dirty="0">
              <a:solidFill>
                <a:srgbClr val="0070C0"/>
              </a:solidFill>
              <a:latin typeface="Calibri" panose="020F0502020204030204" pitchFamily="34" charset="0"/>
              <a:cs typeface="Calibri" panose="020F0502020204030204" pitchFamily="34" charset="0"/>
            </a:endParaRPr>
          </a:p>
        </p:txBody>
      </p:sp>
      <p:pic>
        <p:nvPicPr>
          <p:cNvPr id="10" name="Afbeelding 9">
            <a:hlinkClick r:id="rId6" action="ppaction://hlinksldjump"/>
            <a:extLst>
              <a:ext uri="{FF2B5EF4-FFF2-40B4-BE49-F238E27FC236}">
                <a16:creationId xmlns:a16="http://schemas.microsoft.com/office/drawing/2014/main" id="{E389F449-553B-3FFD-F336-FE3E8F132D2F}"/>
              </a:ext>
            </a:extLst>
          </p:cNvPr>
          <p:cNvPicPr>
            <a:picLocks noChangeAspect="1"/>
          </p:cNvPicPr>
          <p:nvPr/>
        </p:nvPicPr>
        <p:blipFill>
          <a:blip r:embed="rId7"/>
          <a:stretch>
            <a:fillRect/>
          </a:stretch>
        </p:blipFill>
        <p:spPr>
          <a:xfrm>
            <a:off x="1814173" y="6336180"/>
            <a:ext cx="331680" cy="331680"/>
          </a:xfrm>
          <a:prstGeom prst="rect">
            <a:avLst/>
          </a:prstGeom>
        </p:spPr>
      </p:pic>
      <p:pic>
        <p:nvPicPr>
          <p:cNvPr id="15" name="Afbeelding 14">
            <a:hlinkClick r:id="rId8" action="ppaction://hlinksldjump"/>
            <a:extLst>
              <a:ext uri="{FF2B5EF4-FFF2-40B4-BE49-F238E27FC236}">
                <a16:creationId xmlns:a16="http://schemas.microsoft.com/office/drawing/2014/main" id="{F445B381-B9F5-9CE4-7B13-77A9C5CAAF07}"/>
              </a:ext>
            </a:extLst>
          </p:cNvPr>
          <p:cNvPicPr>
            <a:picLocks noChangeAspect="1"/>
          </p:cNvPicPr>
          <p:nvPr/>
        </p:nvPicPr>
        <p:blipFill>
          <a:blip r:embed="rId9"/>
          <a:stretch>
            <a:fillRect/>
          </a:stretch>
        </p:blipFill>
        <p:spPr>
          <a:xfrm>
            <a:off x="2200186" y="6331225"/>
            <a:ext cx="361656" cy="350084"/>
          </a:xfrm>
          <a:prstGeom prst="rect">
            <a:avLst/>
          </a:prstGeom>
        </p:spPr>
      </p:pic>
      <p:pic>
        <p:nvPicPr>
          <p:cNvPr id="16" name="Afbeelding 15">
            <a:hlinkClick r:id="rId10" action="ppaction://hlinksldjump"/>
            <a:extLst>
              <a:ext uri="{FF2B5EF4-FFF2-40B4-BE49-F238E27FC236}">
                <a16:creationId xmlns:a16="http://schemas.microsoft.com/office/drawing/2014/main" id="{CF53324C-9658-0B60-DD08-DA547EAECE0A}"/>
              </a:ext>
            </a:extLst>
          </p:cNvPr>
          <p:cNvPicPr>
            <a:picLocks noChangeAspect="1"/>
          </p:cNvPicPr>
          <p:nvPr/>
        </p:nvPicPr>
        <p:blipFill>
          <a:blip r:embed="rId11"/>
          <a:stretch>
            <a:fillRect/>
          </a:stretch>
        </p:blipFill>
        <p:spPr>
          <a:xfrm flipH="1">
            <a:off x="2624687" y="6337948"/>
            <a:ext cx="331679" cy="331679"/>
          </a:xfrm>
          <a:prstGeom prst="rect">
            <a:avLst/>
          </a:prstGeom>
        </p:spPr>
      </p:pic>
      <p:pic>
        <p:nvPicPr>
          <p:cNvPr id="17" name="Afbeelding 16">
            <a:hlinkClick r:id="rId12" action="ppaction://hlinksldjump"/>
            <a:extLst>
              <a:ext uri="{FF2B5EF4-FFF2-40B4-BE49-F238E27FC236}">
                <a16:creationId xmlns:a16="http://schemas.microsoft.com/office/drawing/2014/main" id="{C49B8E34-0F51-D208-6A4F-D51F1B57731F}"/>
              </a:ext>
            </a:extLst>
          </p:cNvPr>
          <p:cNvPicPr>
            <a:picLocks noChangeAspect="1"/>
          </p:cNvPicPr>
          <p:nvPr/>
        </p:nvPicPr>
        <p:blipFill>
          <a:blip r:embed="rId13"/>
          <a:stretch>
            <a:fillRect/>
          </a:stretch>
        </p:blipFill>
        <p:spPr>
          <a:xfrm flipH="1">
            <a:off x="3024195" y="6337948"/>
            <a:ext cx="331679" cy="331679"/>
          </a:xfrm>
          <a:prstGeom prst="rect">
            <a:avLst/>
          </a:prstGeom>
        </p:spPr>
      </p:pic>
      <p:pic>
        <p:nvPicPr>
          <p:cNvPr id="18" name="Afbeelding 17">
            <a:hlinkClick r:id="rId14" action="ppaction://hlinksldjump"/>
            <a:extLst>
              <a:ext uri="{FF2B5EF4-FFF2-40B4-BE49-F238E27FC236}">
                <a16:creationId xmlns:a16="http://schemas.microsoft.com/office/drawing/2014/main" id="{1A5243CD-30B6-ABB5-287E-0DE49C517779}"/>
              </a:ext>
            </a:extLst>
          </p:cNvPr>
          <p:cNvPicPr>
            <a:picLocks noChangeAspect="1"/>
          </p:cNvPicPr>
          <p:nvPr/>
        </p:nvPicPr>
        <p:blipFill>
          <a:blip r:embed="rId15"/>
          <a:stretch>
            <a:fillRect/>
          </a:stretch>
        </p:blipFill>
        <p:spPr>
          <a:xfrm flipH="1">
            <a:off x="3421749" y="6321405"/>
            <a:ext cx="361654" cy="361654"/>
          </a:xfrm>
          <a:prstGeom prst="rect">
            <a:avLst/>
          </a:prstGeom>
        </p:spPr>
      </p:pic>
      <p:pic>
        <p:nvPicPr>
          <p:cNvPr id="21" name="Afbeelding 20" descr="Afbeelding met tekst, logo, schermopname, ontwerp&#10;&#10;Automatisch gegenereerde beschrijving">
            <a:hlinkClick r:id="rId16" action="ppaction://hlinksldjump"/>
            <a:extLst>
              <a:ext uri="{FF2B5EF4-FFF2-40B4-BE49-F238E27FC236}">
                <a16:creationId xmlns:a16="http://schemas.microsoft.com/office/drawing/2014/main" id="{51F756E7-5746-03D5-8DA8-7E90EBF22CDE}"/>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22" name="Afbeelding 21" descr="Afbeelding met tekst, logo, Graphics, Lettertype&#10;&#10;Automatisch gegenereerde beschrijving">
            <a:hlinkClick r:id="rId18" action="ppaction://hlinksldjump"/>
            <a:extLst>
              <a:ext uri="{FF2B5EF4-FFF2-40B4-BE49-F238E27FC236}">
                <a16:creationId xmlns:a16="http://schemas.microsoft.com/office/drawing/2014/main" id="{CD5850E7-A892-09E5-674D-4B5FD1961D3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3" name="Afbeelding 22">
            <a:hlinkClick r:id="rId20" action="ppaction://hlinksldjump"/>
            <a:extLst>
              <a:ext uri="{FF2B5EF4-FFF2-40B4-BE49-F238E27FC236}">
                <a16:creationId xmlns:a16="http://schemas.microsoft.com/office/drawing/2014/main" id="{3DC6AA8A-E60E-5D38-D2DC-6A1DEA286173}"/>
              </a:ext>
            </a:extLst>
          </p:cNvPr>
          <p:cNvPicPr>
            <a:picLocks noChangeAspect="1"/>
          </p:cNvPicPr>
          <p:nvPr/>
        </p:nvPicPr>
        <p:blipFill>
          <a:blip r:embed="rId21"/>
          <a:stretch>
            <a:fillRect/>
          </a:stretch>
        </p:blipFill>
        <p:spPr>
          <a:xfrm>
            <a:off x="1421440" y="6343395"/>
            <a:ext cx="331680" cy="326373"/>
          </a:xfrm>
          <a:prstGeom prst="rect">
            <a:avLst/>
          </a:prstGeom>
        </p:spPr>
      </p:pic>
      <p:pic>
        <p:nvPicPr>
          <p:cNvPr id="24" name="Afbeelding 23">
            <a:hlinkClick r:id="rId22" action="ppaction://hlinksldjump"/>
            <a:extLst>
              <a:ext uri="{FF2B5EF4-FFF2-40B4-BE49-F238E27FC236}">
                <a16:creationId xmlns:a16="http://schemas.microsoft.com/office/drawing/2014/main" id="{2A464709-E1F4-772D-8CFB-784558A4DBBF}"/>
              </a:ext>
            </a:extLst>
          </p:cNvPr>
          <p:cNvPicPr>
            <a:picLocks noChangeAspect="1"/>
          </p:cNvPicPr>
          <p:nvPr/>
        </p:nvPicPr>
        <p:blipFill>
          <a:blip r:embed="rId23"/>
          <a:stretch>
            <a:fillRect/>
          </a:stretch>
        </p:blipFill>
        <p:spPr>
          <a:xfrm flipH="1">
            <a:off x="634022" y="6341577"/>
            <a:ext cx="325344" cy="329489"/>
          </a:xfrm>
          <a:prstGeom prst="rect">
            <a:avLst/>
          </a:prstGeom>
        </p:spPr>
      </p:pic>
      <p:pic>
        <p:nvPicPr>
          <p:cNvPr id="3" name="Afbeelding 2">
            <a:extLst>
              <a:ext uri="{FF2B5EF4-FFF2-40B4-BE49-F238E27FC236}">
                <a16:creationId xmlns:a16="http://schemas.microsoft.com/office/drawing/2014/main" id="{0EDADAB2-2CD6-92BA-E4A4-A7FA8BBDA352}"/>
              </a:ext>
            </a:extLst>
          </p:cNvPr>
          <p:cNvPicPr>
            <a:picLocks noChangeAspect="1"/>
          </p:cNvPicPr>
          <p:nvPr/>
        </p:nvPicPr>
        <p:blipFill>
          <a:blip r:embed="rId24"/>
          <a:stretch>
            <a:fillRect/>
          </a:stretch>
        </p:blipFill>
        <p:spPr>
          <a:xfrm>
            <a:off x="838201" y="4159531"/>
            <a:ext cx="385630" cy="346455"/>
          </a:xfrm>
          <a:prstGeom prst="rect">
            <a:avLst/>
          </a:prstGeom>
        </p:spPr>
      </p:pic>
      <p:sp>
        <p:nvSpPr>
          <p:cNvPr id="7" name="Tekstvak 6">
            <a:extLst>
              <a:ext uri="{FF2B5EF4-FFF2-40B4-BE49-F238E27FC236}">
                <a16:creationId xmlns:a16="http://schemas.microsoft.com/office/drawing/2014/main" id="{59AF0303-C511-66C7-8C47-4A61441B71BF}"/>
              </a:ext>
            </a:extLst>
          </p:cNvPr>
          <p:cNvSpPr txBox="1"/>
          <p:nvPr/>
        </p:nvSpPr>
        <p:spPr>
          <a:xfrm>
            <a:off x="1159107" y="4136654"/>
            <a:ext cx="7416800" cy="369332"/>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Mijn onderzoeksvraag - </a:t>
            </a:r>
            <a:r>
              <a:rPr lang="nl-NL" dirty="0" err="1">
                <a:solidFill>
                  <a:srgbClr val="007250"/>
                </a:solidFill>
                <a:latin typeface="Calibri" panose="020F0502020204030204" pitchFamily="34" charset="0"/>
                <a:cs typeface="Calibri" panose="020F0502020204030204" pitchFamily="34" charset="0"/>
              </a:rPr>
              <a:t>Formulier.docx</a:t>
            </a:r>
            <a:endParaRPr lang="nl-NL" dirty="0"/>
          </a:p>
        </p:txBody>
      </p:sp>
    </p:spTree>
    <p:extLst>
      <p:ext uri="{BB962C8B-B14F-4D97-AF65-F5344CB8AC3E}">
        <p14:creationId xmlns:p14="http://schemas.microsoft.com/office/powerpoint/2010/main" val="16497992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Opdracht 8: maak deelvragen</a:t>
            </a: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3"/>
          <a:stretch>
            <a:fillRect/>
          </a:stretch>
        </p:blipFill>
        <p:spPr>
          <a:xfrm>
            <a:off x="838199" y="2282"/>
            <a:ext cx="1152604" cy="1201230"/>
          </a:xfrm>
          <a:prstGeom prst="rect">
            <a:avLst/>
          </a:prstGeom>
        </p:spPr>
      </p:pic>
      <p:sp>
        <p:nvSpPr>
          <p:cNvPr id="13" name="Tijdelijke aanduiding voor inhoud 2">
            <a:extLst>
              <a:ext uri="{FF2B5EF4-FFF2-40B4-BE49-F238E27FC236}">
                <a16:creationId xmlns:a16="http://schemas.microsoft.com/office/drawing/2014/main" id="{066D5EBC-C71D-F590-490D-D3CD14E5AE95}"/>
              </a:ext>
            </a:extLst>
          </p:cNvPr>
          <p:cNvSpPr>
            <a:spLocks noGrp="1"/>
          </p:cNvSpPr>
          <p:nvPr>
            <p:ph idx="1"/>
          </p:nvPr>
        </p:nvSpPr>
        <p:spPr>
          <a:xfrm>
            <a:off x="838201" y="1420754"/>
            <a:ext cx="8482579" cy="4243445"/>
          </a:xfrm>
        </p:spPr>
        <p:txBody>
          <a:bodyPr/>
          <a:lstStyle/>
          <a:p>
            <a:pPr marL="533400" indent="-533400">
              <a:lnSpc>
                <a:spcPct val="100000"/>
              </a:lnSpc>
              <a:buNone/>
              <a:tabLst>
                <a:tab pos="38100" algn="l"/>
              </a:tabLst>
            </a:pPr>
            <a:r>
              <a:rPr lang="nl-NL" dirty="0">
                <a:latin typeface="Calibri" panose="020F0502020204030204" pitchFamily="34" charset="0"/>
                <a:cs typeface="Calibri" panose="020F0502020204030204" pitchFamily="34" charset="0"/>
              </a:rPr>
              <a:t>Doel:	</a:t>
            </a:r>
            <a:r>
              <a:rPr lang="nl-NL" sz="1800" dirty="0">
                <a:effectLst/>
                <a:latin typeface="Calibri" panose="020F0502020204030204" pitchFamily="34" charset="0"/>
                <a:cs typeface="Calibri" panose="020F0502020204030204" pitchFamily="34" charset="0"/>
              </a:rPr>
              <a:t>Je bestudeert de eisen van deelvragen zodat je daarna goede deelvragen kunt opstellen voor je profielwerkstuk. </a:t>
            </a:r>
            <a:endParaRPr lang="nl-NL" dirty="0">
              <a:effectLst/>
              <a:latin typeface="Calibri" panose="020F0502020204030204" pitchFamily="34" charset="0"/>
              <a:cs typeface="Calibri" panose="020F0502020204030204" pitchFamily="34" charset="0"/>
            </a:endParaRPr>
          </a:p>
          <a:p>
            <a:pPr marL="533400" indent="-533400">
              <a:lnSpc>
                <a:spcPct val="100000"/>
              </a:lnSpc>
              <a:buNone/>
              <a:tabLst>
                <a:tab pos="38100" algn="l"/>
              </a:tabLst>
            </a:pPr>
            <a:endParaRPr lang="nl-NL" dirty="0">
              <a:latin typeface="Calibri" panose="020F0502020204030204" pitchFamily="34" charset="0"/>
              <a:cs typeface="Calibri" panose="020F0502020204030204" pitchFamily="34" charset="0"/>
            </a:endParaRPr>
          </a:p>
          <a:p>
            <a:pPr marL="0" indent="0">
              <a:lnSpc>
                <a:spcPct val="100000"/>
              </a:lnSpc>
              <a:buNone/>
            </a:pPr>
            <a:r>
              <a:rPr lang="nl-NL" dirty="0">
                <a:latin typeface="Calibri" panose="020F0502020204030204" pitchFamily="34" charset="0"/>
                <a:cs typeface="Calibri" panose="020F0502020204030204" pitchFamily="34" charset="0"/>
              </a:rPr>
              <a:t>Benodigdheden: </a:t>
            </a:r>
            <a:r>
              <a:rPr lang="nl-NL" sz="1800" dirty="0">
                <a:effectLst/>
                <a:latin typeface="Calibri" panose="020F0502020204030204" pitchFamily="34" charset="0"/>
                <a:cs typeface="Calibri" panose="020F0502020204030204" pitchFamily="34" charset="0"/>
              </a:rPr>
              <a:t>Een goede onderzoeksvraag die voldoet aan de eisen. </a:t>
            </a:r>
            <a:endParaRPr lang="nl-NL" dirty="0">
              <a:latin typeface="Calibri" panose="020F0502020204030204" pitchFamily="34" charset="0"/>
              <a:cs typeface="Calibri" panose="020F0502020204030204" pitchFamily="34" charset="0"/>
            </a:endParaRPr>
          </a:p>
          <a:p>
            <a:pPr marL="0" indent="0">
              <a:lnSpc>
                <a:spcPct val="100000"/>
              </a:lnSpc>
              <a:buNone/>
            </a:pPr>
            <a:endParaRPr lang="nl-NL" dirty="0">
              <a:solidFill>
                <a:srgbClr val="00000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endParaRPr>
          </a:p>
          <a:p>
            <a:pPr marL="711200" indent="-711200">
              <a:lnSpc>
                <a:spcPct val="100000"/>
              </a:lnSpc>
              <a:buNone/>
            </a:pPr>
            <a:r>
              <a:rPr lang="nl-NL" sz="1800" dirty="0">
                <a:solidFill>
                  <a:srgbClr val="0070C0"/>
                </a:solidFill>
                <a:effectLst/>
                <a:latin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Stap 1:	wat zijn deelvragen?</a:t>
            </a:r>
            <a:endPar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endParaRPr>
          </a:p>
          <a:p>
            <a:pPr marL="711200" indent="-711200">
              <a:lnSpc>
                <a:spcPct val="100000"/>
              </a:lnSpc>
              <a:buNone/>
            </a:pPr>
            <a:r>
              <a:rPr lang="nl-NL" sz="1800" dirty="0">
                <a:solidFill>
                  <a:srgbClr val="0070C0"/>
                </a:solidFill>
                <a:effectLst/>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Stap 2:</a:t>
            </a:r>
            <a:r>
              <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	theoretisch kader</a:t>
            </a:r>
            <a:endParaRPr lang="nl-NL" dirty="0">
              <a:solidFill>
                <a:srgbClr val="0070C0"/>
              </a:solidFill>
              <a:latin typeface="Calibri" panose="020F0502020204030204" pitchFamily="34" charset="0"/>
              <a:cs typeface="Calibri" panose="020F0502020204030204" pitchFamily="34" charset="0"/>
            </a:endParaRPr>
          </a:p>
          <a:p>
            <a:pPr marL="711200" indent="-711200">
              <a:lnSpc>
                <a:spcPct val="100000"/>
              </a:lnSpc>
              <a:buNone/>
            </a:pPr>
            <a:r>
              <a:rPr lang="nl-NL" sz="1800" dirty="0">
                <a:solidFill>
                  <a:srgbClr val="0070C0"/>
                </a:solidFill>
                <a:effectLst/>
                <a:latin typeface="Calibri" panose="020F0502020204030204" pitchFamily="34" charset="0"/>
                <a:cs typeface="Calibri" panose="020F0502020204030204" pitchFamily="34" charset="0"/>
                <a:hlinkClick r:id="rId6" action="ppaction://hlinksldjump">
                  <a:extLst>
                    <a:ext uri="{A12FA001-AC4F-418D-AE19-62706E023703}">
                      <ahyp:hlinkClr xmlns:ahyp="http://schemas.microsoft.com/office/drawing/2018/hyperlinkcolor" val="tx"/>
                    </a:ext>
                  </a:extLst>
                </a:hlinkClick>
              </a:rPr>
              <a:t>Stap 3:	stappenplan onderzoek</a:t>
            </a:r>
            <a:endParaRPr lang="nl-NL" sz="1800" dirty="0">
              <a:solidFill>
                <a:srgbClr val="0070C0"/>
              </a:solidFill>
              <a:effectLst/>
              <a:latin typeface="Calibri" panose="020F0502020204030204" pitchFamily="34" charset="0"/>
              <a:cs typeface="Calibri" panose="020F0502020204030204" pitchFamily="34" charset="0"/>
            </a:endParaRPr>
          </a:p>
          <a:p>
            <a:pPr marL="1289050" indent="-1284288">
              <a:lnSpc>
                <a:spcPct val="100000"/>
              </a:lnSpc>
              <a:buNone/>
            </a:pPr>
            <a:endParaRPr lang="nl-NL" dirty="0">
              <a:solidFill>
                <a:srgbClr val="0070C0"/>
              </a:solidFill>
              <a:latin typeface="Calibri" panose="020F0502020204030204" pitchFamily="34" charset="0"/>
              <a:cs typeface="Calibri" panose="020F0502020204030204" pitchFamily="34" charset="0"/>
              <a:hlinkClick r:id="rId7" action="ppaction://hlinksldjump">
                <a:extLst>
                  <a:ext uri="{A12FA001-AC4F-418D-AE19-62706E023703}">
                    <ahyp:hlinkClr xmlns:ahyp="http://schemas.microsoft.com/office/drawing/2018/hyperlinkcolor" val="tx"/>
                  </a:ext>
                </a:extLst>
              </a:hlinkClick>
            </a:endParaRPr>
          </a:p>
          <a:p>
            <a:pPr marL="1289050" indent="-1284288">
              <a:lnSpc>
                <a:spcPct val="100000"/>
              </a:lnSpc>
              <a:buNone/>
            </a:pPr>
            <a:r>
              <a:rPr lang="nl-NL" dirty="0">
                <a:solidFill>
                  <a:srgbClr val="0070C0"/>
                </a:solidFill>
                <a:latin typeface="Calibri" panose="020F0502020204030204" pitchFamily="34" charset="0"/>
                <a:cs typeface="Calibri" panose="020F0502020204030204" pitchFamily="34" charset="0"/>
                <a:hlinkClick r:id="rId7" action="ppaction://hlinksldjump">
                  <a:extLst>
                    <a:ext uri="{A12FA001-AC4F-418D-AE19-62706E023703}">
                      <ahyp:hlinkClr xmlns:ahyp="http://schemas.microsoft.com/office/drawing/2018/hyperlinkcolor" val="tx"/>
                    </a:ext>
                  </a:extLst>
                </a:hlinkClick>
              </a:rPr>
              <a:t>Opdracht 8a:	stel deelvragen op</a:t>
            </a:r>
            <a:endParaRPr lang="nl-NL" dirty="0">
              <a:solidFill>
                <a:srgbClr val="0070C0"/>
              </a:solidFill>
              <a:latin typeface="Calibri" panose="020F0502020204030204" pitchFamily="34" charset="0"/>
              <a:cs typeface="Calibri" panose="020F0502020204030204" pitchFamily="34" charset="0"/>
            </a:endParaRPr>
          </a:p>
          <a:p>
            <a:pPr marL="1289050" indent="-1284288">
              <a:lnSpc>
                <a:spcPct val="100000"/>
              </a:lnSpc>
              <a:buNone/>
            </a:pPr>
            <a:r>
              <a:rPr lang="nl-NL" sz="1800" dirty="0">
                <a:solidFill>
                  <a:srgbClr val="0070C0"/>
                </a:solidFill>
                <a:effectLst/>
                <a:latin typeface="Calibri" panose="020F0502020204030204" pitchFamily="34" charset="0"/>
                <a:cs typeface="Calibri" panose="020F0502020204030204" pitchFamily="34" charset="0"/>
                <a:hlinkClick r:id="rId8" action="ppaction://hlinksldjump">
                  <a:extLst>
                    <a:ext uri="{A12FA001-AC4F-418D-AE19-62706E023703}">
                      <ahyp:hlinkClr xmlns:ahyp="http://schemas.microsoft.com/office/drawing/2018/hyperlinkcolor" val="tx"/>
                    </a:ext>
                  </a:extLst>
                </a:hlinkClick>
              </a:rPr>
              <a:t>Opdracht 8b:	</a:t>
            </a:r>
            <a:r>
              <a:rPr lang="nl-NL" dirty="0">
                <a:solidFill>
                  <a:srgbClr val="0070C0"/>
                </a:solidFill>
                <a:latin typeface="Calibri" panose="020F0502020204030204" pitchFamily="34" charset="0"/>
                <a:cs typeface="Calibri" panose="020F0502020204030204" pitchFamily="34" charset="0"/>
                <a:hlinkClick r:id="rId8" action="ppaction://hlinksldjump">
                  <a:extLst>
                    <a:ext uri="{A12FA001-AC4F-418D-AE19-62706E023703}">
                      <ahyp:hlinkClr xmlns:ahyp="http://schemas.microsoft.com/office/drawing/2018/hyperlinkcolor" val="tx"/>
                    </a:ext>
                  </a:extLst>
                </a:hlinkClick>
              </a:rPr>
              <a:t>c</a:t>
            </a:r>
            <a:r>
              <a:rPr lang="nl-NL" sz="1800" dirty="0">
                <a:solidFill>
                  <a:srgbClr val="0070C0"/>
                </a:solidFill>
                <a:effectLst/>
                <a:latin typeface="Calibri" panose="020F0502020204030204" pitchFamily="34" charset="0"/>
                <a:cs typeface="Calibri" panose="020F0502020204030204" pitchFamily="34" charset="0"/>
                <a:hlinkClick r:id="rId8" action="ppaction://hlinksldjump">
                  <a:extLst>
                    <a:ext uri="{A12FA001-AC4F-418D-AE19-62706E023703}">
                      <ahyp:hlinkClr xmlns:ahyp="http://schemas.microsoft.com/office/drawing/2018/hyperlinkcolor" val="tx"/>
                    </a:ext>
                  </a:extLst>
                </a:hlinkClick>
              </a:rPr>
              <a:t>ontroleer deelvragen</a:t>
            </a:r>
            <a:endParaRPr lang="nl-NL" sz="1800" dirty="0">
              <a:solidFill>
                <a:srgbClr val="0070C0"/>
              </a:solidFill>
              <a:effectLst/>
              <a:latin typeface="Calibri" panose="020F0502020204030204" pitchFamily="34" charset="0"/>
              <a:cs typeface="Calibri" panose="020F0502020204030204" pitchFamily="34" charset="0"/>
            </a:endParaRPr>
          </a:p>
          <a:p>
            <a:pPr marL="711200" indent="-711200">
              <a:lnSpc>
                <a:spcPct val="100000"/>
              </a:lnSpc>
              <a:buNone/>
            </a:pPr>
            <a:endParaRPr lang="nl-NL" dirty="0">
              <a:latin typeface="Calibri" panose="020F0502020204030204" pitchFamily="34" charset="0"/>
              <a:cs typeface="Calibri" panose="020F0502020204030204" pitchFamily="34" charset="0"/>
            </a:endParaRPr>
          </a:p>
          <a:p>
            <a:pPr marL="711200" indent="-711200">
              <a:lnSpc>
                <a:spcPct val="100000"/>
              </a:lnSpc>
              <a:buNone/>
            </a:pPr>
            <a:endParaRPr lang="nl-NL" sz="1800" dirty="0">
              <a:effectLst/>
              <a:latin typeface="Calibri" panose="020F0502020204030204" pitchFamily="34" charset="0"/>
              <a:cs typeface="Calibri" panose="020F0502020204030204" pitchFamily="34" charset="0"/>
            </a:endParaRPr>
          </a:p>
          <a:p>
            <a:pPr marL="0" indent="0">
              <a:lnSpc>
                <a:spcPct val="100000"/>
              </a:lnSpc>
              <a:buNone/>
            </a:pPr>
            <a:r>
              <a:rPr lang="nl-NL" dirty="0">
                <a:solidFill>
                  <a:srgbClr val="0070C0"/>
                </a:solidFill>
                <a:latin typeface="Calibri" panose="020F0502020204030204" pitchFamily="34" charset="0"/>
                <a:cs typeface="Calibri" panose="020F0502020204030204" pitchFamily="34" charset="0"/>
                <a:hlinkClick r:id="rId9" action="ppaction://hlinksldjump">
                  <a:extLst>
                    <a:ext uri="{A12FA001-AC4F-418D-AE19-62706E023703}">
                      <ahyp:hlinkClr xmlns:ahyp="http://schemas.microsoft.com/office/drawing/2018/hyperlinkcolor" val="tx"/>
                    </a:ext>
                  </a:extLst>
                </a:hlinkClick>
              </a:rPr>
              <a:t>Terug naar Opdracht 4: onderzoeksvraag, deelvragen en hypothesen</a:t>
            </a:r>
            <a:endParaRPr lang="nl-NL" dirty="0">
              <a:solidFill>
                <a:srgbClr val="0070C0"/>
              </a:solidFill>
              <a:latin typeface="Calibri" panose="020F0502020204030204" pitchFamily="34" charset="0"/>
              <a:cs typeface="Calibri" panose="020F0502020204030204" pitchFamily="34" charset="0"/>
            </a:endParaRPr>
          </a:p>
          <a:p>
            <a:pPr marL="711200" indent="-711200">
              <a:lnSpc>
                <a:spcPct val="100000"/>
              </a:lnSpc>
              <a:buNone/>
            </a:pPr>
            <a:endParaRPr lang="nl-NL" dirty="0">
              <a:solidFill>
                <a:srgbClr val="0070C0"/>
              </a:solidFill>
              <a:latin typeface="Calibri" panose="020F0502020204030204" pitchFamily="34" charset="0"/>
              <a:cs typeface="Calibri" panose="020F0502020204030204" pitchFamily="34" charset="0"/>
            </a:endParaRPr>
          </a:p>
          <a:p>
            <a:pPr marL="711200" indent="-711200">
              <a:lnSpc>
                <a:spcPct val="100000"/>
              </a:lnSpc>
              <a:buNone/>
            </a:pPr>
            <a:endParaRPr lang="nl-NL" dirty="0"/>
          </a:p>
          <a:p>
            <a:pPr marL="711200" indent="-711200">
              <a:lnSpc>
                <a:spcPct val="100000"/>
              </a:lnSpc>
              <a:buNone/>
            </a:pPr>
            <a:endParaRPr lang="nl-NL" dirty="0"/>
          </a:p>
          <a:p>
            <a:pPr marL="0" indent="0">
              <a:lnSpc>
                <a:spcPct val="100000"/>
              </a:lnSpc>
              <a:buNone/>
            </a:pPr>
            <a:endParaRPr lang="nl-NL" dirty="0">
              <a:solidFill>
                <a:srgbClr val="0070C0"/>
              </a:solidFill>
              <a:latin typeface="Arial" panose="020B0604020202020204" pitchFamily="34" charset="0"/>
              <a:cs typeface="Arial" panose="020B0604020202020204" pitchFamily="34" charset="0"/>
            </a:endParaRPr>
          </a:p>
        </p:txBody>
      </p:sp>
      <p:pic>
        <p:nvPicPr>
          <p:cNvPr id="10" name="Afbeelding 9">
            <a:extLst>
              <a:ext uri="{FF2B5EF4-FFF2-40B4-BE49-F238E27FC236}">
                <a16:creationId xmlns:a16="http://schemas.microsoft.com/office/drawing/2014/main" id="{ED38B90B-A2CA-9E63-647A-A4CADDAA812A}"/>
              </a:ext>
            </a:extLst>
          </p:cNvPr>
          <p:cNvPicPr>
            <a:picLocks noChangeAspect="1"/>
          </p:cNvPicPr>
          <p:nvPr/>
        </p:nvPicPr>
        <p:blipFill>
          <a:blip r:embed="rId10"/>
          <a:stretch>
            <a:fillRect/>
          </a:stretch>
        </p:blipFill>
        <p:spPr>
          <a:xfrm>
            <a:off x="9320780" y="1006957"/>
            <a:ext cx="1578668" cy="5336438"/>
          </a:xfrm>
          <a:prstGeom prst="rect">
            <a:avLst/>
          </a:prstGeom>
        </p:spPr>
      </p:pic>
      <p:pic>
        <p:nvPicPr>
          <p:cNvPr id="5" name="Afbeelding 4">
            <a:hlinkClick r:id="rId11" action="ppaction://hlinksldjump"/>
            <a:extLst>
              <a:ext uri="{FF2B5EF4-FFF2-40B4-BE49-F238E27FC236}">
                <a16:creationId xmlns:a16="http://schemas.microsoft.com/office/drawing/2014/main" id="{6AAB7C17-7FDB-F321-3EE6-261025F5348A}"/>
              </a:ext>
            </a:extLst>
          </p:cNvPr>
          <p:cNvPicPr>
            <a:picLocks noChangeAspect="1"/>
          </p:cNvPicPr>
          <p:nvPr/>
        </p:nvPicPr>
        <p:blipFill>
          <a:blip r:embed="rId12"/>
          <a:stretch>
            <a:fillRect/>
          </a:stretch>
        </p:blipFill>
        <p:spPr>
          <a:xfrm>
            <a:off x="1814173" y="6336180"/>
            <a:ext cx="331680" cy="331680"/>
          </a:xfrm>
          <a:prstGeom prst="rect">
            <a:avLst/>
          </a:prstGeom>
        </p:spPr>
      </p:pic>
      <p:pic>
        <p:nvPicPr>
          <p:cNvPr id="6" name="Afbeelding 5">
            <a:hlinkClick r:id="rId13" action="ppaction://hlinksldjump"/>
            <a:extLst>
              <a:ext uri="{FF2B5EF4-FFF2-40B4-BE49-F238E27FC236}">
                <a16:creationId xmlns:a16="http://schemas.microsoft.com/office/drawing/2014/main" id="{1C05F97B-8A7C-97C8-DF8C-2342BD249CD5}"/>
              </a:ext>
            </a:extLst>
          </p:cNvPr>
          <p:cNvPicPr>
            <a:picLocks noChangeAspect="1"/>
          </p:cNvPicPr>
          <p:nvPr/>
        </p:nvPicPr>
        <p:blipFill>
          <a:blip r:embed="rId14"/>
          <a:stretch>
            <a:fillRect/>
          </a:stretch>
        </p:blipFill>
        <p:spPr>
          <a:xfrm>
            <a:off x="2200186" y="6331225"/>
            <a:ext cx="361656" cy="350084"/>
          </a:xfrm>
          <a:prstGeom prst="rect">
            <a:avLst/>
          </a:prstGeom>
        </p:spPr>
      </p:pic>
      <p:pic>
        <p:nvPicPr>
          <p:cNvPr id="11" name="Afbeelding 10">
            <a:hlinkClick r:id="rId15" action="ppaction://hlinksldjump"/>
            <a:extLst>
              <a:ext uri="{FF2B5EF4-FFF2-40B4-BE49-F238E27FC236}">
                <a16:creationId xmlns:a16="http://schemas.microsoft.com/office/drawing/2014/main" id="{B2464FEF-9006-B589-F082-FC75A1D79E11}"/>
              </a:ext>
            </a:extLst>
          </p:cNvPr>
          <p:cNvPicPr>
            <a:picLocks noChangeAspect="1"/>
          </p:cNvPicPr>
          <p:nvPr/>
        </p:nvPicPr>
        <p:blipFill>
          <a:blip r:embed="rId16"/>
          <a:stretch>
            <a:fillRect/>
          </a:stretch>
        </p:blipFill>
        <p:spPr>
          <a:xfrm flipH="1">
            <a:off x="2624687" y="6337948"/>
            <a:ext cx="331679" cy="331679"/>
          </a:xfrm>
          <a:prstGeom prst="rect">
            <a:avLst/>
          </a:prstGeom>
        </p:spPr>
      </p:pic>
      <p:pic>
        <p:nvPicPr>
          <p:cNvPr id="15" name="Afbeelding 14">
            <a:hlinkClick r:id="rId17" action="ppaction://hlinksldjump"/>
            <a:extLst>
              <a:ext uri="{FF2B5EF4-FFF2-40B4-BE49-F238E27FC236}">
                <a16:creationId xmlns:a16="http://schemas.microsoft.com/office/drawing/2014/main" id="{D0B57F31-D6AA-4DF2-DFDB-66037057E50F}"/>
              </a:ext>
            </a:extLst>
          </p:cNvPr>
          <p:cNvPicPr>
            <a:picLocks noChangeAspect="1"/>
          </p:cNvPicPr>
          <p:nvPr/>
        </p:nvPicPr>
        <p:blipFill>
          <a:blip r:embed="rId18"/>
          <a:stretch>
            <a:fillRect/>
          </a:stretch>
        </p:blipFill>
        <p:spPr>
          <a:xfrm flipH="1">
            <a:off x="3024195" y="6337948"/>
            <a:ext cx="331679" cy="331679"/>
          </a:xfrm>
          <a:prstGeom prst="rect">
            <a:avLst/>
          </a:prstGeom>
        </p:spPr>
      </p:pic>
      <p:pic>
        <p:nvPicPr>
          <p:cNvPr id="16" name="Afbeelding 15">
            <a:hlinkClick r:id="rId19" action="ppaction://hlinksldjump"/>
            <a:extLst>
              <a:ext uri="{FF2B5EF4-FFF2-40B4-BE49-F238E27FC236}">
                <a16:creationId xmlns:a16="http://schemas.microsoft.com/office/drawing/2014/main" id="{EA81FE89-8E80-A234-2C6A-09F155C46945}"/>
              </a:ext>
            </a:extLst>
          </p:cNvPr>
          <p:cNvPicPr>
            <a:picLocks noChangeAspect="1"/>
          </p:cNvPicPr>
          <p:nvPr/>
        </p:nvPicPr>
        <p:blipFill>
          <a:blip r:embed="rId20"/>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21" action="ppaction://hlinksldjump"/>
            <a:extLst>
              <a:ext uri="{FF2B5EF4-FFF2-40B4-BE49-F238E27FC236}">
                <a16:creationId xmlns:a16="http://schemas.microsoft.com/office/drawing/2014/main" id="{978DF723-0272-325B-A34B-FFBC7E260525}"/>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23" action="ppaction://hlinksldjump"/>
            <a:extLst>
              <a:ext uri="{FF2B5EF4-FFF2-40B4-BE49-F238E27FC236}">
                <a16:creationId xmlns:a16="http://schemas.microsoft.com/office/drawing/2014/main" id="{EE4ACDDE-CD10-BA63-360F-3AD2EEBFC194}"/>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1" name="Afbeelding 20">
            <a:hlinkClick r:id="rId25" action="ppaction://hlinksldjump"/>
            <a:extLst>
              <a:ext uri="{FF2B5EF4-FFF2-40B4-BE49-F238E27FC236}">
                <a16:creationId xmlns:a16="http://schemas.microsoft.com/office/drawing/2014/main" id="{D3DBEE1C-1744-9647-2211-EEDA69026B61}"/>
              </a:ext>
            </a:extLst>
          </p:cNvPr>
          <p:cNvPicPr>
            <a:picLocks noChangeAspect="1"/>
          </p:cNvPicPr>
          <p:nvPr/>
        </p:nvPicPr>
        <p:blipFill>
          <a:blip r:embed="rId26"/>
          <a:stretch>
            <a:fillRect/>
          </a:stretch>
        </p:blipFill>
        <p:spPr>
          <a:xfrm>
            <a:off x="1421440" y="6343395"/>
            <a:ext cx="331680" cy="326373"/>
          </a:xfrm>
          <a:prstGeom prst="rect">
            <a:avLst/>
          </a:prstGeom>
        </p:spPr>
      </p:pic>
      <p:pic>
        <p:nvPicPr>
          <p:cNvPr id="22" name="Afbeelding 21">
            <a:hlinkClick r:id="rId27" action="ppaction://hlinksldjump"/>
            <a:extLst>
              <a:ext uri="{FF2B5EF4-FFF2-40B4-BE49-F238E27FC236}">
                <a16:creationId xmlns:a16="http://schemas.microsoft.com/office/drawing/2014/main" id="{7F398D34-1E9F-D524-946A-7713C34DA0CB}"/>
              </a:ext>
            </a:extLst>
          </p:cNvPr>
          <p:cNvPicPr>
            <a:picLocks noChangeAspect="1"/>
          </p:cNvPicPr>
          <p:nvPr/>
        </p:nvPicPr>
        <p:blipFill>
          <a:blip r:embed="rId28"/>
          <a:stretch>
            <a:fillRect/>
          </a:stretch>
        </p:blipFill>
        <p:spPr>
          <a:xfrm flipH="1">
            <a:off x="634022" y="6341577"/>
            <a:ext cx="325344" cy="329489"/>
          </a:xfrm>
          <a:prstGeom prst="rect">
            <a:avLst/>
          </a:prstGeom>
        </p:spPr>
      </p:pic>
    </p:spTree>
    <p:extLst>
      <p:ext uri="{BB962C8B-B14F-4D97-AF65-F5344CB8AC3E}">
        <p14:creationId xmlns:p14="http://schemas.microsoft.com/office/powerpoint/2010/main" val="127067169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Stap 1: Wat zijn deelvragen?</a:t>
            </a: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3"/>
          <a:stretch>
            <a:fillRect/>
          </a:stretch>
        </p:blipFill>
        <p:spPr>
          <a:xfrm>
            <a:off x="838199" y="2282"/>
            <a:ext cx="1152604" cy="1201230"/>
          </a:xfrm>
          <a:prstGeom prst="rect">
            <a:avLst/>
          </a:prstGeom>
        </p:spPr>
      </p:pic>
      <p:sp>
        <p:nvSpPr>
          <p:cNvPr id="13" name="Tijdelijke aanduiding voor inhoud 2">
            <a:extLst>
              <a:ext uri="{FF2B5EF4-FFF2-40B4-BE49-F238E27FC236}">
                <a16:creationId xmlns:a16="http://schemas.microsoft.com/office/drawing/2014/main" id="{066D5EBC-C71D-F590-490D-D3CD14E5AE95}"/>
              </a:ext>
            </a:extLst>
          </p:cNvPr>
          <p:cNvSpPr>
            <a:spLocks noGrp="1"/>
          </p:cNvSpPr>
          <p:nvPr>
            <p:ph idx="1"/>
          </p:nvPr>
        </p:nvSpPr>
        <p:spPr>
          <a:xfrm>
            <a:off x="838201" y="1420754"/>
            <a:ext cx="8482579" cy="4243445"/>
          </a:xfrm>
        </p:spPr>
        <p:txBody>
          <a:bodyPr/>
          <a:lstStyle/>
          <a:p>
            <a:pPr marL="4763" indent="0">
              <a:lnSpc>
                <a:spcPct val="100000"/>
              </a:lnSpc>
              <a:buNone/>
            </a:pPr>
            <a:r>
              <a:rPr lang="nl-NL" sz="1800" dirty="0">
                <a:effectLst/>
                <a:latin typeface="Calibri" panose="020F0502020204030204" pitchFamily="34" charset="0"/>
                <a:cs typeface="Calibri" panose="020F0502020204030204" pitchFamily="34" charset="0"/>
              </a:rPr>
              <a:t>Deelvragen zijn vragen die samen de onderzoeksvraag beantwoorden. In sommige gevallen is een onderzoeksvraag te groot en zal de onderzoeksvraag in deelvragen beantwoord moeten worden.</a:t>
            </a:r>
            <a:br>
              <a:rPr lang="nl-NL" sz="1800" dirty="0">
                <a:effectLst/>
                <a:latin typeface="Calibri" panose="020F0502020204030204" pitchFamily="34" charset="0"/>
                <a:cs typeface="Calibri" panose="020F0502020204030204" pitchFamily="34" charset="0"/>
              </a:rPr>
            </a:br>
            <a:endParaRPr lang="nl-NL" sz="1800" dirty="0">
              <a:effectLst/>
              <a:latin typeface="Calibri" panose="020F0502020204030204" pitchFamily="34" charset="0"/>
              <a:cs typeface="Calibri" panose="020F0502020204030204" pitchFamily="34" charset="0"/>
            </a:endParaRPr>
          </a:p>
          <a:p>
            <a:pPr marL="4763" indent="0">
              <a:lnSpc>
                <a:spcPct val="100000"/>
              </a:lnSpc>
              <a:buNone/>
            </a:pPr>
            <a:r>
              <a:rPr lang="nl-NL" sz="1800" dirty="0">
                <a:effectLst/>
                <a:latin typeface="Calibri" panose="020F0502020204030204" pitchFamily="34" charset="0"/>
                <a:cs typeface="Calibri" panose="020F0502020204030204" pitchFamily="34" charset="0"/>
              </a:rPr>
              <a:t>Je kunt deelvragen zien als puzzelstukjes. Alle puzzelstukjes (deelvragen) vormen samen de onderzoeksvraag (de hele puzzel). Het is aan jou de uitdaging om te zorgen dat er geen puzzelstukje mist! </a:t>
            </a:r>
            <a:endParaRPr lang="nl-NL" dirty="0">
              <a:latin typeface="Calibri" panose="020F0502020204030204" pitchFamily="34" charset="0"/>
              <a:cs typeface="Calibri" panose="020F0502020204030204" pitchFamily="34" charset="0"/>
            </a:endParaRPr>
          </a:p>
          <a:p>
            <a:pPr marL="711200" indent="-711200">
              <a:lnSpc>
                <a:spcPct val="100000"/>
              </a:lnSpc>
              <a:buNone/>
            </a:pPr>
            <a:endParaRPr lang="nl-NL" dirty="0">
              <a:latin typeface="Calibri" panose="020F0502020204030204" pitchFamily="34" charset="0"/>
              <a:cs typeface="Calibri" panose="020F0502020204030204" pitchFamily="34" charset="0"/>
            </a:endParaRPr>
          </a:p>
          <a:p>
            <a:pPr marL="711200" indent="-711200">
              <a:lnSpc>
                <a:spcPct val="100000"/>
              </a:lnSpc>
              <a:buNone/>
            </a:pPr>
            <a:endParaRPr lang="nl-NL" sz="1800" dirty="0">
              <a:effectLst/>
              <a:latin typeface="Calibri" panose="020F0502020204030204" pitchFamily="34" charset="0"/>
              <a:cs typeface="Calibri" panose="020F0502020204030204" pitchFamily="34" charset="0"/>
            </a:endParaRPr>
          </a:p>
          <a:p>
            <a:pPr marL="0" indent="0">
              <a:lnSpc>
                <a:spcPct val="100000"/>
              </a:lnSpc>
              <a:buNone/>
            </a:pPr>
            <a:r>
              <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Terug naar Opdracht 8: maak deelvragen</a:t>
            </a:r>
            <a:endParaRPr lang="nl-NL" dirty="0">
              <a:solidFill>
                <a:srgbClr val="0070C0"/>
              </a:solidFill>
              <a:latin typeface="Calibri" panose="020F0502020204030204" pitchFamily="34" charset="0"/>
              <a:cs typeface="Calibri" panose="020F0502020204030204" pitchFamily="34" charset="0"/>
            </a:endParaRPr>
          </a:p>
          <a:p>
            <a:pPr marL="711200" indent="-711200">
              <a:lnSpc>
                <a:spcPct val="100000"/>
              </a:lnSpc>
              <a:buNone/>
            </a:pPr>
            <a:endParaRPr lang="nl-NL" dirty="0">
              <a:solidFill>
                <a:srgbClr val="0070C0"/>
              </a:solidFill>
            </a:endParaRPr>
          </a:p>
          <a:p>
            <a:pPr marL="711200" indent="-711200">
              <a:lnSpc>
                <a:spcPct val="100000"/>
              </a:lnSpc>
              <a:buNone/>
            </a:pPr>
            <a:endParaRPr lang="nl-NL" dirty="0"/>
          </a:p>
          <a:p>
            <a:pPr marL="711200" indent="-711200">
              <a:lnSpc>
                <a:spcPct val="100000"/>
              </a:lnSpc>
              <a:buNone/>
            </a:pPr>
            <a:endParaRPr lang="nl-NL" dirty="0"/>
          </a:p>
          <a:p>
            <a:pPr marL="0" indent="0">
              <a:lnSpc>
                <a:spcPct val="100000"/>
              </a:lnSpc>
              <a:buNone/>
            </a:pPr>
            <a:endParaRPr lang="nl-NL" dirty="0">
              <a:solidFill>
                <a:srgbClr val="0070C0"/>
              </a:solidFill>
              <a:latin typeface="Arial" panose="020B0604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F0246BCC-88D9-1E19-D529-A8CFB4C8A37E}"/>
              </a:ext>
            </a:extLst>
          </p:cNvPr>
          <p:cNvPicPr>
            <a:picLocks noChangeAspect="1"/>
          </p:cNvPicPr>
          <p:nvPr/>
        </p:nvPicPr>
        <p:blipFill>
          <a:blip r:embed="rId5"/>
          <a:stretch>
            <a:fillRect/>
          </a:stretch>
        </p:blipFill>
        <p:spPr>
          <a:xfrm>
            <a:off x="9514503" y="1421576"/>
            <a:ext cx="2095500" cy="2120900"/>
          </a:xfrm>
          <a:prstGeom prst="rect">
            <a:avLst/>
          </a:prstGeom>
        </p:spPr>
      </p:pic>
      <p:pic>
        <p:nvPicPr>
          <p:cNvPr id="5" name="Graphic 4">
            <a:hlinkClick r:id="" action="ppaction://hlinkshowjump?jump=nextslide"/>
            <a:extLst>
              <a:ext uri="{FF2B5EF4-FFF2-40B4-BE49-F238E27FC236}">
                <a16:creationId xmlns:a16="http://schemas.microsoft.com/office/drawing/2014/main" id="{F72B8DAA-4EDA-63A1-1846-57EB506B399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84001" y="6364827"/>
            <a:ext cx="304800" cy="304800"/>
          </a:xfrm>
          <a:prstGeom prst="rect">
            <a:avLst/>
          </a:prstGeom>
        </p:spPr>
      </p:pic>
      <p:pic>
        <p:nvPicPr>
          <p:cNvPr id="10" name="Afbeelding 9">
            <a:hlinkClick r:id="rId8" action="ppaction://hlinksldjump"/>
            <a:extLst>
              <a:ext uri="{FF2B5EF4-FFF2-40B4-BE49-F238E27FC236}">
                <a16:creationId xmlns:a16="http://schemas.microsoft.com/office/drawing/2014/main" id="{369708B2-E0C7-868B-B1DA-733A5B931DB0}"/>
              </a:ext>
            </a:extLst>
          </p:cNvPr>
          <p:cNvPicPr>
            <a:picLocks noChangeAspect="1"/>
          </p:cNvPicPr>
          <p:nvPr/>
        </p:nvPicPr>
        <p:blipFill>
          <a:blip r:embed="rId9"/>
          <a:stretch>
            <a:fillRect/>
          </a:stretch>
        </p:blipFill>
        <p:spPr>
          <a:xfrm>
            <a:off x="1814173" y="6336180"/>
            <a:ext cx="331680" cy="331680"/>
          </a:xfrm>
          <a:prstGeom prst="rect">
            <a:avLst/>
          </a:prstGeom>
        </p:spPr>
      </p:pic>
      <p:pic>
        <p:nvPicPr>
          <p:cNvPr id="11" name="Afbeelding 10">
            <a:hlinkClick r:id="rId10" action="ppaction://hlinksldjump"/>
            <a:extLst>
              <a:ext uri="{FF2B5EF4-FFF2-40B4-BE49-F238E27FC236}">
                <a16:creationId xmlns:a16="http://schemas.microsoft.com/office/drawing/2014/main" id="{EE7B1FB8-9F63-025F-999A-9FE7F589A7B7}"/>
              </a:ext>
            </a:extLst>
          </p:cNvPr>
          <p:cNvPicPr>
            <a:picLocks noChangeAspect="1"/>
          </p:cNvPicPr>
          <p:nvPr/>
        </p:nvPicPr>
        <p:blipFill>
          <a:blip r:embed="rId11"/>
          <a:stretch>
            <a:fillRect/>
          </a:stretch>
        </p:blipFill>
        <p:spPr>
          <a:xfrm>
            <a:off x="2200186" y="6331225"/>
            <a:ext cx="361656" cy="350084"/>
          </a:xfrm>
          <a:prstGeom prst="rect">
            <a:avLst/>
          </a:prstGeom>
        </p:spPr>
      </p:pic>
      <p:pic>
        <p:nvPicPr>
          <p:cNvPr id="15" name="Afbeelding 14">
            <a:hlinkClick r:id="rId12" action="ppaction://hlinksldjump"/>
            <a:extLst>
              <a:ext uri="{FF2B5EF4-FFF2-40B4-BE49-F238E27FC236}">
                <a16:creationId xmlns:a16="http://schemas.microsoft.com/office/drawing/2014/main" id="{1891714D-52E0-D55E-6D82-88556FA17C12}"/>
              </a:ext>
            </a:extLst>
          </p:cNvPr>
          <p:cNvPicPr>
            <a:picLocks noChangeAspect="1"/>
          </p:cNvPicPr>
          <p:nvPr/>
        </p:nvPicPr>
        <p:blipFill>
          <a:blip r:embed="rId13"/>
          <a:stretch>
            <a:fillRect/>
          </a:stretch>
        </p:blipFill>
        <p:spPr>
          <a:xfrm flipH="1">
            <a:off x="2624687" y="6337948"/>
            <a:ext cx="331679" cy="331679"/>
          </a:xfrm>
          <a:prstGeom prst="rect">
            <a:avLst/>
          </a:prstGeom>
        </p:spPr>
      </p:pic>
      <p:pic>
        <p:nvPicPr>
          <p:cNvPr id="16" name="Afbeelding 15">
            <a:hlinkClick r:id="rId14" action="ppaction://hlinksldjump"/>
            <a:extLst>
              <a:ext uri="{FF2B5EF4-FFF2-40B4-BE49-F238E27FC236}">
                <a16:creationId xmlns:a16="http://schemas.microsoft.com/office/drawing/2014/main" id="{0B0A446F-549B-B990-F255-897B4D030326}"/>
              </a:ext>
            </a:extLst>
          </p:cNvPr>
          <p:cNvPicPr>
            <a:picLocks noChangeAspect="1"/>
          </p:cNvPicPr>
          <p:nvPr/>
        </p:nvPicPr>
        <p:blipFill>
          <a:blip r:embed="rId15"/>
          <a:stretch>
            <a:fillRect/>
          </a:stretch>
        </p:blipFill>
        <p:spPr>
          <a:xfrm flipH="1">
            <a:off x="3024195" y="6337948"/>
            <a:ext cx="331679" cy="331679"/>
          </a:xfrm>
          <a:prstGeom prst="rect">
            <a:avLst/>
          </a:prstGeom>
        </p:spPr>
      </p:pic>
      <p:pic>
        <p:nvPicPr>
          <p:cNvPr id="17" name="Afbeelding 16">
            <a:hlinkClick r:id="rId16" action="ppaction://hlinksldjump"/>
            <a:extLst>
              <a:ext uri="{FF2B5EF4-FFF2-40B4-BE49-F238E27FC236}">
                <a16:creationId xmlns:a16="http://schemas.microsoft.com/office/drawing/2014/main" id="{55FAF372-BAE1-7CBF-B8AB-20E97E8060A5}"/>
              </a:ext>
            </a:extLst>
          </p:cNvPr>
          <p:cNvPicPr>
            <a:picLocks noChangeAspect="1"/>
          </p:cNvPicPr>
          <p:nvPr/>
        </p:nvPicPr>
        <p:blipFill>
          <a:blip r:embed="rId17"/>
          <a:stretch>
            <a:fillRect/>
          </a:stretch>
        </p:blipFill>
        <p:spPr>
          <a:xfrm flipH="1">
            <a:off x="3421749" y="6321405"/>
            <a:ext cx="361654" cy="361654"/>
          </a:xfrm>
          <a:prstGeom prst="rect">
            <a:avLst/>
          </a:prstGeom>
        </p:spPr>
      </p:pic>
      <p:pic>
        <p:nvPicPr>
          <p:cNvPr id="18" name="Afbeelding 17" descr="Afbeelding met tekst, logo, schermopname, ontwerp&#10;&#10;Automatisch gegenereerde beschrijving">
            <a:hlinkClick r:id="rId18" action="ppaction://hlinksldjump"/>
            <a:extLst>
              <a:ext uri="{FF2B5EF4-FFF2-40B4-BE49-F238E27FC236}">
                <a16:creationId xmlns:a16="http://schemas.microsoft.com/office/drawing/2014/main" id="{F0CDFBC3-58D3-D025-05F3-3A5B4C8AEC8C}"/>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21" name="Afbeelding 20" descr="Afbeelding met tekst, logo, Graphics, Lettertype&#10;&#10;Automatisch gegenereerde beschrijving">
            <a:hlinkClick r:id="rId20" action="ppaction://hlinksldjump"/>
            <a:extLst>
              <a:ext uri="{FF2B5EF4-FFF2-40B4-BE49-F238E27FC236}">
                <a16:creationId xmlns:a16="http://schemas.microsoft.com/office/drawing/2014/main" id="{45F47B47-4728-E0A3-B098-345224DCAB0E}"/>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2" name="Afbeelding 21">
            <a:hlinkClick r:id="rId22" action="ppaction://hlinksldjump"/>
            <a:extLst>
              <a:ext uri="{FF2B5EF4-FFF2-40B4-BE49-F238E27FC236}">
                <a16:creationId xmlns:a16="http://schemas.microsoft.com/office/drawing/2014/main" id="{1A35C126-34A0-94FD-0472-4E1964872844}"/>
              </a:ext>
            </a:extLst>
          </p:cNvPr>
          <p:cNvPicPr>
            <a:picLocks noChangeAspect="1"/>
          </p:cNvPicPr>
          <p:nvPr/>
        </p:nvPicPr>
        <p:blipFill>
          <a:blip r:embed="rId23"/>
          <a:stretch>
            <a:fillRect/>
          </a:stretch>
        </p:blipFill>
        <p:spPr>
          <a:xfrm>
            <a:off x="1421440" y="6343395"/>
            <a:ext cx="331680" cy="326373"/>
          </a:xfrm>
          <a:prstGeom prst="rect">
            <a:avLst/>
          </a:prstGeom>
        </p:spPr>
      </p:pic>
      <p:pic>
        <p:nvPicPr>
          <p:cNvPr id="23" name="Afbeelding 22">
            <a:hlinkClick r:id="rId24" action="ppaction://hlinksldjump"/>
            <a:extLst>
              <a:ext uri="{FF2B5EF4-FFF2-40B4-BE49-F238E27FC236}">
                <a16:creationId xmlns:a16="http://schemas.microsoft.com/office/drawing/2014/main" id="{30E5CCCF-FB3D-FC5D-1D18-CE85E26BB625}"/>
              </a:ext>
            </a:extLst>
          </p:cNvPr>
          <p:cNvPicPr>
            <a:picLocks noChangeAspect="1"/>
          </p:cNvPicPr>
          <p:nvPr/>
        </p:nvPicPr>
        <p:blipFill>
          <a:blip r:embed="rId25"/>
          <a:stretch>
            <a:fillRect/>
          </a:stretch>
        </p:blipFill>
        <p:spPr>
          <a:xfrm flipH="1">
            <a:off x="634022" y="6341577"/>
            <a:ext cx="325344" cy="329489"/>
          </a:xfrm>
          <a:prstGeom prst="rect">
            <a:avLst/>
          </a:prstGeom>
        </p:spPr>
      </p:pic>
    </p:spTree>
    <p:extLst>
      <p:ext uri="{BB962C8B-B14F-4D97-AF65-F5344CB8AC3E}">
        <p14:creationId xmlns:p14="http://schemas.microsoft.com/office/powerpoint/2010/main" val="24285983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Stap 2: theoretisch kader</a:t>
            </a: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3"/>
          <a:stretch>
            <a:fillRect/>
          </a:stretch>
        </p:blipFill>
        <p:spPr>
          <a:xfrm>
            <a:off x="838199" y="2282"/>
            <a:ext cx="1152604" cy="1201230"/>
          </a:xfrm>
          <a:prstGeom prst="rect">
            <a:avLst/>
          </a:prstGeom>
        </p:spPr>
      </p:pic>
      <p:sp>
        <p:nvSpPr>
          <p:cNvPr id="13" name="Tijdelijke aanduiding voor inhoud 2">
            <a:extLst>
              <a:ext uri="{FF2B5EF4-FFF2-40B4-BE49-F238E27FC236}">
                <a16:creationId xmlns:a16="http://schemas.microsoft.com/office/drawing/2014/main" id="{066D5EBC-C71D-F590-490D-D3CD14E5AE95}"/>
              </a:ext>
            </a:extLst>
          </p:cNvPr>
          <p:cNvSpPr>
            <a:spLocks noGrp="1"/>
          </p:cNvSpPr>
          <p:nvPr>
            <p:ph idx="1"/>
          </p:nvPr>
        </p:nvSpPr>
        <p:spPr>
          <a:xfrm>
            <a:off x="838201" y="1420754"/>
            <a:ext cx="8482579" cy="4243445"/>
          </a:xfrm>
        </p:spPr>
        <p:txBody>
          <a:bodyPr/>
          <a:lstStyle/>
          <a:p>
            <a:pPr marL="4763" indent="0">
              <a:lnSpc>
                <a:spcPct val="100000"/>
              </a:lnSpc>
              <a:buNone/>
            </a:pPr>
            <a:r>
              <a:rPr lang="nl-NL" sz="1800" dirty="0">
                <a:effectLst/>
                <a:latin typeface="Calibri" panose="020F0502020204030204" pitchFamily="34" charset="0"/>
                <a:cs typeface="Calibri" panose="020F0502020204030204" pitchFamily="34" charset="0"/>
              </a:rPr>
              <a:t>In het theoretisch kader schets je wat er allemaal al bekend is over het onderwerp en je specifieke onderzoeksvraag. Je geeft een uitgebreide samenvatting van achtergrondinformatie. </a:t>
            </a:r>
            <a:endParaRPr lang="nl-NL" dirty="0">
              <a:effectLst/>
              <a:latin typeface="Calibri" panose="020F0502020204030204" pitchFamily="34" charset="0"/>
              <a:cs typeface="Calibri" panose="020F0502020204030204" pitchFamily="34" charset="0"/>
            </a:endParaRPr>
          </a:p>
          <a:p>
            <a:pPr marL="4763" indent="0">
              <a:lnSpc>
                <a:spcPct val="100000"/>
              </a:lnSpc>
              <a:buNone/>
            </a:pPr>
            <a:endParaRPr lang="nl-NL" dirty="0">
              <a:latin typeface="Calibri" panose="020F0502020204030204" pitchFamily="34" charset="0"/>
              <a:cs typeface="Calibri" panose="020F0502020204030204" pitchFamily="34" charset="0"/>
            </a:endParaRPr>
          </a:p>
          <a:p>
            <a:pPr marL="711200" indent="-711200">
              <a:lnSpc>
                <a:spcPct val="100000"/>
              </a:lnSpc>
              <a:buNone/>
            </a:pPr>
            <a:endParaRPr lang="nl-NL" sz="1800" dirty="0">
              <a:effectLst/>
              <a:latin typeface="Calibri" panose="020F0502020204030204" pitchFamily="34" charset="0"/>
              <a:cs typeface="Calibri" panose="020F0502020204030204" pitchFamily="34" charset="0"/>
            </a:endParaRPr>
          </a:p>
          <a:p>
            <a:pPr marL="0" indent="0">
              <a:lnSpc>
                <a:spcPct val="100000"/>
              </a:lnSpc>
              <a:buNone/>
            </a:pPr>
            <a:r>
              <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Terug naar Opdracht 8: maak deelvragen</a:t>
            </a:r>
            <a:endParaRPr lang="nl-NL" dirty="0">
              <a:solidFill>
                <a:srgbClr val="0070C0"/>
              </a:solidFill>
              <a:latin typeface="Calibri" panose="020F0502020204030204" pitchFamily="34" charset="0"/>
              <a:cs typeface="Calibri" panose="020F0502020204030204" pitchFamily="34" charset="0"/>
            </a:endParaRPr>
          </a:p>
          <a:p>
            <a:pPr marL="711200" indent="-711200">
              <a:lnSpc>
                <a:spcPct val="100000"/>
              </a:lnSpc>
              <a:buNone/>
            </a:pPr>
            <a:endParaRPr lang="nl-NL" dirty="0">
              <a:solidFill>
                <a:srgbClr val="0070C0"/>
              </a:solidFill>
            </a:endParaRPr>
          </a:p>
          <a:p>
            <a:pPr marL="711200" indent="-711200">
              <a:lnSpc>
                <a:spcPct val="100000"/>
              </a:lnSpc>
              <a:buNone/>
            </a:pPr>
            <a:endParaRPr lang="nl-NL" dirty="0"/>
          </a:p>
          <a:p>
            <a:pPr marL="711200" indent="-711200">
              <a:lnSpc>
                <a:spcPct val="100000"/>
              </a:lnSpc>
              <a:buNone/>
            </a:pPr>
            <a:endParaRPr lang="nl-NL" dirty="0"/>
          </a:p>
          <a:p>
            <a:pPr marL="0" indent="0">
              <a:lnSpc>
                <a:spcPct val="100000"/>
              </a:lnSpc>
              <a:buNone/>
            </a:pPr>
            <a:endParaRPr lang="nl-NL" dirty="0">
              <a:solidFill>
                <a:srgbClr val="0070C0"/>
              </a:solidFill>
              <a:latin typeface="Arial" panose="020B0604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F0246BCC-88D9-1E19-D529-A8CFB4C8A37E}"/>
              </a:ext>
            </a:extLst>
          </p:cNvPr>
          <p:cNvPicPr>
            <a:picLocks noChangeAspect="1"/>
          </p:cNvPicPr>
          <p:nvPr/>
        </p:nvPicPr>
        <p:blipFill>
          <a:blip r:embed="rId5"/>
          <a:stretch>
            <a:fillRect/>
          </a:stretch>
        </p:blipFill>
        <p:spPr>
          <a:xfrm>
            <a:off x="9514503" y="1421576"/>
            <a:ext cx="2095500" cy="2120900"/>
          </a:xfrm>
          <a:prstGeom prst="rect">
            <a:avLst/>
          </a:prstGeom>
        </p:spPr>
      </p:pic>
      <p:pic>
        <p:nvPicPr>
          <p:cNvPr id="5" name="Graphic 4">
            <a:hlinkClick r:id="" action="ppaction://hlinkshowjump?jump=nextslide"/>
            <a:extLst>
              <a:ext uri="{FF2B5EF4-FFF2-40B4-BE49-F238E27FC236}">
                <a16:creationId xmlns:a16="http://schemas.microsoft.com/office/drawing/2014/main" id="{147EEF62-D6E5-684E-D02B-90946A40816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84001" y="6364827"/>
            <a:ext cx="304800" cy="304800"/>
          </a:xfrm>
          <a:prstGeom prst="rect">
            <a:avLst/>
          </a:prstGeom>
        </p:spPr>
      </p:pic>
      <p:pic>
        <p:nvPicPr>
          <p:cNvPr id="10" name="Afbeelding 9">
            <a:hlinkClick r:id="rId8" action="ppaction://hlinksldjump"/>
            <a:extLst>
              <a:ext uri="{FF2B5EF4-FFF2-40B4-BE49-F238E27FC236}">
                <a16:creationId xmlns:a16="http://schemas.microsoft.com/office/drawing/2014/main" id="{1C819D8D-9B38-9790-F303-E2A146F5860A}"/>
              </a:ext>
            </a:extLst>
          </p:cNvPr>
          <p:cNvPicPr>
            <a:picLocks noChangeAspect="1"/>
          </p:cNvPicPr>
          <p:nvPr/>
        </p:nvPicPr>
        <p:blipFill>
          <a:blip r:embed="rId9"/>
          <a:stretch>
            <a:fillRect/>
          </a:stretch>
        </p:blipFill>
        <p:spPr>
          <a:xfrm>
            <a:off x="1814173" y="6336180"/>
            <a:ext cx="331680" cy="331680"/>
          </a:xfrm>
          <a:prstGeom prst="rect">
            <a:avLst/>
          </a:prstGeom>
        </p:spPr>
      </p:pic>
      <p:pic>
        <p:nvPicPr>
          <p:cNvPr id="11" name="Afbeelding 10">
            <a:hlinkClick r:id="rId10" action="ppaction://hlinksldjump"/>
            <a:extLst>
              <a:ext uri="{FF2B5EF4-FFF2-40B4-BE49-F238E27FC236}">
                <a16:creationId xmlns:a16="http://schemas.microsoft.com/office/drawing/2014/main" id="{4EC760C6-CD4B-1424-45B8-0E2044071C07}"/>
              </a:ext>
            </a:extLst>
          </p:cNvPr>
          <p:cNvPicPr>
            <a:picLocks noChangeAspect="1"/>
          </p:cNvPicPr>
          <p:nvPr/>
        </p:nvPicPr>
        <p:blipFill>
          <a:blip r:embed="rId11"/>
          <a:stretch>
            <a:fillRect/>
          </a:stretch>
        </p:blipFill>
        <p:spPr>
          <a:xfrm>
            <a:off x="2200186" y="6331225"/>
            <a:ext cx="361656" cy="350084"/>
          </a:xfrm>
          <a:prstGeom prst="rect">
            <a:avLst/>
          </a:prstGeom>
        </p:spPr>
      </p:pic>
      <p:pic>
        <p:nvPicPr>
          <p:cNvPr id="15" name="Afbeelding 14">
            <a:hlinkClick r:id="rId12" action="ppaction://hlinksldjump"/>
            <a:extLst>
              <a:ext uri="{FF2B5EF4-FFF2-40B4-BE49-F238E27FC236}">
                <a16:creationId xmlns:a16="http://schemas.microsoft.com/office/drawing/2014/main" id="{A733528D-D99E-6C3E-8A0E-D21F895D9D12}"/>
              </a:ext>
            </a:extLst>
          </p:cNvPr>
          <p:cNvPicPr>
            <a:picLocks noChangeAspect="1"/>
          </p:cNvPicPr>
          <p:nvPr/>
        </p:nvPicPr>
        <p:blipFill>
          <a:blip r:embed="rId13"/>
          <a:stretch>
            <a:fillRect/>
          </a:stretch>
        </p:blipFill>
        <p:spPr>
          <a:xfrm flipH="1">
            <a:off x="2624687" y="6337948"/>
            <a:ext cx="331679" cy="331679"/>
          </a:xfrm>
          <a:prstGeom prst="rect">
            <a:avLst/>
          </a:prstGeom>
        </p:spPr>
      </p:pic>
      <p:pic>
        <p:nvPicPr>
          <p:cNvPr id="16" name="Afbeelding 15">
            <a:hlinkClick r:id="rId14" action="ppaction://hlinksldjump"/>
            <a:extLst>
              <a:ext uri="{FF2B5EF4-FFF2-40B4-BE49-F238E27FC236}">
                <a16:creationId xmlns:a16="http://schemas.microsoft.com/office/drawing/2014/main" id="{275C5464-DE62-5610-4FBD-E17F684F790F}"/>
              </a:ext>
            </a:extLst>
          </p:cNvPr>
          <p:cNvPicPr>
            <a:picLocks noChangeAspect="1"/>
          </p:cNvPicPr>
          <p:nvPr/>
        </p:nvPicPr>
        <p:blipFill>
          <a:blip r:embed="rId15"/>
          <a:stretch>
            <a:fillRect/>
          </a:stretch>
        </p:blipFill>
        <p:spPr>
          <a:xfrm flipH="1">
            <a:off x="3024195" y="6337948"/>
            <a:ext cx="331679" cy="331679"/>
          </a:xfrm>
          <a:prstGeom prst="rect">
            <a:avLst/>
          </a:prstGeom>
        </p:spPr>
      </p:pic>
      <p:pic>
        <p:nvPicPr>
          <p:cNvPr id="17" name="Afbeelding 16">
            <a:hlinkClick r:id="rId16" action="ppaction://hlinksldjump"/>
            <a:extLst>
              <a:ext uri="{FF2B5EF4-FFF2-40B4-BE49-F238E27FC236}">
                <a16:creationId xmlns:a16="http://schemas.microsoft.com/office/drawing/2014/main" id="{9C903AD0-0312-2245-1DC8-1CA8D5336290}"/>
              </a:ext>
            </a:extLst>
          </p:cNvPr>
          <p:cNvPicPr>
            <a:picLocks noChangeAspect="1"/>
          </p:cNvPicPr>
          <p:nvPr/>
        </p:nvPicPr>
        <p:blipFill>
          <a:blip r:embed="rId17"/>
          <a:stretch>
            <a:fillRect/>
          </a:stretch>
        </p:blipFill>
        <p:spPr>
          <a:xfrm flipH="1">
            <a:off x="3421749" y="6321405"/>
            <a:ext cx="361654" cy="361654"/>
          </a:xfrm>
          <a:prstGeom prst="rect">
            <a:avLst/>
          </a:prstGeom>
        </p:spPr>
      </p:pic>
      <p:pic>
        <p:nvPicPr>
          <p:cNvPr id="18" name="Afbeelding 17" descr="Afbeelding met tekst, logo, schermopname, ontwerp&#10;&#10;Automatisch gegenereerde beschrijving">
            <a:hlinkClick r:id="rId18" action="ppaction://hlinksldjump"/>
            <a:extLst>
              <a:ext uri="{FF2B5EF4-FFF2-40B4-BE49-F238E27FC236}">
                <a16:creationId xmlns:a16="http://schemas.microsoft.com/office/drawing/2014/main" id="{F318EC78-1A12-CF89-6B01-ABAA52005B5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21" name="Afbeelding 20" descr="Afbeelding met tekst, logo, Graphics, Lettertype&#10;&#10;Automatisch gegenereerde beschrijving">
            <a:hlinkClick r:id="rId20" action="ppaction://hlinksldjump"/>
            <a:extLst>
              <a:ext uri="{FF2B5EF4-FFF2-40B4-BE49-F238E27FC236}">
                <a16:creationId xmlns:a16="http://schemas.microsoft.com/office/drawing/2014/main" id="{A822C0B3-E7FC-01C5-70B9-F72E01E743AE}"/>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2" name="Afbeelding 21">
            <a:hlinkClick r:id="rId22" action="ppaction://hlinksldjump"/>
            <a:extLst>
              <a:ext uri="{FF2B5EF4-FFF2-40B4-BE49-F238E27FC236}">
                <a16:creationId xmlns:a16="http://schemas.microsoft.com/office/drawing/2014/main" id="{58D49D28-D893-2588-4ADA-E5A9EE275013}"/>
              </a:ext>
            </a:extLst>
          </p:cNvPr>
          <p:cNvPicPr>
            <a:picLocks noChangeAspect="1"/>
          </p:cNvPicPr>
          <p:nvPr/>
        </p:nvPicPr>
        <p:blipFill>
          <a:blip r:embed="rId23"/>
          <a:stretch>
            <a:fillRect/>
          </a:stretch>
        </p:blipFill>
        <p:spPr>
          <a:xfrm>
            <a:off x="1421440" y="6343395"/>
            <a:ext cx="331680" cy="326373"/>
          </a:xfrm>
          <a:prstGeom prst="rect">
            <a:avLst/>
          </a:prstGeom>
        </p:spPr>
      </p:pic>
      <p:pic>
        <p:nvPicPr>
          <p:cNvPr id="23" name="Afbeelding 22">
            <a:hlinkClick r:id="rId24" action="ppaction://hlinksldjump"/>
            <a:extLst>
              <a:ext uri="{FF2B5EF4-FFF2-40B4-BE49-F238E27FC236}">
                <a16:creationId xmlns:a16="http://schemas.microsoft.com/office/drawing/2014/main" id="{36CEC10C-C2DC-A5EE-B067-E143015B5115}"/>
              </a:ext>
            </a:extLst>
          </p:cNvPr>
          <p:cNvPicPr>
            <a:picLocks noChangeAspect="1"/>
          </p:cNvPicPr>
          <p:nvPr/>
        </p:nvPicPr>
        <p:blipFill>
          <a:blip r:embed="rId25"/>
          <a:stretch>
            <a:fillRect/>
          </a:stretch>
        </p:blipFill>
        <p:spPr>
          <a:xfrm flipH="1">
            <a:off x="634022" y="6341577"/>
            <a:ext cx="325344" cy="329489"/>
          </a:xfrm>
          <a:prstGeom prst="rect">
            <a:avLst/>
          </a:prstGeom>
        </p:spPr>
      </p:pic>
      <p:pic>
        <p:nvPicPr>
          <p:cNvPr id="24" name="Graphic 23">
            <a:hlinkClick r:id="" action="ppaction://hlinkshowjump?jump=previousslide"/>
            <a:extLst>
              <a:ext uri="{FF2B5EF4-FFF2-40B4-BE49-F238E27FC236}">
                <a16:creationId xmlns:a16="http://schemas.microsoft.com/office/drawing/2014/main" id="{BD5C66FE-9AFB-2F91-0367-82F57E2917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203199" y="6356352"/>
            <a:ext cx="304800" cy="304800"/>
          </a:xfrm>
          <a:prstGeom prst="rect">
            <a:avLst/>
          </a:prstGeom>
        </p:spPr>
      </p:pic>
    </p:spTree>
    <p:extLst>
      <p:ext uri="{BB962C8B-B14F-4D97-AF65-F5344CB8AC3E}">
        <p14:creationId xmlns:p14="http://schemas.microsoft.com/office/powerpoint/2010/main" val="142665538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Stap 3: stappenplan onderzoek</a:t>
            </a: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3"/>
          <a:stretch>
            <a:fillRect/>
          </a:stretch>
        </p:blipFill>
        <p:spPr>
          <a:xfrm>
            <a:off x="838199" y="2282"/>
            <a:ext cx="1152604" cy="1201230"/>
          </a:xfrm>
          <a:prstGeom prst="rect">
            <a:avLst/>
          </a:prstGeom>
        </p:spPr>
      </p:pic>
      <p:sp>
        <p:nvSpPr>
          <p:cNvPr id="13" name="Tijdelijke aanduiding voor inhoud 2">
            <a:extLst>
              <a:ext uri="{FF2B5EF4-FFF2-40B4-BE49-F238E27FC236}">
                <a16:creationId xmlns:a16="http://schemas.microsoft.com/office/drawing/2014/main" id="{066D5EBC-C71D-F590-490D-D3CD14E5AE95}"/>
              </a:ext>
            </a:extLst>
          </p:cNvPr>
          <p:cNvSpPr>
            <a:spLocks noGrp="1"/>
          </p:cNvSpPr>
          <p:nvPr>
            <p:ph idx="1"/>
          </p:nvPr>
        </p:nvSpPr>
        <p:spPr>
          <a:xfrm>
            <a:off x="838201" y="1420754"/>
            <a:ext cx="8482579" cy="4243445"/>
          </a:xfrm>
        </p:spPr>
        <p:txBody>
          <a:bodyPr/>
          <a:lstStyle/>
          <a:p>
            <a:pPr marL="4763" indent="0">
              <a:lnSpc>
                <a:spcPct val="100000"/>
              </a:lnSpc>
              <a:buNone/>
            </a:pPr>
            <a:r>
              <a:rPr lang="nl-NL" dirty="0">
                <a:latin typeface="Calibri" panose="020F0502020204030204" pitchFamily="34" charset="0"/>
                <a:cs typeface="Calibri" panose="020F0502020204030204" pitchFamily="34" charset="0"/>
              </a:rPr>
              <a:t>Maak een stappenplan in je hoofd. Welke stappen ga je uitvoeren om tot een antwoord te komen op de onderzoeksvraag? Vaak kan je de stappen die je doet formuleren in verschillende deelvragen. </a:t>
            </a:r>
          </a:p>
          <a:p>
            <a:pPr marL="4763" indent="0">
              <a:lnSpc>
                <a:spcPct val="100000"/>
              </a:lnSpc>
              <a:buNone/>
            </a:pPr>
            <a:endParaRPr lang="nl-NL" dirty="0">
              <a:latin typeface="Calibri" panose="020F0502020204030204" pitchFamily="34" charset="0"/>
              <a:cs typeface="Calibri" panose="020F0502020204030204" pitchFamily="34" charset="0"/>
            </a:endParaRPr>
          </a:p>
          <a:p>
            <a:pPr marL="4763" indent="0">
              <a:lnSpc>
                <a:spcPct val="100000"/>
              </a:lnSpc>
              <a:buNone/>
            </a:pPr>
            <a:r>
              <a:rPr lang="nl-NL" dirty="0">
                <a:latin typeface="Calibri" panose="020F0502020204030204" pitchFamily="34" charset="0"/>
                <a:cs typeface="Calibri" panose="020F0502020204030204" pitchFamily="34" charset="0"/>
              </a:rPr>
              <a:t>Vaak is het ook handig om de kernbegrippen die in je onderzoeksvraag staan in aparte deelvragen te behandelen. Zo zorg je dat je alle kernbegrippen uitgebreid kan analyseren. </a:t>
            </a:r>
          </a:p>
          <a:p>
            <a:pPr marL="711200" indent="-711200">
              <a:lnSpc>
                <a:spcPct val="100000"/>
              </a:lnSpc>
              <a:buNone/>
            </a:pPr>
            <a:endParaRPr lang="nl-NL" sz="1800" dirty="0">
              <a:effectLst/>
              <a:latin typeface="Calibri" panose="020F0502020204030204" pitchFamily="34" charset="0"/>
              <a:cs typeface="Calibri" panose="020F0502020204030204" pitchFamily="34" charset="0"/>
            </a:endParaRPr>
          </a:p>
          <a:p>
            <a:pPr marL="711200" indent="-711200">
              <a:lnSpc>
                <a:spcPct val="100000"/>
              </a:lnSpc>
              <a:buNone/>
            </a:pPr>
            <a:endParaRPr lang="nl-NL" sz="1800" dirty="0">
              <a:effectLst/>
              <a:latin typeface="Calibri" panose="020F0502020204030204" pitchFamily="34" charset="0"/>
              <a:cs typeface="Calibri" panose="020F0502020204030204" pitchFamily="34" charset="0"/>
            </a:endParaRPr>
          </a:p>
          <a:p>
            <a:pPr marL="0" indent="0">
              <a:lnSpc>
                <a:spcPct val="100000"/>
              </a:lnSpc>
              <a:buNone/>
            </a:pPr>
            <a:r>
              <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Terug naar Opdracht 8: maak deelvragen</a:t>
            </a:r>
            <a:endParaRPr lang="nl-NL" dirty="0">
              <a:solidFill>
                <a:srgbClr val="0070C0"/>
              </a:solidFill>
              <a:latin typeface="Calibri" panose="020F0502020204030204" pitchFamily="34" charset="0"/>
              <a:cs typeface="Calibri" panose="020F0502020204030204" pitchFamily="34" charset="0"/>
            </a:endParaRPr>
          </a:p>
          <a:p>
            <a:pPr marL="711200" indent="-711200">
              <a:lnSpc>
                <a:spcPct val="100000"/>
              </a:lnSpc>
              <a:buNone/>
            </a:pPr>
            <a:endParaRPr lang="nl-NL" dirty="0">
              <a:solidFill>
                <a:srgbClr val="0070C0"/>
              </a:solidFill>
            </a:endParaRPr>
          </a:p>
          <a:p>
            <a:pPr marL="711200" indent="-711200">
              <a:lnSpc>
                <a:spcPct val="100000"/>
              </a:lnSpc>
              <a:buNone/>
            </a:pPr>
            <a:endParaRPr lang="nl-NL" dirty="0"/>
          </a:p>
          <a:p>
            <a:pPr marL="711200" indent="-711200">
              <a:lnSpc>
                <a:spcPct val="100000"/>
              </a:lnSpc>
              <a:buNone/>
            </a:pPr>
            <a:endParaRPr lang="nl-NL" dirty="0"/>
          </a:p>
          <a:p>
            <a:pPr marL="0" indent="0">
              <a:lnSpc>
                <a:spcPct val="100000"/>
              </a:lnSpc>
              <a:buNone/>
            </a:pPr>
            <a:endParaRPr lang="nl-NL" dirty="0">
              <a:solidFill>
                <a:srgbClr val="0070C0"/>
              </a:solidFill>
              <a:latin typeface="Arial" panose="020B0604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F0246BCC-88D9-1E19-D529-A8CFB4C8A37E}"/>
              </a:ext>
            </a:extLst>
          </p:cNvPr>
          <p:cNvPicPr>
            <a:picLocks noChangeAspect="1"/>
          </p:cNvPicPr>
          <p:nvPr/>
        </p:nvPicPr>
        <p:blipFill>
          <a:blip r:embed="rId5"/>
          <a:stretch>
            <a:fillRect/>
          </a:stretch>
        </p:blipFill>
        <p:spPr>
          <a:xfrm>
            <a:off x="9514503" y="1421576"/>
            <a:ext cx="2095500" cy="2120900"/>
          </a:xfrm>
          <a:prstGeom prst="rect">
            <a:avLst/>
          </a:prstGeom>
        </p:spPr>
      </p:pic>
      <p:pic>
        <p:nvPicPr>
          <p:cNvPr id="5" name="Graphic 4">
            <a:hlinkClick r:id="" action="ppaction://hlinkshowjump?jump=nextslide"/>
            <a:extLst>
              <a:ext uri="{FF2B5EF4-FFF2-40B4-BE49-F238E27FC236}">
                <a16:creationId xmlns:a16="http://schemas.microsoft.com/office/drawing/2014/main" id="{3824948B-7FBE-DC49-9D05-C14B985E2D4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84001" y="6364827"/>
            <a:ext cx="304800" cy="304800"/>
          </a:xfrm>
          <a:prstGeom prst="rect">
            <a:avLst/>
          </a:prstGeom>
        </p:spPr>
      </p:pic>
      <p:pic>
        <p:nvPicPr>
          <p:cNvPr id="10" name="Afbeelding 9">
            <a:hlinkClick r:id="rId8" action="ppaction://hlinksldjump"/>
            <a:extLst>
              <a:ext uri="{FF2B5EF4-FFF2-40B4-BE49-F238E27FC236}">
                <a16:creationId xmlns:a16="http://schemas.microsoft.com/office/drawing/2014/main" id="{22D11577-AD35-A532-A152-F952B60A369E}"/>
              </a:ext>
            </a:extLst>
          </p:cNvPr>
          <p:cNvPicPr>
            <a:picLocks noChangeAspect="1"/>
          </p:cNvPicPr>
          <p:nvPr/>
        </p:nvPicPr>
        <p:blipFill>
          <a:blip r:embed="rId9"/>
          <a:stretch>
            <a:fillRect/>
          </a:stretch>
        </p:blipFill>
        <p:spPr>
          <a:xfrm>
            <a:off x="1814173" y="6336180"/>
            <a:ext cx="331680" cy="331680"/>
          </a:xfrm>
          <a:prstGeom prst="rect">
            <a:avLst/>
          </a:prstGeom>
        </p:spPr>
      </p:pic>
      <p:pic>
        <p:nvPicPr>
          <p:cNvPr id="11" name="Afbeelding 10">
            <a:hlinkClick r:id="rId10" action="ppaction://hlinksldjump"/>
            <a:extLst>
              <a:ext uri="{FF2B5EF4-FFF2-40B4-BE49-F238E27FC236}">
                <a16:creationId xmlns:a16="http://schemas.microsoft.com/office/drawing/2014/main" id="{DC4A4B8D-4040-8C36-8E69-993A3F103BF4}"/>
              </a:ext>
            </a:extLst>
          </p:cNvPr>
          <p:cNvPicPr>
            <a:picLocks noChangeAspect="1"/>
          </p:cNvPicPr>
          <p:nvPr/>
        </p:nvPicPr>
        <p:blipFill>
          <a:blip r:embed="rId11"/>
          <a:stretch>
            <a:fillRect/>
          </a:stretch>
        </p:blipFill>
        <p:spPr>
          <a:xfrm>
            <a:off x="2200186" y="6331225"/>
            <a:ext cx="361656" cy="350084"/>
          </a:xfrm>
          <a:prstGeom prst="rect">
            <a:avLst/>
          </a:prstGeom>
        </p:spPr>
      </p:pic>
      <p:pic>
        <p:nvPicPr>
          <p:cNvPr id="15" name="Afbeelding 14">
            <a:hlinkClick r:id="rId12" action="ppaction://hlinksldjump"/>
            <a:extLst>
              <a:ext uri="{FF2B5EF4-FFF2-40B4-BE49-F238E27FC236}">
                <a16:creationId xmlns:a16="http://schemas.microsoft.com/office/drawing/2014/main" id="{C90BC7D5-8018-E79E-95FA-B173CF170AAD}"/>
              </a:ext>
            </a:extLst>
          </p:cNvPr>
          <p:cNvPicPr>
            <a:picLocks noChangeAspect="1"/>
          </p:cNvPicPr>
          <p:nvPr/>
        </p:nvPicPr>
        <p:blipFill>
          <a:blip r:embed="rId13"/>
          <a:stretch>
            <a:fillRect/>
          </a:stretch>
        </p:blipFill>
        <p:spPr>
          <a:xfrm flipH="1">
            <a:off x="2624687" y="6337948"/>
            <a:ext cx="331679" cy="331679"/>
          </a:xfrm>
          <a:prstGeom prst="rect">
            <a:avLst/>
          </a:prstGeom>
        </p:spPr>
      </p:pic>
      <p:pic>
        <p:nvPicPr>
          <p:cNvPr id="16" name="Afbeelding 15">
            <a:hlinkClick r:id="rId14" action="ppaction://hlinksldjump"/>
            <a:extLst>
              <a:ext uri="{FF2B5EF4-FFF2-40B4-BE49-F238E27FC236}">
                <a16:creationId xmlns:a16="http://schemas.microsoft.com/office/drawing/2014/main" id="{EBF1F85C-79DD-9FE7-E665-79F70736A94D}"/>
              </a:ext>
            </a:extLst>
          </p:cNvPr>
          <p:cNvPicPr>
            <a:picLocks noChangeAspect="1"/>
          </p:cNvPicPr>
          <p:nvPr/>
        </p:nvPicPr>
        <p:blipFill>
          <a:blip r:embed="rId15"/>
          <a:stretch>
            <a:fillRect/>
          </a:stretch>
        </p:blipFill>
        <p:spPr>
          <a:xfrm flipH="1">
            <a:off x="3024195" y="6337948"/>
            <a:ext cx="331679" cy="331679"/>
          </a:xfrm>
          <a:prstGeom prst="rect">
            <a:avLst/>
          </a:prstGeom>
        </p:spPr>
      </p:pic>
      <p:pic>
        <p:nvPicPr>
          <p:cNvPr id="17" name="Afbeelding 16">
            <a:hlinkClick r:id="rId16" action="ppaction://hlinksldjump"/>
            <a:extLst>
              <a:ext uri="{FF2B5EF4-FFF2-40B4-BE49-F238E27FC236}">
                <a16:creationId xmlns:a16="http://schemas.microsoft.com/office/drawing/2014/main" id="{C3FC48B4-C371-FFAC-77B9-59C256A63AE7}"/>
              </a:ext>
            </a:extLst>
          </p:cNvPr>
          <p:cNvPicPr>
            <a:picLocks noChangeAspect="1"/>
          </p:cNvPicPr>
          <p:nvPr/>
        </p:nvPicPr>
        <p:blipFill>
          <a:blip r:embed="rId17"/>
          <a:stretch>
            <a:fillRect/>
          </a:stretch>
        </p:blipFill>
        <p:spPr>
          <a:xfrm flipH="1">
            <a:off x="3421749" y="6321405"/>
            <a:ext cx="361654" cy="361654"/>
          </a:xfrm>
          <a:prstGeom prst="rect">
            <a:avLst/>
          </a:prstGeom>
        </p:spPr>
      </p:pic>
      <p:pic>
        <p:nvPicPr>
          <p:cNvPr id="18" name="Afbeelding 17" descr="Afbeelding met tekst, logo, schermopname, ontwerp&#10;&#10;Automatisch gegenereerde beschrijving">
            <a:hlinkClick r:id="rId18" action="ppaction://hlinksldjump"/>
            <a:extLst>
              <a:ext uri="{FF2B5EF4-FFF2-40B4-BE49-F238E27FC236}">
                <a16:creationId xmlns:a16="http://schemas.microsoft.com/office/drawing/2014/main" id="{A2ED880A-ED54-834E-FF84-E5D89121D999}"/>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21" name="Afbeelding 20" descr="Afbeelding met tekst, logo, Graphics, Lettertype&#10;&#10;Automatisch gegenereerde beschrijving">
            <a:hlinkClick r:id="rId20" action="ppaction://hlinksldjump"/>
            <a:extLst>
              <a:ext uri="{FF2B5EF4-FFF2-40B4-BE49-F238E27FC236}">
                <a16:creationId xmlns:a16="http://schemas.microsoft.com/office/drawing/2014/main" id="{B2E29678-8177-F170-643A-AC397324677A}"/>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2" name="Afbeelding 21">
            <a:hlinkClick r:id="rId22" action="ppaction://hlinksldjump"/>
            <a:extLst>
              <a:ext uri="{FF2B5EF4-FFF2-40B4-BE49-F238E27FC236}">
                <a16:creationId xmlns:a16="http://schemas.microsoft.com/office/drawing/2014/main" id="{FB34936E-2860-18BA-506E-5A43804F9D90}"/>
              </a:ext>
            </a:extLst>
          </p:cNvPr>
          <p:cNvPicPr>
            <a:picLocks noChangeAspect="1"/>
          </p:cNvPicPr>
          <p:nvPr/>
        </p:nvPicPr>
        <p:blipFill>
          <a:blip r:embed="rId23"/>
          <a:stretch>
            <a:fillRect/>
          </a:stretch>
        </p:blipFill>
        <p:spPr>
          <a:xfrm>
            <a:off x="1421440" y="6343395"/>
            <a:ext cx="331680" cy="326373"/>
          </a:xfrm>
          <a:prstGeom prst="rect">
            <a:avLst/>
          </a:prstGeom>
        </p:spPr>
      </p:pic>
      <p:pic>
        <p:nvPicPr>
          <p:cNvPr id="23" name="Afbeelding 22">
            <a:hlinkClick r:id="rId24" action="ppaction://hlinksldjump"/>
            <a:extLst>
              <a:ext uri="{FF2B5EF4-FFF2-40B4-BE49-F238E27FC236}">
                <a16:creationId xmlns:a16="http://schemas.microsoft.com/office/drawing/2014/main" id="{4D102B29-BBA7-011D-A511-A58948EEFE4E}"/>
              </a:ext>
            </a:extLst>
          </p:cNvPr>
          <p:cNvPicPr>
            <a:picLocks noChangeAspect="1"/>
          </p:cNvPicPr>
          <p:nvPr/>
        </p:nvPicPr>
        <p:blipFill>
          <a:blip r:embed="rId25"/>
          <a:stretch>
            <a:fillRect/>
          </a:stretch>
        </p:blipFill>
        <p:spPr>
          <a:xfrm flipH="1">
            <a:off x="634022" y="6341577"/>
            <a:ext cx="325344" cy="329489"/>
          </a:xfrm>
          <a:prstGeom prst="rect">
            <a:avLst/>
          </a:prstGeom>
        </p:spPr>
      </p:pic>
      <p:pic>
        <p:nvPicPr>
          <p:cNvPr id="24" name="Graphic 23">
            <a:hlinkClick r:id="" action="ppaction://hlinkshowjump?jump=previousslide"/>
            <a:extLst>
              <a:ext uri="{FF2B5EF4-FFF2-40B4-BE49-F238E27FC236}">
                <a16:creationId xmlns:a16="http://schemas.microsoft.com/office/drawing/2014/main" id="{D99793BA-167B-3E57-9892-C461D05A940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0800000">
            <a:off x="203199" y="6356352"/>
            <a:ext cx="304800" cy="304800"/>
          </a:xfrm>
          <a:prstGeom prst="rect">
            <a:avLst/>
          </a:prstGeom>
        </p:spPr>
      </p:pic>
    </p:spTree>
    <p:extLst>
      <p:ext uri="{BB962C8B-B14F-4D97-AF65-F5344CB8AC3E}">
        <p14:creationId xmlns:p14="http://schemas.microsoft.com/office/powerpoint/2010/main" val="269323695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Opdracht 8a: stel deelvragen op</a:t>
            </a: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3"/>
          <a:stretch>
            <a:fillRect/>
          </a:stretch>
        </p:blipFill>
        <p:spPr>
          <a:xfrm>
            <a:off x="838199" y="2282"/>
            <a:ext cx="1152604" cy="1201230"/>
          </a:xfrm>
          <a:prstGeom prst="rect">
            <a:avLst/>
          </a:prstGeom>
        </p:spPr>
      </p:pic>
      <p:sp>
        <p:nvSpPr>
          <p:cNvPr id="13" name="Tijdelijke aanduiding voor inhoud 2">
            <a:extLst>
              <a:ext uri="{FF2B5EF4-FFF2-40B4-BE49-F238E27FC236}">
                <a16:creationId xmlns:a16="http://schemas.microsoft.com/office/drawing/2014/main" id="{066D5EBC-C71D-F590-490D-D3CD14E5AE95}"/>
              </a:ext>
            </a:extLst>
          </p:cNvPr>
          <p:cNvSpPr>
            <a:spLocks noGrp="1"/>
          </p:cNvSpPr>
          <p:nvPr>
            <p:ph idx="1"/>
          </p:nvPr>
        </p:nvSpPr>
        <p:spPr>
          <a:xfrm>
            <a:off x="838201" y="1420754"/>
            <a:ext cx="8482579" cy="4243445"/>
          </a:xfrm>
        </p:spPr>
        <p:txBody>
          <a:bodyPr/>
          <a:lstStyle/>
          <a:p>
            <a:pPr marL="0" indent="0">
              <a:buNone/>
            </a:pPr>
            <a:r>
              <a:rPr lang="nl-NL" sz="1800" dirty="0">
                <a:effectLst/>
                <a:latin typeface="Calibri" panose="020F0502020204030204" pitchFamily="34" charset="0"/>
                <a:cs typeface="Calibri" panose="020F0502020204030204" pitchFamily="34" charset="0"/>
              </a:rPr>
              <a:t>De deelvragen hebben dezelfde eisen als een onderzoeksvraag.</a:t>
            </a:r>
            <a:endParaRPr lang="nl-NL" dirty="0">
              <a:latin typeface="Calibri" panose="020F0502020204030204" pitchFamily="34" charset="0"/>
              <a:cs typeface="Calibri" panose="020F0502020204030204" pitchFamily="34" charset="0"/>
            </a:endParaRPr>
          </a:p>
          <a:p>
            <a:pPr marL="4763" indent="0">
              <a:lnSpc>
                <a:spcPct val="100000"/>
              </a:lnSpc>
              <a:buNone/>
            </a:pPr>
            <a:endParaRPr lang="nl-NL" dirty="0">
              <a:latin typeface="Calibri" panose="020F0502020204030204" pitchFamily="34" charset="0"/>
              <a:cs typeface="Calibri" panose="020F0502020204030204" pitchFamily="34" charset="0"/>
            </a:endParaRPr>
          </a:p>
          <a:p>
            <a:pPr marL="4763" indent="0">
              <a:lnSpc>
                <a:spcPct val="100000"/>
              </a:lnSpc>
              <a:buNone/>
            </a:pPr>
            <a:r>
              <a:rPr lang="nl-NL" sz="1800" dirty="0">
                <a:effectLst/>
                <a:latin typeface="Calibri" panose="020F0502020204030204" pitchFamily="34" charset="0"/>
                <a:cs typeface="Calibri" panose="020F0502020204030204" pitchFamily="34" charset="0"/>
              </a:rPr>
              <a:t>Noteer je deelvragen in het bijgevoegde document.</a:t>
            </a:r>
            <a:endParaRPr lang="nl-NL" dirty="0">
              <a:latin typeface="Calibri" panose="020F0502020204030204" pitchFamily="34" charset="0"/>
              <a:cs typeface="Calibri" panose="020F0502020204030204" pitchFamily="34" charset="0"/>
            </a:endParaRPr>
          </a:p>
          <a:p>
            <a:pPr marL="4763" indent="0">
              <a:lnSpc>
                <a:spcPct val="100000"/>
              </a:lnSpc>
              <a:buNone/>
            </a:pPr>
            <a:endParaRPr lang="nl-NL" dirty="0">
              <a:latin typeface="Calibri" panose="020F0502020204030204" pitchFamily="34" charset="0"/>
              <a:cs typeface="Calibri" panose="020F0502020204030204" pitchFamily="34" charset="0"/>
            </a:endParaRPr>
          </a:p>
          <a:p>
            <a:pPr marL="4763" indent="0">
              <a:lnSpc>
                <a:spcPct val="100000"/>
              </a:lnSpc>
              <a:buNone/>
            </a:pPr>
            <a:endParaRPr lang="nl-NL" dirty="0">
              <a:effectLst/>
              <a:latin typeface="Calibri" panose="020F0502020204030204" pitchFamily="34" charset="0"/>
              <a:cs typeface="Calibri" panose="020F0502020204030204" pitchFamily="34" charset="0"/>
            </a:endParaRPr>
          </a:p>
          <a:p>
            <a:pPr marL="4763" indent="0">
              <a:lnSpc>
                <a:spcPct val="100000"/>
              </a:lnSpc>
              <a:buNone/>
            </a:pPr>
            <a:endParaRPr lang="nl-NL" dirty="0">
              <a:latin typeface="Calibri" panose="020F0502020204030204" pitchFamily="34" charset="0"/>
              <a:cs typeface="Calibri" panose="020F0502020204030204" pitchFamily="34" charset="0"/>
            </a:endParaRPr>
          </a:p>
          <a:p>
            <a:pPr marL="4763" indent="0">
              <a:lnSpc>
                <a:spcPct val="100000"/>
              </a:lnSpc>
              <a:buNone/>
            </a:pPr>
            <a:endParaRPr lang="nl-NL" dirty="0">
              <a:effectLst/>
              <a:latin typeface="Calibri" panose="020F0502020204030204" pitchFamily="34" charset="0"/>
              <a:cs typeface="Calibri" panose="020F0502020204030204" pitchFamily="34" charset="0"/>
            </a:endParaRPr>
          </a:p>
          <a:p>
            <a:pPr marL="4763" indent="0">
              <a:lnSpc>
                <a:spcPct val="100000"/>
              </a:lnSpc>
              <a:buNone/>
            </a:pPr>
            <a:endParaRPr lang="nl-NL" dirty="0">
              <a:effectLst/>
              <a:latin typeface="Calibri" panose="020F0502020204030204" pitchFamily="34" charset="0"/>
              <a:cs typeface="Calibri" panose="020F0502020204030204" pitchFamily="34" charset="0"/>
            </a:endParaRPr>
          </a:p>
          <a:p>
            <a:pPr marL="711200" indent="-711200">
              <a:lnSpc>
                <a:spcPct val="100000"/>
              </a:lnSpc>
              <a:buNone/>
            </a:pPr>
            <a:endParaRPr lang="nl-NL" sz="1800" dirty="0">
              <a:effectLst/>
              <a:latin typeface="Calibri" panose="020F0502020204030204" pitchFamily="34" charset="0"/>
              <a:cs typeface="Calibri" panose="020F0502020204030204" pitchFamily="34" charset="0"/>
            </a:endParaRPr>
          </a:p>
          <a:p>
            <a:pPr marL="711200" indent="-711200">
              <a:lnSpc>
                <a:spcPct val="100000"/>
              </a:lnSpc>
              <a:buNone/>
            </a:pPr>
            <a:endParaRPr lang="nl-NL" sz="1800" dirty="0">
              <a:effectLst/>
              <a:latin typeface="Calibri" panose="020F0502020204030204" pitchFamily="34" charset="0"/>
              <a:cs typeface="Calibri" panose="020F0502020204030204" pitchFamily="34" charset="0"/>
            </a:endParaRPr>
          </a:p>
          <a:p>
            <a:pPr marL="0" indent="0">
              <a:lnSpc>
                <a:spcPct val="100000"/>
              </a:lnSpc>
              <a:buNone/>
            </a:pPr>
            <a:r>
              <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Terug naar Opdracht 8: maak deelvragen</a:t>
            </a:r>
            <a:endParaRPr lang="nl-NL" dirty="0">
              <a:solidFill>
                <a:srgbClr val="0070C0"/>
              </a:solidFill>
              <a:latin typeface="Calibri" panose="020F0502020204030204" pitchFamily="34" charset="0"/>
              <a:cs typeface="Calibri" panose="020F0502020204030204" pitchFamily="34" charset="0"/>
            </a:endParaRPr>
          </a:p>
          <a:p>
            <a:pPr marL="711200" indent="-711200">
              <a:lnSpc>
                <a:spcPct val="100000"/>
              </a:lnSpc>
              <a:buNone/>
            </a:pPr>
            <a:endParaRPr lang="nl-NL" dirty="0">
              <a:solidFill>
                <a:srgbClr val="0070C0"/>
              </a:solidFill>
              <a:latin typeface="Calibri" panose="020F0502020204030204" pitchFamily="34" charset="0"/>
              <a:cs typeface="Calibri" panose="020F0502020204030204" pitchFamily="34" charset="0"/>
            </a:endParaRPr>
          </a:p>
          <a:p>
            <a:pPr marL="711200" indent="-711200">
              <a:lnSpc>
                <a:spcPct val="100000"/>
              </a:lnSpc>
              <a:buNone/>
            </a:pPr>
            <a:endParaRPr lang="nl-NL" dirty="0"/>
          </a:p>
          <a:p>
            <a:pPr marL="711200" indent="-711200">
              <a:lnSpc>
                <a:spcPct val="100000"/>
              </a:lnSpc>
              <a:buNone/>
            </a:pPr>
            <a:endParaRPr lang="nl-NL" dirty="0"/>
          </a:p>
          <a:p>
            <a:pPr marL="0" indent="0">
              <a:lnSpc>
                <a:spcPct val="100000"/>
              </a:lnSpc>
              <a:buNone/>
            </a:pPr>
            <a:endParaRPr lang="nl-NL" dirty="0">
              <a:solidFill>
                <a:srgbClr val="0070C0"/>
              </a:solidFill>
              <a:latin typeface="Arial" panose="020B0604020202020204" pitchFamily="34" charset="0"/>
              <a:cs typeface="Arial" panose="020B0604020202020204" pitchFamily="34" charset="0"/>
            </a:endParaRPr>
          </a:p>
        </p:txBody>
      </p:sp>
      <p:pic>
        <p:nvPicPr>
          <p:cNvPr id="6" name="Afbeelding 5">
            <a:extLst>
              <a:ext uri="{FF2B5EF4-FFF2-40B4-BE49-F238E27FC236}">
                <a16:creationId xmlns:a16="http://schemas.microsoft.com/office/drawing/2014/main" id="{F0246BCC-88D9-1E19-D529-A8CFB4C8A37E}"/>
              </a:ext>
            </a:extLst>
          </p:cNvPr>
          <p:cNvPicPr>
            <a:picLocks noChangeAspect="1"/>
          </p:cNvPicPr>
          <p:nvPr/>
        </p:nvPicPr>
        <p:blipFill>
          <a:blip r:embed="rId5"/>
          <a:stretch>
            <a:fillRect/>
          </a:stretch>
        </p:blipFill>
        <p:spPr>
          <a:xfrm>
            <a:off x="9514503" y="1421576"/>
            <a:ext cx="2095500" cy="2120900"/>
          </a:xfrm>
          <a:prstGeom prst="rect">
            <a:avLst/>
          </a:prstGeom>
        </p:spPr>
      </p:pic>
      <p:pic>
        <p:nvPicPr>
          <p:cNvPr id="10" name="Graphic 9">
            <a:hlinkClick r:id="" action="ppaction://hlinkshowjump?jump=nextslide"/>
            <a:extLst>
              <a:ext uri="{FF2B5EF4-FFF2-40B4-BE49-F238E27FC236}">
                <a16:creationId xmlns:a16="http://schemas.microsoft.com/office/drawing/2014/main" id="{9CFC80A0-9258-D970-7D60-4E8165E11DB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84001" y="6364827"/>
            <a:ext cx="304800" cy="304800"/>
          </a:xfrm>
          <a:prstGeom prst="rect">
            <a:avLst/>
          </a:prstGeom>
        </p:spPr>
      </p:pic>
      <p:pic>
        <p:nvPicPr>
          <p:cNvPr id="11" name="Afbeelding 10">
            <a:hlinkClick r:id="rId8" action="ppaction://hlinksldjump"/>
            <a:extLst>
              <a:ext uri="{FF2B5EF4-FFF2-40B4-BE49-F238E27FC236}">
                <a16:creationId xmlns:a16="http://schemas.microsoft.com/office/drawing/2014/main" id="{46E42622-D398-6F2C-AB35-BCB6DF08D2DB}"/>
              </a:ext>
            </a:extLst>
          </p:cNvPr>
          <p:cNvPicPr>
            <a:picLocks noChangeAspect="1"/>
          </p:cNvPicPr>
          <p:nvPr/>
        </p:nvPicPr>
        <p:blipFill>
          <a:blip r:embed="rId9"/>
          <a:stretch>
            <a:fillRect/>
          </a:stretch>
        </p:blipFill>
        <p:spPr>
          <a:xfrm>
            <a:off x="1814173" y="6336180"/>
            <a:ext cx="331680" cy="331680"/>
          </a:xfrm>
          <a:prstGeom prst="rect">
            <a:avLst/>
          </a:prstGeom>
        </p:spPr>
      </p:pic>
      <p:pic>
        <p:nvPicPr>
          <p:cNvPr id="15" name="Afbeelding 14">
            <a:hlinkClick r:id="rId10" action="ppaction://hlinksldjump"/>
            <a:extLst>
              <a:ext uri="{FF2B5EF4-FFF2-40B4-BE49-F238E27FC236}">
                <a16:creationId xmlns:a16="http://schemas.microsoft.com/office/drawing/2014/main" id="{DCA2B33F-95C3-3583-72CC-6FB9839193D0}"/>
              </a:ext>
            </a:extLst>
          </p:cNvPr>
          <p:cNvPicPr>
            <a:picLocks noChangeAspect="1"/>
          </p:cNvPicPr>
          <p:nvPr/>
        </p:nvPicPr>
        <p:blipFill>
          <a:blip r:embed="rId11"/>
          <a:stretch>
            <a:fillRect/>
          </a:stretch>
        </p:blipFill>
        <p:spPr>
          <a:xfrm>
            <a:off x="2200186" y="6331225"/>
            <a:ext cx="361656" cy="350084"/>
          </a:xfrm>
          <a:prstGeom prst="rect">
            <a:avLst/>
          </a:prstGeom>
        </p:spPr>
      </p:pic>
      <p:pic>
        <p:nvPicPr>
          <p:cNvPr id="16" name="Afbeelding 15">
            <a:hlinkClick r:id="rId12" action="ppaction://hlinksldjump"/>
            <a:extLst>
              <a:ext uri="{FF2B5EF4-FFF2-40B4-BE49-F238E27FC236}">
                <a16:creationId xmlns:a16="http://schemas.microsoft.com/office/drawing/2014/main" id="{3890345B-EB48-3ACB-95DA-D5CCEDADC1C7}"/>
              </a:ext>
            </a:extLst>
          </p:cNvPr>
          <p:cNvPicPr>
            <a:picLocks noChangeAspect="1"/>
          </p:cNvPicPr>
          <p:nvPr/>
        </p:nvPicPr>
        <p:blipFill>
          <a:blip r:embed="rId13"/>
          <a:stretch>
            <a:fillRect/>
          </a:stretch>
        </p:blipFill>
        <p:spPr>
          <a:xfrm flipH="1">
            <a:off x="2624687" y="6337948"/>
            <a:ext cx="331679" cy="331679"/>
          </a:xfrm>
          <a:prstGeom prst="rect">
            <a:avLst/>
          </a:prstGeom>
        </p:spPr>
      </p:pic>
      <p:pic>
        <p:nvPicPr>
          <p:cNvPr id="17" name="Afbeelding 16">
            <a:hlinkClick r:id="rId14" action="ppaction://hlinksldjump"/>
            <a:extLst>
              <a:ext uri="{FF2B5EF4-FFF2-40B4-BE49-F238E27FC236}">
                <a16:creationId xmlns:a16="http://schemas.microsoft.com/office/drawing/2014/main" id="{71E53511-A02D-553E-53F0-30C2B5CD61A9}"/>
              </a:ext>
            </a:extLst>
          </p:cNvPr>
          <p:cNvPicPr>
            <a:picLocks noChangeAspect="1"/>
          </p:cNvPicPr>
          <p:nvPr/>
        </p:nvPicPr>
        <p:blipFill>
          <a:blip r:embed="rId15"/>
          <a:stretch>
            <a:fillRect/>
          </a:stretch>
        </p:blipFill>
        <p:spPr>
          <a:xfrm flipH="1">
            <a:off x="3024195" y="6337948"/>
            <a:ext cx="331679" cy="331679"/>
          </a:xfrm>
          <a:prstGeom prst="rect">
            <a:avLst/>
          </a:prstGeom>
        </p:spPr>
      </p:pic>
      <p:pic>
        <p:nvPicPr>
          <p:cNvPr id="18" name="Afbeelding 17">
            <a:hlinkClick r:id="rId16" action="ppaction://hlinksldjump"/>
            <a:extLst>
              <a:ext uri="{FF2B5EF4-FFF2-40B4-BE49-F238E27FC236}">
                <a16:creationId xmlns:a16="http://schemas.microsoft.com/office/drawing/2014/main" id="{6E3CA932-62B9-39AC-656F-2C2D6D216A9F}"/>
              </a:ext>
            </a:extLst>
          </p:cNvPr>
          <p:cNvPicPr>
            <a:picLocks noChangeAspect="1"/>
          </p:cNvPicPr>
          <p:nvPr/>
        </p:nvPicPr>
        <p:blipFill>
          <a:blip r:embed="rId17"/>
          <a:stretch>
            <a:fillRect/>
          </a:stretch>
        </p:blipFill>
        <p:spPr>
          <a:xfrm flipH="1">
            <a:off x="3421749" y="6321405"/>
            <a:ext cx="361654" cy="361654"/>
          </a:xfrm>
          <a:prstGeom prst="rect">
            <a:avLst/>
          </a:prstGeom>
        </p:spPr>
      </p:pic>
      <p:pic>
        <p:nvPicPr>
          <p:cNvPr id="21" name="Afbeelding 20" descr="Afbeelding met tekst, logo, schermopname, ontwerp&#10;&#10;Automatisch gegenereerde beschrijving">
            <a:hlinkClick r:id="rId18" action="ppaction://hlinksldjump"/>
            <a:extLst>
              <a:ext uri="{FF2B5EF4-FFF2-40B4-BE49-F238E27FC236}">
                <a16:creationId xmlns:a16="http://schemas.microsoft.com/office/drawing/2014/main" id="{21CC337B-60EE-1501-3956-76BB5DC3B26D}"/>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22" name="Afbeelding 21" descr="Afbeelding met tekst, logo, Graphics, Lettertype&#10;&#10;Automatisch gegenereerde beschrijving">
            <a:hlinkClick r:id="rId20" action="ppaction://hlinksldjump"/>
            <a:extLst>
              <a:ext uri="{FF2B5EF4-FFF2-40B4-BE49-F238E27FC236}">
                <a16:creationId xmlns:a16="http://schemas.microsoft.com/office/drawing/2014/main" id="{A4290D13-F8B7-F826-7175-E4CD58CE5988}"/>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3" name="Afbeelding 22">
            <a:hlinkClick r:id="rId22" action="ppaction://hlinksldjump"/>
            <a:extLst>
              <a:ext uri="{FF2B5EF4-FFF2-40B4-BE49-F238E27FC236}">
                <a16:creationId xmlns:a16="http://schemas.microsoft.com/office/drawing/2014/main" id="{1745C8BB-FF8B-0BA6-151A-174D4E031552}"/>
              </a:ext>
            </a:extLst>
          </p:cNvPr>
          <p:cNvPicPr>
            <a:picLocks noChangeAspect="1"/>
          </p:cNvPicPr>
          <p:nvPr/>
        </p:nvPicPr>
        <p:blipFill>
          <a:blip r:embed="rId23"/>
          <a:stretch>
            <a:fillRect/>
          </a:stretch>
        </p:blipFill>
        <p:spPr>
          <a:xfrm>
            <a:off x="1421440" y="6343395"/>
            <a:ext cx="331680" cy="326373"/>
          </a:xfrm>
          <a:prstGeom prst="rect">
            <a:avLst/>
          </a:prstGeom>
        </p:spPr>
      </p:pic>
      <p:pic>
        <p:nvPicPr>
          <p:cNvPr id="24" name="Afbeelding 23">
            <a:hlinkClick r:id="rId24" action="ppaction://hlinksldjump"/>
            <a:extLst>
              <a:ext uri="{FF2B5EF4-FFF2-40B4-BE49-F238E27FC236}">
                <a16:creationId xmlns:a16="http://schemas.microsoft.com/office/drawing/2014/main" id="{5A33E702-E229-D164-74FD-9617ED836DE4}"/>
              </a:ext>
            </a:extLst>
          </p:cNvPr>
          <p:cNvPicPr>
            <a:picLocks noChangeAspect="1"/>
          </p:cNvPicPr>
          <p:nvPr/>
        </p:nvPicPr>
        <p:blipFill>
          <a:blip r:embed="rId25"/>
          <a:stretch>
            <a:fillRect/>
          </a:stretch>
        </p:blipFill>
        <p:spPr>
          <a:xfrm flipH="1">
            <a:off x="634022" y="6341577"/>
            <a:ext cx="325344" cy="329489"/>
          </a:xfrm>
          <a:prstGeom prst="rect">
            <a:avLst/>
          </a:prstGeom>
        </p:spPr>
      </p:pic>
      <p:pic>
        <p:nvPicPr>
          <p:cNvPr id="3" name="Afbeelding 2">
            <a:extLst>
              <a:ext uri="{FF2B5EF4-FFF2-40B4-BE49-F238E27FC236}">
                <a16:creationId xmlns:a16="http://schemas.microsoft.com/office/drawing/2014/main" id="{BFDD7F2B-BB29-F276-DBF6-9CF4358E0E5B}"/>
              </a:ext>
            </a:extLst>
          </p:cNvPr>
          <p:cNvPicPr>
            <a:picLocks noChangeAspect="1"/>
          </p:cNvPicPr>
          <p:nvPr/>
        </p:nvPicPr>
        <p:blipFill>
          <a:blip r:embed="rId26"/>
          <a:stretch>
            <a:fillRect/>
          </a:stretch>
        </p:blipFill>
        <p:spPr>
          <a:xfrm>
            <a:off x="838201" y="2890572"/>
            <a:ext cx="385630" cy="346455"/>
          </a:xfrm>
          <a:prstGeom prst="rect">
            <a:avLst/>
          </a:prstGeom>
        </p:spPr>
      </p:pic>
      <p:sp>
        <p:nvSpPr>
          <p:cNvPr id="7" name="Tekstvak 6">
            <a:extLst>
              <a:ext uri="{FF2B5EF4-FFF2-40B4-BE49-F238E27FC236}">
                <a16:creationId xmlns:a16="http://schemas.microsoft.com/office/drawing/2014/main" id="{03D40F9A-5792-A210-098B-D857507585CB}"/>
              </a:ext>
            </a:extLst>
          </p:cNvPr>
          <p:cNvSpPr txBox="1"/>
          <p:nvPr/>
        </p:nvSpPr>
        <p:spPr>
          <a:xfrm>
            <a:off x="1159107" y="2867695"/>
            <a:ext cx="7416800" cy="369332"/>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Mijn onderzoeksvraag - </a:t>
            </a:r>
            <a:r>
              <a:rPr lang="nl-NL" dirty="0" err="1">
                <a:solidFill>
                  <a:srgbClr val="007250"/>
                </a:solidFill>
                <a:latin typeface="Calibri" panose="020F0502020204030204" pitchFamily="34" charset="0"/>
                <a:cs typeface="Calibri" panose="020F0502020204030204" pitchFamily="34" charset="0"/>
              </a:rPr>
              <a:t>Formulier.docx</a:t>
            </a:r>
            <a:endParaRPr lang="nl-NL" dirty="0"/>
          </a:p>
        </p:txBody>
      </p:sp>
    </p:spTree>
    <p:extLst>
      <p:ext uri="{BB962C8B-B14F-4D97-AF65-F5344CB8AC3E}">
        <p14:creationId xmlns:p14="http://schemas.microsoft.com/office/powerpoint/2010/main" val="255188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a:extLst>
              <a:ext uri="{FF2B5EF4-FFF2-40B4-BE49-F238E27FC236}">
                <a16:creationId xmlns:a16="http://schemas.microsoft.com/office/drawing/2014/main" id="{62480730-1549-F176-EEDA-89FB9CB2B5A5}"/>
              </a:ext>
            </a:extLst>
          </p:cNvPr>
          <p:cNvPicPr>
            <a:picLocks noChangeAspect="1"/>
          </p:cNvPicPr>
          <p:nvPr/>
        </p:nvPicPr>
        <p:blipFill>
          <a:blip r:embed="rId2"/>
          <a:stretch>
            <a:fillRect/>
          </a:stretch>
        </p:blipFill>
        <p:spPr>
          <a:xfrm flipV="1">
            <a:off x="10902539" y="-278906"/>
            <a:ext cx="490752" cy="557811"/>
          </a:xfrm>
          <a:prstGeom prst="rect">
            <a:avLst/>
          </a:prstGeom>
        </p:spPr>
      </p:pic>
      <p:sp>
        <p:nvSpPr>
          <p:cNvPr id="4" name="Titel 1">
            <a:extLst>
              <a:ext uri="{FF2B5EF4-FFF2-40B4-BE49-F238E27FC236}">
                <a16:creationId xmlns:a16="http://schemas.microsoft.com/office/drawing/2014/main" id="{196FE5A3-0BC8-15F7-A1A6-406B0C5AD891}"/>
              </a:ext>
            </a:extLst>
          </p:cNvPr>
          <p:cNvSpPr>
            <a:spLocks noGrp="1"/>
          </p:cNvSpPr>
          <p:nvPr>
            <p:ph type="title"/>
          </p:nvPr>
        </p:nvSpPr>
        <p:spPr>
          <a:xfrm>
            <a:off x="4880015" y="164765"/>
            <a:ext cx="7232410" cy="642833"/>
          </a:xfrm>
        </p:spPr>
        <p:txBody>
          <a:bodyPr/>
          <a:lstStyle/>
          <a:p>
            <a:r>
              <a:rPr lang="nl-NL" sz="3600" dirty="0">
                <a:latin typeface="Calibri" panose="020F0502020204030204" pitchFamily="34" charset="0"/>
                <a:cs typeface="Calibri" panose="020F0502020204030204" pitchFamily="34" charset="0"/>
              </a:rPr>
              <a:t>Beoordelingsmatrices/</a:t>
            </a:r>
            <a:r>
              <a:rPr lang="nl-NL" sz="3600" dirty="0" err="1">
                <a:latin typeface="Calibri" panose="020F0502020204030204" pitchFamily="34" charset="0"/>
                <a:cs typeface="Calibri" panose="020F0502020204030204" pitchFamily="34" charset="0"/>
              </a:rPr>
              <a:t>Rubrics</a:t>
            </a:r>
            <a:endParaRPr lang="nl-NL" dirty="0">
              <a:latin typeface="Calibri" panose="020F0502020204030204" pitchFamily="34" charset="0"/>
              <a:cs typeface="Calibri" panose="020F0502020204030204" pitchFamily="34" charset="0"/>
            </a:endParaRPr>
          </a:p>
        </p:txBody>
      </p:sp>
      <p:sp>
        <p:nvSpPr>
          <p:cNvPr id="11" name="Tekstvak 10">
            <a:extLst>
              <a:ext uri="{FF2B5EF4-FFF2-40B4-BE49-F238E27FC236}">
                <a16:creationId xmlns:a16="http://schemas.microsoft.com/office/drawing/2014/main" id="{15D255F0-5B62-97FA-BBB8-DC76542FC6E2}"/>
              </a:ext>
            </a:extLst>
          </p:cNvPr>
          <p:cNvSpPr txBox="1"/>
          <p:nvPr/>
        </p:nvSpPr>
        <p:spPr>
          <a:xfrm>
            <a:off x="4817815" y="807598"/>
            <a:ext cx="6864110" cy="5909310"/>
          </a:xfrm>
          <a:prstGeom prst="rect">
            <a:avLst/>
          </a:prstGeom>
          <a:noFill/>
        </p:spPr>
        <p:txBody>
          <a:bodyPr wrap="square" rtlCol="0">
            <a:spAutoFit/>
          </a:bodyPr>
          <a:lstStyle/>
          <a:p>
            <a:r>
              <a:rPr lang="nl-NL" sz="1800" dirty="0">
                <a:effectLst/>
                <a:latin typeface="Calibri" panose="020F0502020204030204" pitchFamily="34" charset="0"/>
                <a:ea typeface="Calibri" panose="020F0502020204030204" pitchFamily="34" charset="0"/>
                <a:cs typeface="Calibri" panose="020F0502020204030204" pitchFamily="34" charset="0"/>
              </a:rPr>
              <a:t>Per beoordelingsmoment krijg je een deelcijfer dat wordt bepaald met behulp van een beoordelingsmatrix. Het eindcijfer is een gewogen gemiddelde van de deelcijfers</a:t>
            </a:r>
            <a:r>
              <a:rPr lang="nl-NL" dirty="0">
                <a:latin typeface="Calibri" panose="020F0502020204030204" pitchFamily="34" charset="0"/>
                <a:cs typeface="Calibri" panose="020F0502020204030204" pitchFamily="34" charset="0"/>
              </a:rPr>
              <a:t>. Het verslag wordt nagekeken wanneer dit voldoet aan de volgende inlevereisen. De eisen en </a:t>
            </a:r>
            <a:r>
              <a:rPr lang="nl-NL" dirty="0" err="1">
                <a:latin typeface="Calibri" panose="020F0502020204030204" pitchFamily="34" charset="0"/>
                <a:cs typeface="Calibri" panose="020F0502020204030204" pitchFamily="34" charset="0"/>
              </a:rPr>
              <a:t>rubrics</a:t>
            </a:r>
            <a:r>
              <a:rPr lang="nl-NL" dirty="0">
                <a:latin typeface="Calibri" panose="020F0502020204030204" pitchFamily="34" charset="0"/>
                <a:cs typeface="Calibri" panose="020F0502020204030204" pitchFamily="34" charset="0"/>
              </a:rPr>
              <a:t> zijn opgenomen in de bijgevoegde documenten.</a:t>
            </a:r>
          </a:p>
          <a:p>
            <a:endParaRPr lang="nl-NL" sz="1800" dirty="0">
              <a:effectLst/>
              <a:latin typeface="Calibri" panose="020F0502020204030204" pitchFamily="34" charset="0"/>
              <a:ea typeface="Calibri" panose="020F0502020204030204" pitchFamily="34" charset="0"/>
              <a:cs typeface="Calibri" panose="020F0502020204030204" pitchFamily="34" charset="0"/>
            </a:endParaRPr>
          </a:p>
          <a:p>
            <a:endParaRPr lang="nl-NL" sz="1800" dirty="0">
              <a:effectLst/>
              <a:latin typeface="Calibri" panose="020F0502020204030204" pitchFamily="34" charset="0"/>
              <a:ea typeface="Calibri" panose="020F0502020204030204" pitchFamily="34" charset="0"/>
              <a:cs typeface="Calibri" panose="020F0502020204030204" pitchFamily="34" charset="0"/>
            </a:endParaRPr>
          </a:p>
          <a:p>
            <a:endParaRPr lang="nl-NL" dirty="0">
              <a:latin typeface="Calibri" panose="020F0502020204030204" pitchFamily="34" charset="0"/>
              <a:ea typeface="Calibri" panose="020F0502020204030204" pitchFamily="34" charset="0"/>
              <a:cs typeface="Calibri" panose="020F0502020204030204" pitchFamily="34" charset="0"/>
            </a:endParaRPr>
          </a:p>
          <a:p>
            <a:endParaRPr lang="nl-NL" sz="1800" dirty="0">
              <a:effectLst/>
              <a:latin typeface="Calibri" panose="020F0502020204030204" pitchFamily="34" charset="0"/>
              <a:ea typeface="Calibri" panose="020F0502020204030204" pitchFamily="34" charset="0"/>
              <a:cs typeface="Calibri" panose="020F0502020204030204" pitchFamily="34" charset="0"/>
            </a:endParaRPr>
          </a:p>
          <a:p>
            <a:endParaRPr lang="nl-NL" dirty="0">
              <a:latin typeface="Calibri" panose="020F0502020204030204" pitchFamily="34" charset="0"/>
              <a:ea typeface="Calibri" panose="020F0502020204030204" pitchFamily="34" charset="0"/>
              <a:cs typeface="Calibri" panose="020F0502020204030204" pitchFamily="34" charset="0"/>
            </a:endParaRPr>
          </a:p>
          <a:p>
            <a:pPr>
              <a:tabLst>
                <a:tab pos="441325" algn="l"/>
              </a:tabLst>
            </a:pPr>
            <a:r>
              <a:rPr lang="nl-NL" dirty="0">
                <a:solidFill>
                  <a:srgbClr val="007250"/>
                </a:solidFill>
                <a:latin typeface="Calibri" panose="020F0502020204030204" pitchFamily="34" charset="0"/>
                <a:cs typeface="Calibri" panose="020F0502020204030204" pitchFamily="34" charset="0"/>
              </a:rPr>
              <a:t>	</a:t>
            </a:r>
            <a:r>
              <a:rPr lang="nl-NL" dirty="0" err="1">
                <a:solidFill>
                  <a:srgbClr val="007250"/>
                </a:solidFill>
                <a:latin typeface="Calibri" panose="020F0502020204030204" pitchFamily="34" charset="0"/>
                <a:cs typeface="Calibri" panose="020F0502020204030204" pitchFamily="34" charset="0"/>
              </a:rPr>
              <a:t>Inlevereisen.pdf</a:t>
            </a:r>
            <a:endParaRPr lang="nl-NL" dirty="0">
              <a:solidFill>
                <a:srgbClr val="007250"/>
              </a:solidFill>
              <a:latin typeface="Calibri" panose="020F0502020204030204" pitchFamily="34" charset="0"/>
              <a:cs typeface="Calibri" panose="020F0502020204030204" pitchFamily="34" charset="0"/>
            </a:endParaRPr>
          </a:p>
          <a:p>
            <a:pPr>
              <a:tabLst>
                <a:tab pos="439738" algn="l"/>
              </a:tabLst>
            </a:pPr>
            <a:r>
              <a:rPr lang="nl-NL" dirty="0">
                <a:latin typeface="Calibri" panose="020F0502020204030204" pitchFamily="34" charset="0"/>
                <a:ea typeface="Calibri" panose="020F0502020204030204" pitchFamily="34" charset="0"/>
                <a:cs typeface="Calibri" panose="020F0502020204030204" pitchFamily="34" charset="0"/>
              </a:rPr>
              <a:t>	</a:t>
            </a:r>
          </a:p>
          <a:p>
            <a:pPr>
              <a:tabLst>
                <a:tab pos="439738" algn="l"/>
              </a:tabLst>
            </a:pPr>
            <a:r>
              <a:rPr lang="nl-NL" sz="1800" dirty="0">
                <a:solidFill>
                  <a:srgbClr val="007250"/>
                </a:solidFill>
                <a:effectLst/>
                <a:latin typeface="Calibri" panose="020F0502020204030204" pitchFamily="34" charset="0"/>
                <a:ea typeface="Calibri" panose="020F0502020204030204" pitchFamily="34" charset="0"/>
                <a:cs typeface="Calibri" panose="020F0502020204030204" pitchFamily="34" charset="0"/>
              </a:rPr>
              <a:t>	Beoordelingsmatrix </a:t>
            </a:r>
            <a:r>
              <a:rPr lang="nl-NL" sz="1800" dirty="0" err="1">
                <a:solidFill>
                  <a:srgbClr val="007250"/>
                </a:solidFill>
                <a:effectLst/>
                <a:latin typeface="Calibri" panose="020F0502020204030204" pitchFamily="34" charset="0"/>
                <a:ea typeface="Calibri" panose="020F0502020204030204" pitchFamily="34" charset="0"/>
                <a:cs typeface="Calibri" panose="020F0502020204030204" pitchFamily="34" charset="0"/>
              </a:rPr>
              <a:t>Onderzoeksplan.</a:t>
            </a:r>
            <a:r>
              <a:rPr lang="nl-NL" dirty="0" err="1">
                <a:solidFill>
                  <a:srgbClr val="007250"/>
                </a:solidFill>
                <a:latin typeface="Calibri" panose="020F0502020204030204" pitchFamily="34" charset="0"/>
                <a:ea typeface="Calibri" panose="020F0502020204030204" pitchFamily="34" charset="0"/>
                <a:cs typeface="Calibri" panose="020F0502020204030204" pitchFamily="34" charset="0"/>
              </a:rPr>
              <a:t>pdf</a:t>
            </a:r>
            <a:endParaRPr lang="nl-NL" sz="1800" dirty="0">
              <a:solidFill>
                <a:srgbClr val="007250"/>
              </a:solidFill>
              <a:effectLst/>
              <a:latin typeface="Calibri" panose="020F0502020204030204" pitchFamily="34" charset="0"/>
              <a:ea typeface="Calibri" panose="020F0502020204030204" pitchFamily="34" charset="0"/>
              <a:cs typeface="Calibri" panose="020F0502020204030204" pitchFamily="34" charset="0"/>
            </a:endParaRPr>
          </a:p>
          <a:p>
            <a:pPr>
              <a:tabLst>
                <a:tab pos="439738" algn="l"/>
              </a:tabLst>
            </a:pPr>
            <a:endParaRPr lang="nl-NL" dirty="0">
              <a:solidFill>
                <a:srgbClr val="007250"/>
              </a:solidFill>
              <a:latin typeface="Calibri" panose="020F0502020204030204" pitchFamily="34" charset="0"/>
              <a:ea typeface="Calibri" panose="020F0502020204030204" pitchFamily="34" charset="0"/>
              <a:cs typeface="Calibri" panose="020F0502020204030204" pitchFamily="34" charset="0"/>
            </a:endParaRPr>
          </a:p>
          <a:p>
            <a:pPr>
              <a:tabLst>
                <a:tab pos="439738" algn="l"/>
              </a:tabLst>
            </a:pPr>
            <a:r>
              <a:rPr lang="nl-NL" sz="1800" dirty="0">
                <a:solidFill>
                  <a:srgbClr val="007250"/>
                </a:solidFill>
                <a:effectLst/>
                <a:latin typeface="Calibri" panose="020F0502020204030204" pitchFamily="34" charset="0"/>
                <a:ea typeface="Calibri" panose="020F0502020204030204" pitchFamily="34" charset="0"/>
                <a:cs typeface="Calibri" panose="020F0502020204030204" pitchFamily="34" charset="0"/>
              </a:rPr>
              <a:t>	Beoordelingsmatrix T</a:t>
            </a:r>
            <a:r>
              <a:rPr lang="nl-NL" dirty="0">
                <a:solidFill>
                  <a:srgbClr val="007250"/>
                </a:solidFill>
                <a:latin typeface="Calibri" panose="020F0502020204030204" pitchFamily="34" charset="0"/>
                <a:cs typeface="Calibri" panose="020F0502020204030204" pitchFamily="34" charset="0"/>
              </a:rPr>
              <a:t>ussenrapport</a:t>
            </a:r>
            <a:r>
              <a:rPr lang="nl-NL" sz="1800" dirty="0">
                <a:solidFill>
                  <a:srgbClr val="007250"/>
                </a:solidFill>
                <a:effectLst/>
                <a:latin typeface="Calibri" panose="020F0502020204030204" pitchFamily="34" charset="0"/>
                <a:ea typeface="Calibri" panose="020F0502020204030204" pitchFamily="34" charset="0"/>
                <a:cs typeface="Calibri" panose="020F0502020204030204" pitchFamily="34" charset="0"/>
              </a:rPr>
              <a:t>.</a:t>
            </a:r>
            <a:r>
              <a:rPr lang="nl-NL" dirty="0">
                <a:solidFill>
                  <a:srgbClr val="007250"/>
                </a:solidFill>
                <a:latin typeface="Calibri" panose="020F0502020204030204" pitchFamily="34" charset="0"/>
                <a:ea typeface="Calibri" panose="020F0502020204030204" pitchFamily="34" charset="0"/>
                <a:cs typeface="Calibri" panose="020F0502020204030204" pitchFamily="34" charset="0"/>
              </a:rPr>
              <a:t>pdf </a:t>
            </a:r>
            <a:r>
              <a:rPr lang="nl-NL" dirty="0">
                <a:solidFill>
                  <a:srgbClr val="FF0000"/>
                </a:solidFill>
                <a:latin typeface="Calibri" panose="020F0502020204030204" pitchFamily="34" charset="0"/>
                <a:ea typeface="Calibri" panose="020F0502020204030204" pitchFamily="34" charset="0"/>
                <a:cs typeface="Calibri" panose="020F0502020204030204" pitchFamily="34" charset="0"/>
              </a:rPr>
              <a:t>(nog niet beschikbaar)</a:t>
            </a:r>
            <a:endParaRPr lang="nl-NL" dirty="0">
              <a:solidFill>
                <a:srgbClr val="FF0000"/>
              </a:solidFill>
              <a:latin typeface="Calibri" panose="020F0502020204030204" pitchFamily="34" charset="0"/>
              <a:cs typeface="Calibri" panose="020F0502020204030204" pitchFamily="34" charset="0"/>
            </a:endParaRPr>
          </a:p>
          <a:p>
            <a:pPr>
              <a:tabLst>
                <a:tab pos="439738" algn="l"/>
              </a:tabLst>
            </a:pPr>
            <a:endParaRPr lang="nl-NL" sz="1800" dirty="0">
              <a:solidFill>
                <a:srgbClr val="007250"/>
              </a:solidFill>
              <a:effectLst/>
              <a:latin typeface="Calibri" panose="020F0502020204030204" pitchFamily="34" charset="0"/>
              <a:ea typeface="Calibri" panose="020F0502020204030204" pitchFamily="34" charset="0"/>
              <a:cs typeface="Calibri" panose="020F0502020204030204" pitchFamily="34" charset="0"/>
            </a:endParaRPr>
          </a:p>
          <a:p>
            <a:pPr>
              <a:tabLst>
                <a:tab pos="439738" algn="l"/>
              </a:tabLst>
            </a:pPr>
            <a:r>
              <a:rPr lang="nl-NL" dirty="0">
                <a:solidFill>
                  <a:srgbClr val="007250"/>
                </a:solidFill>
                <a:latin typeface="Calibri" panose="020F0502020204030204" pitchFamily="34" charset="0"/>
                <a:ea typeface="Calibri" panose="020F0502020204030204" pitchFamily="34" charset="0"/>
                <a:cs typeface="Calibri" panose="020F0502020204030204" pitchFamily="34" charset="0"/>
              </a:rPr>
              <a:t>	</a:t>
            </a:r>
            <a:r>
              <a:rPr lang="nl-NL" sz="1800" dirty="0">
                <a:solidFill>
                  <a:srgbClr val="007250"/>
                </a:solidFill>
                <a:effectLst/>
                <a:latin typeface="Calibri" panose="020F0502020204030204" pitchFamily="34" charset="0"/>
                <a:ea typeface="Calibri" panose="020F0502020204030204" pitchFamily="34" charset="0"/>
                <a:cs typeface="Calibri" panose="020F0502020204030204" pitchFamily="34" charset="0"/>
              </a:rPr>
              <a:t>Beoordelingsmatrix Eindrapport.</a:t>
            </a:r>
            <a:r>
              <a:rPr lang="nl-NL" dirty="0">
                <a:solidFill>
                  <a:srgbClr val="007250"/>
                </a:solidFill>
                <a:latin typeface="Calibri" panose="020F0502020204030204" pitchFamily="34" charset="0"/>
                <a:ea typeface="Calibri" panose="020F0502020204030204" pitchFamily="34" charset="0"/>
                <a:cs typeface="Calibri" panose="020F0502020204030204" pitchFamily="34" charset="0"/>
              </a:rPr>
              <a:t>pdf </a:t>
            </a:r>
            <a:r>
              <a:rPr lang="nl-NL" dirty="0">
                <a:solidFill>
                  <a:srgbClr val="FF0000"/>
                </a:solidFill>
                <a:latin typeface="Calibri" panose="020F0502020204030204" pitchFamily="34" charset="0"/>
                <a:ea typeface="Calibri" panose="020F0502020204030204" pitchFamily="34" charset="0"/>
                <a:cs typeface="Calibri" panose="020F0502020204030204" pitchFamily="34" charset="0"/>
              </a:rPr>
              <a:t>(nog niet beschikbaar)</a:t>
            </a:r>
            <a:endParaRPr lang="nl-NL" sz="1800" dirty="0">
              <a:solidFill>
                <a:srgbClr val="007250"/>
              </a:solidFill>
              <a:effectLst/>
              <a:latin typeface="Calibri" panose="020F0502020204030204" pitchFamily="34" charset="0"/>
              <a:ea typeface="Calibri" panose="020F0502020204030204" pitchFamily="34" charset="0"/>
              <a:cs typeface="Calibri" panose="020F0502020204030204" pitchFamily="34" charset="0"/>
            </a:endParaRPr>
          </a:p>
          <a:p>
            <a:pPr>
              <a:tabLst>
                <a:tab pos="439738" algn="l"/>
              </a:tabLst>
            </a:pPr>
            <a:endParaRPr lang="nl-NL" sz="1800" dirty="0">
              <a:solidFill>
                <a:srgbClr val="007250"/>
              </a:solidFill>
              <a:effectLst/>
              <a:latin typeface="Calibri" panose="020F0502020204030204" pitchFamily="34" charset="0"/>
              <a:ea typeface="Calibri" panose="020F0502020204030204" pitchFamily="34" charset="0"/>
              <a:cs typeface="Calibri" panose="020F0502020204030204" pitchFamily="34" charset="0"/>
            </a:endParaRPr>
          </a:p>
          <a:p>
            <a:pPr>
              <a:tabLst>
                <a:tab pos="439738" algn="l"/>
              </a:tabLst>
            </a:pPr>
            <a:r>
              <a:rPr lang="nl-NL" dirty="0">
                <a:solidFill>
                  <a:srgbClr val="007250"/>
                </a:solidFill>
                <a:latin typeface="Calibri" panose="020F0502020204030204" pitchFamily="34" charset="0"/>
                <a:ea typeface="Calibri" panose="020F0502020204030204" pitchFamily="34" charset="0"/>
                <a:cs typeface="Calibri" panose="020F0502020204030204" pitchFamily="34" charset="0"/>
              </a:rPr>
              <a:t>	</a:t>
            </a:r>
            <a:r>
              <a:rPr lang="nl-NL" sz="1800" dirty="0">
                <a:solidFill>
                  <a:srgbClr val="007250"/>
                </a:solidFill>
                <a:effectLst/>
                <a:latin typeface="Calibri" panose="020F0502020204030204" pitchFamily="34" charset="0"/>
                <a:ea typeface="Calibri" panose="020F0502020204030204" pitchFamily="34" charset="0"/>
                <a:cs typeface="Calibri" panose="020F0502020204030204" pitchFamily="34" charset="0"/>
              </a:rPr>
              <a:t>Beoordelingsmatrix</a:t>
            </a:r>
            <a:r>
              <a:rPr lang="nl-NL" dirty="0">
                <a:solidFill>
                  <a:srgbClr val="007250"/>
                </a:solidFill>
                <a:latin typeface="Calibri" panose="020F0502020204030204" pitchFamily="34" charset="0"/>
                <a:ea typeface="Calibri" panose="020F0502020204030204" pitchFamily="34" charset="0"/>
                <a:cs typeface="Calibri" panose="020F0502020204030204" pitchFamily="34" charset="0"/>
              </a:rPr>
              <a:t> Presentatie</a:t>
            </a:r>
            <a:r>
              <a:rPr lang="nl-NL" sz="1800" dirty="0">
                <a:solidFill>
                  <a:srgbClr val="007250"/>
                </a:solidFill>
                <a:effectLst/>
                <a:latin typeface="Calibri" panose="020F0502020204030204" pitchFamily="34" charset="0"/>
                <a:ea typeface="Calibri" panose="020F0502020204030204" pitchFamily="34" charset="0"/>
                <a:cs typeface="Calibri" panose="020F0502020204030204" pitchFamily="34" charset="0"/>
              </a:rPr>
              <a:t>.</a:t>
            </a:r>
            <a:r>
              <a:rPr lang="nl-NL" dirty="0">
                <a:solidFill>
                  <a:srgbClr val="007250"/>
                </a:solidFill>
                <a:latin typeface="Calibri" panose="020F0502020204030204" pitchFamily="34" charset="0"/>
                <a:ea typeface="Calibri" panose="020F0502020204030204" pitchFamily="34" charset="0"/>
                <a:cs typeface="Calibri" panose="020F0502020204030204" pitchFamily="34" charset="0"/>
              </a:rPr>
              <a:t>pdf </a:t>
            </a:r>
            <a:r>
              <a:rPr lang="nl-NL" dirty="0">
                <a:solidFill>
                  <a:srgbClr val="FF0000"/>
                </a:solidFill>
                <a:latin typeface="Calibri" panose="020F0502020204030204" pitchFamily="34" charset="0"/>
                <a:ea typeface="Calibri" panose="020F0502020204030204" pitchFamily="34" charset="0"/>
                <a:cs typeface="Calibri" panose="020F0502020204030204" pitchFamily="34" charset="0"/>
              </a:rPr>
              <a:t>(nog niet beschikbaar)</a:t>
            </a:r>
            <a:endParaRPr lang="nl-NL" sz="1800" dirty="0">
              <a:solidFill>
                <a:srgbClr val="007250"/>
              </a:solidFill>
              <a:effectLst/>
              <a:latin typeface="Calibri" panose="020F0502020204030204" pitchFamily="34" charset="0"/>
              <a:ea typeface="Calibri" panose="020F0502020204030204" pitchFamily="34" charset="0"/>
              <a:cs typeface="Calibri" panose="020F0502020204030204" pitchFamily="34" charset="0"/>
            </a:endParaRPr>
          </a:p>
          <a:p>
            <a:pPr>
              <a:tabLst>
                <a:tab pos="439738" algn="l"/>
              </a:tabLst>
            </a:pPr>
            <a:endParaRPr lang="nl-NL" dirty="0">
              <a:solidFill>
                <a:srgbClr val="007250"/>
              </a:solidFill>
              <a:latin typeface="Calibri" panose="020F0502020204030204" pitchFamily="34" charset="0"/>
              <a:cs typeface="Calibri" panose="020F0502020204030204" pitchFamily="34" charset="0"/>
            </a:endParaRPr>
          </a:p>
          <a:p>
            <a:pPr>
              <a:tabLst>
                <a:tab pos="439738" algn="l"/>
              </a:tabLst>
            </a:pPr>
            <a:r>
              <a:rPr lang="nl-NL" dirty="0">
                <a:solidFill>
                  <a:srgbClr val="0070C0"/>
                </a:solidFill>
                <a:latin typeface="Calibri" panose="020F0502020204030204" pitchFamily="34" charset="0"/>
                <a:cs typeface="Calibri" panose="020F0502020204030204" pitchFamily="34" charset="0"/>
                <a:hlinkClick r:id="rId3" action="ppaction://hlinksldjump">
                  <a:extLst>
                    <a:ext uri="{A12FA001-AC4F-418D-AE19-62706E023703}">
                      <ahyp:hlinkClr xmlns:ahyp="http://schemas.microsoft.com/office/drawing/2018/hyperlinkcolor" val="tx"/>
                    </a:ext>
                  </a:extLst>
                </a:hlinkClick>
              </a:rPr>
              <a:t>Herkansing</a:t>
            </a:r>
            <a:endParaRPr lang="nl-NL" dirty="0">
              <a:solidFill>
                <a:srgbClr val="0070C0"/>
              </a:solidFill>
            </a:endParaRPr>
          </a:p>
        </p:txBody>
      </p:sp>
      <p:grpSp>
        <p:nvGrpSpPr>
          <p:cNvPr id="5" name="Groep 4">
            <a:extLst>
              <a:ext uri="{FF2B5EF4-FFF2-40B4-BE49-F238E27FC236}">
                <a16:creationId xmlns:a16="http://schemas.microsoft.com/office/drawing/2014/main" id="{C8206F5E-28DC-A438-C801-73FF0D64F755}"/>
              </a:ext>
            </a:extLst>
          </p:cNvPr>
          <p:cNvGrpSpPr/>
          <p:nvPr/>
        </p:nvGrpSpPr>
        <p:grpSpPr>
          <a:xfrm>
            <a:off x="1" y="1"/>
            <a:ext cx="3251200" cy="3428999"/>
            <a:chOff x="0" y="1"/>
            <a:chExt cx="6736717" cy="6858000"/>
          </a:xfrm>
        </p:grpSpPr>
        <p:grpSp>
          <p:nvGrpSpPr>
            <p:cNvPr id="69" name="Groep 68">
              <a:extLst>
                <a:ext uri="{FF2B5EF4-FFF2-40B4-BE49-F238E27FC236}">
                  <a16:creationId xmlns:a16="http://schemas.microsoft.com/office/drawing/2014/main" id="{F2AB6182-A0EF-C715-5479-208884EB63D5}"/>
                </a:ext>
              </a:extLst>
            </p:cNvPr>
            <p:cNvGrpSpPr/>
            <p:nvPr/>
          </p:nvGrpSpPr>
          <p:grpSpPr>
            <a:xfrm>
              <a:off x="0" y="1"/>
              <a:ext cx="6736717" cy="6858000"/>
              <a:chOff x="0" y="1"/>
              <a:chExt cx="6736717" cy="6858000"/>
            </a:xfrm>
          </p:grpSpPr>
          <p:pic>
            <p:nvPicPr>
              <p:cNvPr id="70" name="Afbeelding 69">
                <a:extLst>
                  <a:ext uri="{FF2B5EF4-FFF2-40B4-BE49-F238E27FC236}">
                    <a16:creationId xmlns:a16="http://schemas.microsoft.com/office/drawing/2014/main" id="{79E1A44C-AC75-8C64-3BD8-0DC186DA3273}"/>
                  </a:ext>
                </a:extLst>
              </p:cNvPr>
              <p:cNvPicPr>
                <a:picLocks noChangeAspect="1"/>
              </p:cNvPicPr>
              <p:nvPr/>
            </p:nvPicPr>
            <p:blipFill>
              <a:blip r:embed="rId4"/>
              <a:stretch>
                <a:fillRect/>
              </a:stretch>
            </p:blipFill>
            <p:spPr>
              <a:xfrm>
                <a:off x="0" y="1"/>
                <a:ext cx="6736717" cy="6858000"/>
              </a:xfrm>
              <a:prstGeom prst="rect">
                <a:avLst/>
              </a:prstGeom>
            </p:spPr>
          </p:pic>
          <p:pic>
            <p:nvPicPr>
              <p:cNvPr id="71" name="Afbeelding 70">
                <a:extLst>
                  <a:ext uri="{FF2B5EF4-FFF2-40B4-BE49-F238E27FC236}">
                    <a16:creationId xmlns:a16="http://schemas.microsoft.com/office/drawing/2014/main" id="{4DAD044B-46C0-C3A2-7685-E2B92FFC7982}"/>
                  </a:ext>
                </a:extLst>
              </p:cNvPr>
              <p:cNvPicPr>
                <a:picLocks noChangeAspect="1"/>
              </p:cNvPicPr>
              <p:nvPr/>
            </p:nvPicPr>
            <p:blipFill>
              <a:blip r:embed="rId5"/>
              <a:stretch>
                <a:fillRect/>
              </a:stretch>
            </p:blipFill>
            <p:spPr>
              <a:xfrm>
                <a:off x="355600" y="5743575"/>
                <a:ext cx="4387850" cy="845584"/>
              </a:xfrm>
              <a:prstGeom prst="rect">
                <a:avLst/>
              </a:prstGeom>
            </p:spPr>
          </p:pic>
        </p:grpSp>
        <p:pic>
          <p:nvPicPr>
            <p:cNvPr id="3" name="Afbeelding 2">
              <a:extLst>
                <a:ext uri="{FF2B5EF4-FFF2-40B4-BE49-F238E27FC236}">
                  <a16:creationId xmlns:a16="http://schemas.microsoft.com/office/drawing/2014/main" id="{B72EDEE8-BB59-A4C9-EA9F-2ECA41C5FC97}"/>
                </a:ext>
              </a:extLst>
            </p:cNvPr>
            <p:cNvPicPr>
              <a:picLocks noChangeAspect="1"/>
            </p:cNvPicPr>
            <p:nvPr/>
          </p:nvPicPr>
          <p:blipFill>
            <a:blip r:embed="rId6"/>
            <a:stretch>
              <a:fillRect/>
            </a:stretch>
          </p:blipFill>
          <p:spPr>
            <a:xfrm>
              <a:off x="850900" y="296833"/>
              <a:ext cx="3390900" cy="510765"/>
            </a:xfrm>
            <a:prstGeom prst="rect">
              <a:avLst/>
            </a:prstGeom>
          </p:spPr>
        </p:pic>
      </p:grpSp>
      <p:pic>
        <p:nvPicPr>
          <p:cNvPr id="6" name="Afbeelding 5" descr="Afbeelding met tekst, logo, schermopname, ontwerp&#10;&#10;Automatisch gegenereerde beschrijving">
            <a:extLst>
              <a:ext uri="{FF2B5EF4-FFF2-40B4-BE49-F238E27FC236}">
                <a16:creationId xmlns:a16="http://schemas.microsoft.com/office/drawing/2014/main" id="{26719131-148B-0ABD-1460-F93C6C7876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522" y="3384550"/>
            <a:ext cx="2772473" cy="3473450"/>
          </a:xfrm>
          <a:prstGeom prst="rect">
            <a:avLst/>
          </a:prstGeom>
        </p:spPr>
      </p:pic>
      <p:pic>
        <p:nvPicPr>
          <p:cNvPr id="15" name="Afbeelding 14" descr="Afbeelding met tekst, cirkel, schermopname, Lettertype&#10;&#10;Automatisch gegenereerde beschrijving">
            <a:hlinkClick r:id="" action="ppaction://noaction"/>
            <a:extLst>
              <a:ext uri="{FF2B5EF4-FFF2-40B4-BE49-F238E27FC236}">
                <a16:creationId xmlns:a16="http://schemas.microsoft.com/office/drawing/2014/main" id="{6E8AC38F-2BCE-DEB4-23F5-EE75665AA85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11908" y="6311886"/>
            <a:ext cx="398127" cy="384239"/>
          </a:xfrm>
          <a:prstGeom prst="rect">
            <a:avLst/>
          </a:prstGeom>
        </p:spPr>
      </p:pic>
      <p:pic>
        <p:nvPicPr>
          <p:cNvPr id="14" name="Afbeelding 13">
            <a:hlinkClick r:id="rId9" action="ppaction://hlinksldjump"/>
            <a:extLst>
              <a:ext uri="{FF2B5EF4-FFF2-40B4-BE49-F238E27FC236}">
                <a16:creationId xmlns:a16="http://schemas.microsoft.com/office/drawing/2014/main" id="{FE46424E-618C-9F9B-0991-81BE582EB9A1}"/>
              </a:ext>
            </a:extLst>
          </p:cNvPr>
          <p:cNvPicPr>
            <a:picLocks noChangeAspect="1"/>
          </p:cNvPicPr>
          <p:nvPr/>
        </p:nvPicPr>
        <p:blipFill>
          <a:blip r:embed="rId10"/>
          <a:stretch>
            <a:fillRect/>
          </a:stretch>
        </p:blipFill>
        <p:spPr>
          <a:xfrm>
            <a:off x="9679963" y="6336145"/>
            <a:ext cx="335391" cy="328878"/>
          </a:xfrm>
          <a:prstGeom prst="rect">
            <a:avLst/>
          </a:prstGeom>
        </p:spPr>
      </p:pic>
      <p:pic>
        <p:nvPicPr>
          <p:cNvPr id="22" name="Afbeelding 21">
            <a:hlinkClick r:id="rId11" action="ppaction://hlinksldjump"/>
            <a:extLst>
              <a:ext uri="{FF2B5EF4-FFF2-40B4-BE49-F238E27FC236}">
                <a16:creationId xmlns:a16="http://schemas.microsoft.com/office/drawing/2014/main" id="{A904D016-C973-7F2A-02A8-BC55D9BCC6C8}"/>
              </a:ext>
            </a:extLst>
          </p:cNvPr>
          <p:cNvPicPr>
            <a:picLocks noChangeAspect="1"/>
          </p:cNvPicPr>
          <p:nvPr/>
        </p:nvPicPr>
        <p:blipFill>
          <a:blip r:embed="rId12"/>
          <a:stretch>
            <a:fillRect/>
          </a:stretch>
        </p:blipFill>
        <p:spPr>
          <a:xfrm>
            <a:off x="10871118" y="6338903"/>
            <a:ext cx="330200" cy="330200"/>
          </a:xfrm>
          <a:prstGeom prst="rect">
            <a:avLst/>
          </a:prstGeom>
        </p:spPr>
      </p:pic>
      <p:pic>
        <p:nvPicPr>
          <p:cNvPr id="23" name="Afbeelding 22">
            <a:hlinkClick r:id="rId13" action="ppaction://hlinksldjump"/>
            <a:extLst>
              <a:ext uri="{FF2B5EF4-FFF2-40B4-BE49-F238E27FC236}">
                <a16:creationId xmlns:a16="http://schemas.microsoft.com/office/drawing/2014/main" id="{254B2683-89FA-DE8E-18AE-F6E3A0B0EF01}"/>
              </a:ext>
            </a:extLst>
          </p:cNvPr>
          <p:cNvPicPr>
            <a:picLocks noChangeAspect="1"/>
          </p:cNvPicPr>
          <p:nvPr/>
        </p:nvPicPr>
        <p:blipFill>
          <a:blip r:embed="rId14"/>
          <a:stretch>
            <a:fillRect/>
          </a:stretch>
        </p:blipFill>
        <p:spPr>
          <a:xfrm>
            <a:off x="10086352" y="6341042"/>
            <a:ext cx="335281" cy="330201"/>
          </a:xfrm>
          <a:prstGeom prst="rect">
            <a:avLst/>
          </a:prstGeom>
        </p:spPr>
      </p:pic>
      <p:pic>
        <p:nvPicPr>
          <p:cNvPr id="24" name="Afbeelding 23">
            <a:hlinkClick r:id="rId15" action="ppaction://hlinksldjump"/>
            <a:extLst>
              <a:ext uri="{FF2B5EF4-FFF2-40B4-BE49-F238E27FC236}">
                <a16:creationId xmlns:a16="http://schemas.microsoft.com/office/drawing/2014/main" id="{33EA0B7A-9C6D-3535-35FC-92608974D8AD}"/>
              </a:ext>
            </a:extLst>
          </p:cNvPr>
          <p:cNvPicPr>
            <a:picLocks noChangeAspect="1"/>
          </p:cNvPicPr>
          <p:nvPr/>
        </p:nvPicPr>
        <p:blipFill>
          <a:blip r:embed="rId16"/>
          <a:stretch>
            <a:fillRect/>
          </a:stretch>
        </p:blipFill>
        <p:spPr>
          <a:xfrm flipH="1">
            <a:off x="8903358" y="6349678"/>
            <a:ext cx="321952" cy="309516"/>
          </a:xfrm>
          <a:prstGeom prst="rect">
            <a:avLst/>
          </a:prstGeom>
        </p:spPr>
      </p:pic>
      <p:pic>
        <p:nvPicPr>
          <p:cNvPr id="25" name="Afbeelding 24" descr="Afbeelding met cirkel, Lettertype, logo, Graphics&#10;&#10;Automatisch gegenereerde beschrijving">
            <a:hlinkClick r:id="rId17" action="ppaction://hlinksldjump"/>
            <a:extLst>
              <a:ext uri="{FF2B5EF4-FFF2-40B4-BE49-F238E27FC236}">
                <a16:creationId xmlns:a16="http://schemas.microsoft.com/office/drawing/2014/main" id="{870DBB0A-07E2-682C-5D7A-E5D4FC54E736}"/>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9291487" y="6344790"/>
            <a:ext cx="319292" cy="319292"/>
          </a:xfrm>
          <a:prstGeom prst="rect">
            <a:avLst/>
          </a:prstGeom>
        </p:spPr>
      </p:pic>
      <p:pic>
        <p:nvPicPr>
          <p:cNvPr id="26" name="Afbeelding 25" descr="Afbeelding met cirkel, diagram, Graphics, Kleurrijkheid&#10;&#10;Automatisch gegenereerde beschrijving">
            <a:hlinkClick r:id="rId19" action="ppaction://hlinksldjump"/>
            <a:extLst>
              <a:ext uri="{FF2B5EF4-FFF2-40B4-BE49-F238E27FC236}">
                <a16:creationId xmlns:a16="http://schemas.microsoft.com/office/drawing/2014/main" id="{CD316621-68E9-1B9D-925A-A7B7B1330E50}"/>
              </a:ext>
            </a:extLst>
          </p:cNvPr>
          <p:cNvPicPr>
            <a:picLocks noChangeAspect="1"/>
          </p:cNvPicPr>
          <p:nvPr/>
        </p:nvPicPr>
        <p:blipFill rotWithShape="1">
          <a:blip r:embed="rId20" cstate="print">
            <a:extLst>
              <a:ext uri="{28A0092B-C50C-407E-A947-70E740481C1C}">
                <a14:useLocalDpi xmlns:a14="http://schemas.microsoft.com/office/drawing/2010/main" val="0"/>
              </a:ext>
            </a:extLst>
          </a:blip>
          <a:srcRect l="53487" t="11162" r="6092" b="11613"/>
          <a:stretch/>
        </p:blipFill>
        <p:spPr>
          <a:xfrm>
            <a:off x="10490927" y="6334268"/>
            <a:ext cx="325344" cy="327896"/>
          </a:xfrm>
          <a:prstGeom prst="rect">
            <a:avLst/>
          </a:prstGeom>
        </p:spPr>
      </p:pic>
      <p:pic>
        <p:nvPicPr>
          <p:cNvPr id="27" name="Afbeelding 26" descr="Afbeelding met tekst, cirkel, schermopname, Lettertype&#10;&#10;Automatisch gegenereerde beschrijving">
            <a:hlinkClick r:id="rId21" action="ppaction://hlinksldjump"/>
            <a:extLst>
              <a:ext uri="{FF2B5EF4-FFF2-40B4-BE49-F238E27FC236}">
                <a16:creationId xmlns:a16="http://schemas.microsoft.com/office/drawing/2014/main" id="{75808B80-1412-1D4D-E5F4-DF5DC702A9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454503" y="6319326"/>
            <a:ext cx="398127" cy="384239"/>
          </a:xfrm>
          <a:prstGeom prst="rect">
            <a:avLst/>
          </a:prstGeom>
        </p:spPr>
      </p:pic>
      <p:pic>
        <p:nvPicPr>
          <p:cNvPr id="28" name="Afbeelding 27">
            <a:hlinkClick r:id="rId22" action="ppaction://hlinksldjump"/>
            <a:extLst>
              <a:ext uri="{FF2B5EF4-FFF2-40B4-BE49-F238E27FC236}">
                <a16:creationId xmlns:a16="http://schemas.microsoft.com/office/drawing/2014/main" id="{14A47336-54AA-852F-C710-40F6B0106363}"/>
              </a:ext>
            </a:extLst>
          </p:cNvPr>
          <p:cNvPicPr>
            <a:picLocks noChangeAspect="1"/>
          </p:cNvPicPr>
          <p:nvPr/>
        </p:nvPicPr>
        <p:blipFill>
          <a:blip r:embed="rId23"/>
          <a:stretch>
            <a:fillRect/>
          </a:stretch>
        </p:blipFill>
        <p:spPr>
          <a:xfrm>
            <a:off x="8115031" y="6349346"/>
            <a:ext cx="284021" cy="312620"/>
          </a:xfrm>
          <a:prstGeom prst="rect">
            <a:avLst/>
          </a:prstGeom>
        </p:spPr>
      </p:pic>
      <p:pic>
        <p:nvPicPr>
          <p:cNvPr id="29" name="Afbeelding 28">
            <a:hlinkClick r:id="rId24" action="ppaction://hlinksldjump"/>
            <a:extLst>
              <a:ext uri="{FF2B5EF4-FFF2-40B4-BE49-F238E27FC236}">
                <a16:creationId xmlns:a16="http://schemas.microsoft.com/office/drawing/2014/main" id="{59E88277-F3F8-E850-3008-832DAF1A79B6}"/>
              </a:ext>
            </a:extLst>
          </p:cNvPr>
          <p:cNvPicPr>
            <a:picLocks noChangeAspect="1"/>
          </p:cNvPicPr>
          <p:nvPr/>
        </p:nvPicPr>
        <p:blipFill>
          <a:blip r:embed="rId25"/>
          <a:stretch>
            <a:fillRect/>
          </a:stretch>
        </p:blipFill>
        <p:spPr>
          <a:xfrm flipH="1">
            <a:off x="7402793" y="6345086"/>
            <a:ext cx="325344" cy="329489"/>
          </a:xfrm>
          <a:prstGeom prst="rect">
            <a:avLst/>
          </a:prstGeom>
        </p:spPr>
      </p:pic>
      <p:pic>
        <p:nvPicPr>
          <p:cNvPr id="30" name="Afbeelding 29" descr="Afbeelding met zwart, duisternis&#10;&#10;Automatisch gegenereerde beschrijving">
            <a:hlinkClick r:id="rId26" action="ppaction://hlinksldjump"/>
            <a:extLst>
              <a:ext uri="{FF2B5EF4-FFF2-40B4-BE49-F238E27FC236}">
                <a16:creationId xmlns:a16="http://schemas.microsoft.com/office/drawing/2014/main" id="{F08E2120-3F48-5AE8-0AF6-C2A758726FDF}"/>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7757404" y="6322409"/>
            <a:ext cx="331617" cy="331617"/>
          </a:xfrm>
          <a:prstGeom prst="rect">
            <a:avLst/>
          </a:prstGeom>
        </p:spPr>
      </p:pic>
      <p:graphicFrame>
        <p:nvGraphicFramePr>
          <p:cNvPr id="16" name="Object 15">
            <a:extLst>
              <a:ext uri="{FF2B5EF4-FFF2-40B4-BE49-F238E27FC236}">
                <a16:creationId xmlns:a16="http://schemas.microsoft.com/office/drawing/2014/main" id="{0C89BBCB-6466-4D9E-87D1-44D8A020653E}"/>
              </a:ext>
            </a:extLst>
          </p:cNvPr>
          <p:cNvGraphicFramePr>
            <a:graphicFrameLocks noChangeAspect="1"/>
          </p:cNvGraphicFramePr>
          <p:nvPr>
            <p:extLst>
              <p:ext uri="{D42A27DB-BD31-4B8C-83A1-F6EECF244321}">
                <p14:modId xmlns:p14="http://schemas.microsoft.com/office/powerpoint/2010/main" val="1593096812"/>
              </p:ext>
            </p:extLst>
          </p:nvPr>
        </p:nvGraphicFramePr>
        <p:xfrm>
          <a:off x="4774951" y="2284782"/>
          <a:ext cx="5747291" cy="1467393"/>
        </p:xfrm>
        <a:graphic>
          <a:graphicData uri="http://schemas.openxmlformats.org/presentationml/2006/ole">
            <mc:AlternateContent xmlns:mc="http://schemas.openxmlformats.org/markup-compatibility/2006">
              <mc:Choice xmlns:v="urn:schemas-microsoft-com:vml" Requires="v">
                <p:oleObj name="Document" r:id="rId28" imgW="5969000" imgH="1524000" progId="Word.Document.12">
                  <p:embed/>
                </p:oleObj>
              </mc:Choice>
              <mc:Fallback>
                <p:oleObj name="Document" r:id="rId28" imgW="5969000" imgH="1524000" progId="Word.Document.12">
                  <p:embed/>
                  <p:pic>
                    <p:nvPicPr>
                      <p:cNvPr id="16" name="Object 15">
                        <a:extLst>
                          <a:ext uri="{FF2B5EF4-FFF2-40B4-BE49-F238E27FC236}">
                            <a16:creationId xmlns:a16="http://schemas.microsoft.com/office/drawing/2014/main" id="{0C89BBCB-6466-4D9E-87D1-44D8A020653E}"/>
                          </a:ext>
                        </a:extLst>
                      </p:cNvPr>
                      <p:cNvPicPr/>
                      <p:nvPr/>
                    </p:nvPicPr>
                    <p:blipFill>
                      <a:blip r:embed="rId29"/>
                      <a:stretch>
                        <a:fillRect/>
                      </a:stretch>
                    </p:blipFill>
                    <p:spPr>
                      <a:xfrm>
                        <a:off x="4774951" y="2284782"/>
                        <a:ext cx="5747291" cy="1467393"/>
                      </a:xfrm>
                      <a:prstGeom prst="rect">
                        <a:avLst/>
                      </a:prstGeom>
                    </p:spPr>
                  </p:pic>
                </p:oleObj>
              </mc:Fallback>
            </mc:AlternateContent>
          </a:graphicData>
        </a:graphic>
      </p:graphicFrame>
      <p:pic>
        <p:nvPicPr>
          <p:cNvPr id="9" name="Afbeelding 8" descr="Afbeelding met tekst, schermopname, ontwerp, Graphics&#10;&#10;Automatisch gegenereerde beschrijving">
            <a:extLst>
              <a:ext uri="{FF2B5EF4-FFF2-40B4-BE49-F238E27FC236}">
                <a16:creationId xmlns:a16="http://schemas.microsoft.com/office/drawing/2014/main" id="{79C189A2-28CC-DBDC-0FF6-126CF049C468}"/>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l="8890" t="8343" r="10156" b="8381"/>
          <a:stretch/>
        </p:blipFill>
        <p:spPr>
          <a:xfrm>
            <a:off x="4909670" y="5773361"/>
            <a:ext cx="326317" cy="335678"/>
          </a:xfrm>
          <a:prstGeom prst="rect">
            <a:avLst/>
          </a:prstGeom>
        </p:spPr>
      </p:pic>
      <p:pic>
        <p:nvPicPr>
          <p:cNvPr id="18" name="Afbeelding 17" descr="Afbeelding met tekst, schermopname, ontwerp, Graphics&#10;&#10;Automatisch gegenereerde beschrijving">
            <a:extLst>
              <a:ext uri="{FF2B5EF4-FFF2-40B4-BE49-F238E27FC236}">
                <a16:creationId xmlns:a16="http://schemas.microsoft.com/office/drawing/2014/main" id="{FBA880E7-FB82-2030-F10F-4CA34D7EB7CC}"/>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l="8890" t="8343" r="10156" b="8381"/>
          <a:stretch/>
        </p:blipFill>
        <p:spPr>
          <a:xfrm>
            <a:off x="4909671" y="3577019"/>
            <a:ext cx="326317" cy="335678"/>
          </a:xfrm>
          <a:prstGeom prst="rect">
            <a:avLst/>
          </a:prstGeom>
        </p:spPr>
      </p:pic>
      <p:pic>
        <p:nvPicPr>
          <p:cNvPr id="19" name="Afbeelding 18" descr="Afbeelding met tekst, schermopname, ontwerp, Graphics&#10;&#10;Automatisch gegenereerde beschrijving">
            <a:extLst>
              <a:ext uri="{FF2B5EF4-FFF2-40B4-BE49-F238E27FC236}">
                <a16:creationId xmlns:a16="http://schemas.microsoft.com/office/drawing/2014/main" id="{1FC2B30F-A257-CDC1-FEEF-F4CB34A771BB}"/>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l="8890" t="8343" r="10156" b="8381"/>
          <a:stretch/>
        </p:blipFill>
        <p:spPr>
          <a:xfrm>
            <a:off x="4909669" y="4125145"/>
            <a:ext cx="326317" cy="335678"/>
          </a:xfrm>
          <a:prstGeom prst="rect">
            <a:avLst/>
          </a:prstGeom>
        </p:spPr>
      </p:pic>
      <p:pic>
        <p:nvPicPr>
          <p:cNvPr id="20" name="Afbeelding 19" descr="Afbeelding met tekst, schermopname, ontwerp, Graphics&#10;&#10;Automatisch gegenereerde beschrijving">
            <a:extLst>
              <a:ext uri="{FF2B5EF4-FFF2-40B4-BE49-F238E27FC236}">
                <a16:creationId xmlns:a16="http://schemas.microsoft.com/office/drawing/2014/main" id="{913BBA54-5D61-CBF6-FF27-1064129D7DD4}"/>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l="8890" t="8343" r="10156" b="8381"/>
          <a:stretch/>
        </p:blipFill>
        <p:spPr>
          <a:xfrm>
            <a:off x="4909671" y="4669372"/>
            <a:ext cx="326317" cy="335678"/>
          </a:xfrm>
          <a:prstGeom prst="rect">
            <a:avLst/>
          </a:prstGeom>
        </p:spPr>
      </p:pic>
      <p:pic>
        <p:nvPicPr>
          <p:cNvPr id="21" name="Afbeelding 20" descr="Afbeelding met tekst, schermopname, ontwerp, Graphics&#10;&#10;Automatisch gegenereerde beschrijving">
            <a:extLst>
              <a:ext uri="{FF2B5EF4-FFF2-40B4-BE49-F238E27FC236}">
                <a16:creationId xmlns:a16="http://schemas.microsoft.com/office/drawing/2014/main" id="{B315154A-7132-69F1-8844-8C9390D8673B}"/>
              </a:ext>
            </a:extLst>
          </p:cNvPr>
          <p:cNvPicPr>
            <a:picLocks noChangeAspect="1"/>
          </p:cNvPicPr>
          <p:nvPr/>
        </p:nvPicPr>
        <p:blipFill rotWithShape="1">
          <a:blip r:embed="rId30" cstate="print">
            <a:extLst>
              <a:ext uri="{28A0092B-C50C-407E-A947-70E740481C1C}">
                <a14:useLocalDpi xmlns:a14="http://schemas.microsoft.com/office/drawing/2010/main" val="0"/>
              </a:ext>
            </a:extLst>
          </a:blip>
          <a:srcRect l="8890" t="8343" r="10156" b="8381"/>
          <a:stretch/>
        </p:blipFill>
        <p:spPr>
          <a:xfrm>
            <a:off x="4909671" y="5225879"/>
            <a:ext cx="326317" cy="335678"/>
          </a:xfrm>
          <a:prstGeom prst="rect">
            <a:avLst/>
          </a:prstGeom>
        </p:spPr>
      </p:pic>
    </p:spTree>
    <p:extLst>
      <p:ext uri="{BB962C8B-B14F-4D97-AF65-F5344CB8AC3E}">
        <p14:creationId xmlns:p14="http://schemas.microsoft.com/office/powerpoint/2010/main" val="139748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Opdracht 8b: controleer deelvragen</a:t>
            </a: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3"/>
          <a:stretch>
            <a:fillRect/>
          </a:stretch>
        </p:blipFill>
        <p:spPr>
          <a:xfrm>
            <a:off x="838199" y="2282"/>
            <a:ext cx="1152604" cy="1201230"/>
          </a:xfrm>
          <a:prstGeom prst="rect">
            <a:avLst/>
          </a:prstGeom>
        </p:spPr>
      </p:pic>
      <p:sp>
        <p:nvSpPr>
          <p:cNvPr id="13" name="Tijdelijke aanduiding voor inhoud 2">
            <a:extLst>
              <a:ext uri="{FF2B5EF4-FFF2-40B4-BE49-F238E27FC236}">
                <a16:creationId xmlns:a16="http://schemas.microsoft.com/office/drawing/2014/main" id="{066D5EBC-C71D-F590-490D-D3CD14E5AE95}"/>
              </a:ext>
            </a:extLst>
          </p:cNvPr>
          <p:cNvSpPr>
            <a:spLocks noGrp="1"/>
          </p:cNvSpPr>
          <p:nvPr>
            <p:ph idx="1"/>
          </p:nvPr>
        </p:nvSpPr>
        <p:spPr>
          <a:xfrm>
            <a:off x="838201" y="1420754"/>
            <a:ext cx="8482579" cy="4243445"/>
          </a:xfrm>
        </p:spPr>
        <p:txBody>
          <a:bodyPr/>
          <a:lstStyle/>
          <a:p>
            <a:pPr marL="0" indent="0">
              <a:buNone/>
            </a:pPr>
            <a:r>
              <a:rPr lang="nl-NL" sz="1800" dirty="0">
                <a:effectLst/>
                <a:latin typeface="Calibri" panose="020F0502020204030204" pitchFamily="34" charset="0"/>
                <a:cs typeface="Calibri" panose="020F0502020204030204" pitchFamily="34" charset="0"/>
              </a:rPr>
              <a:t>Controleer of je alle puzzelstukjes hebt. Bedenk voor jezelf: als ik mijn opgestelde deelvragen heb beantwoord, heb ik dan een antwoord op mijn (hoofd)onderzoeksvraag? </a:t>
            </a:r>
            <a:endParaRPr lang="nl-NL" dirty="0">
              <a:latin typeface="Calibri" panose="020F0502020204030204" pitchFamily="34" charset="0"/>
              <a:cs typeface="Calibri" panose="020F0502020204030204" pitchFamily="34" charset="0"/>
            </a:endParaRPr>
          </a:p>
          <a:p>
            <a:pPr marL="271463" indent="-266700">
              <a:lnSpc>
                <a:spcPct val="100000"/>
              </a:lnSpc>
              <a:buFont typeface="Wingdings" pitchFamily="2" charset="2"/>
              <a:buChar char="q"/>
            </a:pPr>
            <a:r>
              <a:rPr lang="nl-NL" sz="1800" dirty="0">
                <a:effectLst/>
                <a:latin typeface="Calibri" panose="020F0502020204030204" pitchFamily="34" charset="0"/>
                <a:cs typeface="Calibri" panose="020F0502020204030204" pitchFamily="34" charset="0"/>
              </a:rPr>
              <a:t>Ja</a:t>
            </a:r>
          </a:p>
          <a:p>
            <a:pPr marL="271463" indent="-266700">
              <a:lnSpc>
                <a:spcPct val="100000"/>
              </a:lnSpc>
              <a:buFont typeface="Wingdings" pitchFamily="2" charset="2"/>
              <a:buChar char="q"/>
            </a:pPr>
            <a:r>
              <a:rPr lang="nl-NL" dirty="0">
                <a:latin typeface="Calibri" panose="020F0502020204030204" pitchFamily="34" charset="0"/>
                <a:cs typeface="Calibri" panose="020F0502020204030204" pitchFamily="34" charset="0"/>
              </a:rPr>
              <a:t>Nee</a:t>
            </a:r>
          </a:p>
          <a:p>
            <a:pPr marL="4763" indent="0">
              <a:lnSpc>
                <a:spcPct val="100000"/>
              </a:lnSpc>
              <a:buNone/>
            </a:pPr>
            <a:endParaRPr lang="nl-NL" sz="1800" dirty="0">
              <a:effectLst/>
              <a:latin typeface="Calibri" panose="020F0502020204030204" pitchFamily="34" charset="0"/>
              <a:cs typeface="Calibri" panose="020F0502020204030204" pitchFamily="34" charset="0"/>
            </a:endParaRPr>
          </a:p>
          <a:p>
            <a:pPr marL="4763" indent="0">
              <a:lnSpc>
                <a:spcPct val="100000"/>
              </a:lnSpc>
              <a:buNone/>
            </a:pPr>
            <a:endParaRPr lang="nl-NL" dirty="0">
              <a:latin typeface="Calibri" panose="020F0502020204030204" pitchFamily="34" charset="0"/>
              <a:cs typeface="Calibri" panose="020F0502020204030204" pitchFamily="34" charset="0"/>
            </a:endParaRPr>
          </a:p>
          <a:p>
            <a:pPr marL="4763" indent="0">
              <a:lnSpc>
                <a:spcPct val="100000"/>
              </a:lnSpc>
              <a:buNone/>
            </a:pPr>
            <a:br>
              <a:rPr lang="nl-NL" sz="1800" dirty="0">
                <a:effectLst/>
                <a:latin typeface="Calibri" panose="020F0502020204030204" pitchFamily="34" charset="0"/>
                <a:cs typeface="Calibri" panose="020F0502020204030204" pitchFamily="34" charset="0"/>
              </a:rPr>
            </a:br>
            <a:endParaRPr lang="nl-NL" sz="1800" dirty="0">
              <a:effectLst/>
              <a:latin typeface="Calibri" panose="020F0502020204030204" pitchFamily="34" charset="0"/>
              <a:cs typeface="Calibri" panose="020F0502020204030204" pitchFamily="34" charset="0"/>
            </a:endParaRPr>
          </a:p>
          <a:p>
            <a:pPr marL="0" indent="0">
              <a:lnSpc>
                <a:spcPct val="100000"/>
              </a:lnSpc>
              <a:buNone/>
            </a:pPr>
            <a:r>
              <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Terug naar Opdracht 8: maak deelvragen</a:t>
            </a:r>
            <a:endParaRPr lang="nl-NL" dirty="0">
              <a:solidFill>
                <a:srgbClr val="0070C0"/>
              </a:solidFill>
              <a:latin typeface="Calibri" panose="020F0502020204030204" pitchFamily="34" charset="0"/>
              <a:cs typeface="Calibri" panose="020F0502020204030204" pitchFamily="34" charset="0"/>
            </a:endParaRPr>
          </a:p>
          <a:p>
            <a:pPr marL="711200" indent="-711200">
              <a:lnSpc>
                <a:spcPct val="100000"/>
              </a:lnSpc>
              <a:buNone/>
            </a:pPr>
            <a:endParaRPr lang="nl-NL" dirty="0">
              <a:solidFill>
                <a:srgbClr val="0070C0"/>
              </a:solidFill>
            </a:endParaRPr>
          </a:p>
          <a:p>
            <a:pPr marL="711200" indent="-711200">
              <a:lnSpc>
                <a:spcPct val="100000"/>
              </a:lnSpc>
              <a:buNone/>
            </a:pPr>
            <a:endParaRPr lang="nl-NL" dirty="0"/>
          </a:p>
          <a:p>
            <a:pPr marL="711200" indent="-711200">
              <a:lnSpc>
                <a:spcPct val="100000"/>
              </a:lnSpc>
              <a:buNone/>
            </a:pPr>
            <a:endParaRPr lang="nl-NL" dirty="0"/>
          </a:p>
          <a:p>
            <a:pPr marL="0" indent="0">
              <a:lnSpc>
                <a:spcPct val="100000"/>
              </a:lnSpc>
              <a:buNone/>
            </a:pPr>
            <a:endParaRPr lang="nl-NL" dirty="0">
              <a:solidFill>
                <a:srgbClr val="0070C0"/>
              </a:solidFill>
              <a:latin typeface="Arial" panose="020B0604020202020204" pitchFamily="34" charset="0"/>
              <a:cs typeface="Arial" panose="020B0604020202020204" pitchFamily="34" charset="0"/>
            </a:endParaRPr>
          </a:p>
        </p:txBody>
      </p:sp>
      <p:pic>
        <p:nvPicPr>
          <p:cNvPr id="5" name="Afbeelding 4">
            <a:extLst>
              <a:ext uri="{FF2B5EF4-FFF2-40B4-BE49-F238E27FC236}">
                <a16:creationId xmlns:a16="http://schemas.microsoft.com/office/drawing/2014/main" id="{C291434F-BAA8-7A3D-0AAA-064AF6175073}"/>
              </a:ext>
            </a:extLst>
          </p:cNvPr>
          <p:cNvPicPr>
            <a:picLocks noChangeAspect="1"/>
          </p:cNvPicPr>
          <p:nvPr/>
        </p:nvPicPr>
        <p:blipFill>
          <a:blip r:embed="rId5"/>
          <a:stretch>
            <a:fillRect/>
          </a:stretch>
        </p:blipFill>
        <p:spPr>
          <a:xfrm>
            <a:off x="9514503" y="1421576"/>
            <a:ext cx="2095500" cy="2120900"/>
          </a:xfrm>
          <a:prstGeom prst="rect">
            <a:avLst/>
          </a:prstGeom>
        </p:spPr>
      </p:pic>
      <p:pic>
        <p:nvPicPr>
          <p:cNvPr id="6" name="Afbeelding 5">
            <a:hlinkClick r:id="rId6" action="ppaction://hlinksldjump"/>
            <a:extLst>
              <a:ext uri="{FF2B5EF4-FFF2-40B4-BE49-F238E27FC236}">
                <a16:creationId xmlns:a16="http://schemas.microsoft.com/office/drawing/2014/main" id="{1A58E7B5-65EE-EE58-3D1B-209FC8F7F551}"/>
              </a:ext>
            </a:extLst>
          </p:cNvPr>
          <p:cNvPicPr>
            <a:picLocks noChangeAspect="1"/>
          </p:cNvPicPr>
          <p:nvPr/>
        </p:nvPicPr>
        <p:blipFill>
          <a:blip r:embed="rId7"/>
          <a:stretch>
            <a:fillRect/>
          </a:stretch>
        </p:blipFill>
        <p:spPr>
          <a:xfrm>
            <a:off x="1814173" y="6336180"/>
            <a:ext cx="331680" cy="331680"/>
          </a:xfrm>
          <a:prstGeom prst="rect">
            <a:avLst/>
          </a:prstGeom>
        </p:spPr>
      </p:pic>
      <p:pic>
        <p:nvPicPr>
          <p:cNvPr id="10" name="Afbeelding 9">
            <a:hlinkClick r:id="rId8" action="ppaction://hlinksldjump"/>
            <a:extLst>
              <a:ext uri="{FF2B5EF4-FFF2-40B4-BE49-F238E27FC236}">
                <a16:creationId xmlns:a16="http://schemas.microsoft.com/office/drawing/2014/main" id="{A40A8F7E-287D-84E8-5FAF-29100E518A29}"/>
              </a:ext>
            </a:extLst>
          </p:cNvPr>
          <p:cNvPicPr>
            <a:picLocks noChangeAspect="1"/>
          </p:cNvPicPr>
          <p:nvPr/>
        </p:nvPicPr>
        <p:blipFill>
          <a:blip r:embed="rId9"/>
          <a:stretch>
            <a:fillRect/>
          </a:stretch>
        </p:blipFill>
        <p:spPr>
          <a:xfrm>
            <a:off x="2200186" y="6331225"/>
            <a:ext cx="361656" cy="350084"/>
          </a:xfrm>
          <a:prstGeom prst="rect">
            <a:avLst/>
          </a:prstGeom>
        </p:spPr>
      </p:pic>
      <p:pic>
        <p:nvPicPr>
          <p:cNvPr id="11" name="Afbeelding 10">
            <a:hlinkClick r:id="rId10" action="ppaction://hlinksldjump"/>
            <a:extLst>
              <a:ext uri="{FF2B5EF4-FFF2-40B4-BE49-F238E27FC236}">
                <a16:creationId xmlns:a16="http://schemas.microsoft.com/office/drawing/2014/main" id="{7B55FD8A-7DE4-470D-50FC-E6ACD6E24A1E}"/>
              </a:ext>
            </a:extLst>
          </p:cNvPr>
          <p:cNvPicPr>
            <a:picLocks noChangeAspect="1"/>
          </p:cNvPicPr>
          <p:nvPr/>
        </p:nvPicPr>
        <p:blipFill>
          <a:blip r:embed="rId11"/>
          <a:stretch>
            <a:fillRect/>
          </a:stretch>
        </p:blipFill>
        <p:spPr>
          <a:xfrm flipH="1">
            <a:off x="2624687" y="6337948"/>
            <a:ext cx="331679" cy="331679"/>
          </a:xfrm>
          <a:prstGeom prst="rect">
            <a:avLst/>
          </a:prstGeom>
        </p:spPr>
      </p:pic>
      <p:pic>
        <p:nvPicPr>
          <p:cNvPr id="15" name="Afbeelding 14">
            <a:hlinkClick r:id="rId12" action="ppaction://hlinksldjump"/>
            <a:extLst>
              <a:ext uri="{FF2B5EF4-FFF2-40B4-BE49-F238E27FC236}">
                <a16:creationId xmlns:a16="http://schemas.microsoft.com/office/drawing/2014/main" id="{592E4D55-20D9-3656-C99B-ED509F4547F9}"/>
              </a:ext>
            </a:extLst>
          </p:cNvPr>
          <p:cNvPicPr>
            <a:picLocks noChangeAspect="1"/>
          </p:cNvPicPr>
          <p:nvPr/>
        </p:nvPicPr>
        <p:blipFill>
          <a:blip r:embed="rId13"/>
          <a:stretch>
            <a:fillRect/>
          </a:stretch>
        </p:blipFill>
        <p:spPr>
          <a:xfrm flipH="1">
            <a:off x="3024195" y="6337948"/>
            <a:ext cx="331679" cy="331679"/>
          </a:xfrm>
          <a:prstGeom prst="rect">
            <a:avLst/>
          </a:prstGeom>
        </p:spPr>
      </p:pic>
      <p:pic>
        <p:nvPicPr>
          <p:cNvPr id="16" name="Afbeelding 15">
            <a:hlinkClick r:id="rId14" action="ppaction://hlinksldjump"/>
            <a:extLst>
              <a:ext uri="{FF2B5EF4-FFF2-40B4-BE49-F238E27FC236}">
                <a16:creationId xmlns:a16="http://schemas.microsoft.com/office/drawing/2014/main" id="{D9994B41-8519-05F3-6832-9EFA4DF4A95D}"/>
              </a:ext>
            </a:extLst>
          </p:cNvPr>
          <p:cNvPicPr>
            <a:picLocks noChangeAspect="1"/>
          </p:cNvPicPr>
          <p:nvPr/>
        </p:nvPicPr>
        <p:blipFill>
          <a:blip r:embed="rId15"/>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6" action="ppaction://hlinksldjump"/>
            <a:extLst>
              <a:ext uri="{FF2B5EF4-FFF2-40B4-BE49-F238E27FC236}">
                <a16:creationId xmlns:a16="http://schemas.microsoft.com/office/drawing/2014/main" id="{6C522111-3AA3-3BD0-B0A7-9610F5478C03}"/>
              </a:ext>
            </a:extLst>
          </p:cNvPr>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8" action="ppaction://hlinksldjump"/>
            <a:extLst>
              <a:ext uri="{FF2B5EF4-FFF2-40B4-BE49-F238E27FC236}">
                <a16:creationId xmlns:a16="http://schemas.microsoft.com/office/drawing/2014/main" id="{23DF3EA1-4842-3CDF-D33C-115E607B7AA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1" name="Afbeelding 20">
            <a:hlinkClick r:id="rId20" action="ppaction://hlinksldjump"/>
            <a:extLst>
              <a:ext uri="{FF2B5EF4-FFF2-40B4-BE49-F238E27FC236}">
                <a16:creationId xmlns:a16="http://schemas.microsoft.com/office/drawing/2014/main" id="{ADAC2FF5-18CE-53EE-28DC-4E88D10BA041}"/>
              </a:ext>
            </a:extLst>
          </p:cNvPr>
          <p:cNvPicPr>
            <a:picLocks noChangeAspect="1"/>
          </p:cNvPicPr>
          <p:nvPr/>
        </p:nvPicPr>
        <p:blipFill>
          <a:blip r:embed="rId21"/>
          <a:stretch>
            <a:fillRect/>
          </a:stretch>
        </p:blipFill>
        <p:spPr>
          <a:xfrm>
            <a:off x="1421440" y="6343395"/>
            <a:ext cx="331680" cy="326373"/>
          </a:xfrm>
          <a:prstGeom prst="rect">
            <a:avLst/>
          </a:prstGeom>
        </p:spPr>
      </p:pic>
      <p:pic>
        <p:nvPicPr>
          <p:cNvPr id="22" name="Afbeelding 21">
            <a:hlinkClick r:id="rId22" action="ppaction://hlinksldjump"/>
            <a:extLst>
              <a:ext uri="{FF2B5EF4-FFF2-40B4-BE49-F238E27FC236}">
                <a16:creationId xmlns:a16="http://schemas.microsoft.com/office/drawing/2014/main" id="{EA5F65BA-9D10-5BF0-885A-051E9F6070FB}"/>
              </a:ext>
            </a:extLst>
          </p:cNvPr>
          <p:cNvPicPr>
            <a:picLocks noChangeAspect="1"/>
          </p:cNvPicPr>
          <p:nvPr/>
        </p:nvPicPr>
        <p:blipFill>
          <a:blip r:embed="rId23"/>
          <a:stretch>
            <a:fillRect/>
          </a:stretch>
        </p:blipFill>
        <p:spPr>
          <a:xfrm flipH="1">
            <a:off x="634022" y="6341577"/>
            <a:ext cx="325344" cy="329489"/>
          </a:xfrm>
          <a:prstGeom prst="rect">
            <a:avLst/>
          </a:prstGeom>
        </p:spPr>
      </p:pic>
      <p:pic>
        <p:nvPicPr>
          <p:cNvPr id="23" name="Graphic 22">
            <a:hlinkClick r:id="" action="ppaction://hlinkshowjump?jump=previousslide"/>
            <a:extLst>
              <a:ext uri="{FF2B5EF4-FFF2-40B4-BE49-F238E27FC236}">
                <a16:creationId xmlns:a16="http://schemas.microsoft.com/office/drawing/2014/main" id="{61DBD6C4-C9CE-D38E-AF91-36977F093836}"/>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rot="10800000">
            <a:off x="203199" y="6356352"/>
            <a:ext cx="304800" cy="304800"/>
          </a:xfrm>
          <a:prstGeom prst="rect">
            <a:avLst/>
          </a:prstGeom>
        </p:spPr>
      </p:pic>
      <p:pic>
        <p:nvPicPr>
          <p:cNvPr id="3" name="Afbeelding 2">
            <a:extLst>
              <a:ext uri="{FF2B5EF4-FFF2-40B4-BE49-F238E27FC236}">
                <a16:creationId xmlns:a16="http://schemas.microsoft.com/office/drawing/2014/main" id="{4E680FE5-1C1F-5034-A6FF-8366E2C1E593}"/>
              </a:ext>
            </a:extLst>
          </p:cNvPr>
          <p:cNvPicPr>
            <a:picLocks noChangeAspect="1"/>
          </p:cNvPicPr>
          <p:nvPr/>
        </p:nvPicPr>
        <p:blipFill>
          <a:blip r:embed="rId26"/>
          <a:stretch>
            <a:fillRect/>
          </a:stretch>
        </p:blipFill>
        <p:spPr>
          <a:xfrm>
            <a:off x="838201" y="3021196"/>
            <a:ext cx="385630" cy="346455"/>
          </a:xfrm>
          <a:prstGeom prst="rect">
            <a:avLst/>
          </a:prstGeom>
        </p:spPr>
      </p:pic>
      <p:sp>
        <p:nvSpPr>
          <p:cNvPr id="7" name="Tekstvak 6">
            <a:extLst>
              <a:ext uri="{FF2B5EF4-FFF2-40B4-BE49-F238E27FC236}">
                <a16:creationId xmlns:a16="http://schemas.microsoft.com/office/drawing/2014/main" id="{8EA6ED5D-D68E-483F-46DA-2A0FEAE84074}"/>
              </a:ext>
            </a:extLst>
          </p:cNvPr>
          <p:cNvSpPr txBox="1"/>
          <p:nvPr/>
        </p:nvSpPr>
        <p:spPr>
          <a:xfrm>
            <a:off x="1159107" y="2998319"/>
            <a:ext cx="7416800" cy="369332"/>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Mijn onderzoeksvraag - </a:t>
            </a:r>
            <a:r>
              <a:rPr lang="nl-NL" dirty="0" err="1">
                <a:solidFill>
                  <a:srgbClr val="007250"/>
                </a:solidFill>
                <a:latin typeface="Calibri" panose="020F0502020204030204" pitchFamily="34" charset="0"/>
                <a:cs typeface="Calibri" panose="020F0502020204030204" pitchFamily="34" charset="0"/>
              </a:rPr>
              <a:t>Formulier.docx</a:t>
            </a:r>
            <a:endParaRPr lang="nl-NL" dirty="0"/>
          </a:p>
        </p:txBody>
      </p:sp>
    </p:spTree>
    <p:extLst>
      <p:ext uri="{BB962C8B-B14F-4D97-AF65-F5344CB8AC3E}">
        <p14:creationId xmlns:p14="http://schemas.microsoft.com/office/powerpoint/2010/main" val="348368831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Opdracht 9: stel hypothesen op</a:t>
            </a: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3"/>
          <a:stretch>
            <a:fillRect/>
          </a:stretch>
        </p:blipFill>
        <p:spPr>
          <a:xfrm>
            <a:off x="838199" y="2282"/>
            <a:ext cx="1152604" cy="1201230"/>
          </a:xfrm>
          <a:prstGeom prst="rect">
            <a:avLst/>
          </a:prstGeom>
        </p:spPr>
      </p:pic>
      <p:sp>
        <p:nvSpPr>
          <p:cNvPr id="13" name="Tijdelijke aanduiding voor inhoud 2">
            <a:extLst>
              <a:ext uri="{FF2B5EF4-FFF2-40B4-BE49-F238E27FC236}">
                <a16:creationId xmlns:a16="http://schemas.microsoft.com/office/drawing/2014/main" id="{066D5EBC-C71D-F590-490D-D3CD14E5AE95}"/>
              </a:ext>
            </a:extLst>
          </p:cNvPr>
          <p:cNvSpPr>
            <a:spLocks noGrp="1"/>
          </p:cNvSpPr>
          <p:nvPr>
            <p:ph idx="1"/>
          </p:nvPr>
        </p:nvSpPr>
        <p:spPr>
          <a:xfrm>
            <a:off x="838201" y="1420754"/>
            <a:ext cx="8482579" cy="4243445"/>
          </a:xfrm>
        </p:spPr>
        <p:txBody>
          <a:bodyPr/>
          <a:lstStyle/>
          <a:p>
            <a:pPr marL="533400" indent="-533400">
              <a:lnSpc>
                <a:spcPct val="100000"/>
              </a:lnSpc>
              <a:buNone/>
              <a:tabLst>
                <a:tab pos="38100" algn="l"/>
              </a:tabLst>
            </a:pPr>
            <a:r>
              <a:rPr lang="nl-NL" dirty="0">
                <a:latin typeface="Calibri" panose="020F0502020204030204" pitchFamily="34" charset="0"/>
                <a:cs typeface="Calibri" panose="020F0502020204030204" pitchFamily="34" charset="0"/>
              </a:rPr>
              <a:t>Doel:	</a:t>
            </a:r>
            <a:r>
              <a:rPr lang="nl-NL" sz="1800" dirty="0">
                <a:effectLst/>
                <a:latin typeface="Calibri" panose="020F0502020204030204" pitchFamily="34" charset="0"/>
                <a:cs typeface="Calibri" panose="020F0502020204030204" pitchFamily="34" charset="0"/>
              </a:rPr>
              <a:t>Je maakt hypothese(n) voor de deelvragen die je hebt opgesteld of voor de (enige) hoofdvraag die je hebt opgesteld. </a:t>
            </a:r>
            <a:endParaRPr lang="nl-NL" dirty="0">
              <a:effectLst/>
              <a:latin typeface="Calibri" panose="020F0502020204030204" pitchFamily="34" charset="0"/>
              <a:cs typeface="Calibri" panose="020F0502020204030204" pitchFamily="34" charset="0"/>
            </a:endParaRPr>
          </a:p>
          <a:p>
            <a:pPr marL="533400" indent="-533400">
              <a:lnSpc>
                <a:spcPct val="100000"/>
              </a:lnSpc>
              <a:buNone/>
              <a:tabLst>
                <a:tab pos="38100" algn="l"/>
              </a:tabLst>
            </a:pPr>
            <a:r>
              <a:rPr lang="nl-NL" sz="1800" dirty="0">
                <a:effectLst/>
                <a:latin typeface="Calibri" panose="020F0502020204030204" pitchFamily="34" charset="0"/>
                <a:cs typeface="Calibri" panose="020F0502020204030204" pitchFamily="34" charset="0"/>
              </a:rPr>
              <a:t> </a:t>
            </a:r>
            <a:endParaRPr lang="nl-NL" dirty="0">
              <a:effectLst/>
              <a:latin typeface="Calibri" panose="020F0502020204030204" pitchFamily="34" charset="0"/>
              <a:cs typeface="Calibri" panose="020F0502020204030204" pitchFamily="34" charset="0"/>
            </a:endParaRPr>
          </a:p>
          <a:p>
            <a:pPr marL="533400" indent="-533400">
              <a:lnSpc>
                <a:spcPct val="100000"/>
              </a:lnSpc>
              <a:buNone/>
              <a:tabLst>
                <a:tab pos="38100" algn="l"/>
              </a:tabLst>
            </a:pPr>
            <a:endParaRPr lang="nl-NL" dirty="0">
              <a:latin typeface="Calibri" panose="020F0502020204030204" pitchFamily="34" charset="0"/>
              <a:cs typeface="Calibri" panose="020F0502020204030204" pitchFamily="34" charset="0"/>
            </a:endParaRPr>
          </a:p>
          <a:p>
            <a:pPr marL="533400" indent="-533400">
              <a:lnSpc>
                <a:spcPct val="100000"/>
              </a:lnSpc>
              <a:buNone/>
              <a:tabLst>
                <a:tab pos="38100" algn="l"/>
              </a:tabLst>
            </a:pPr>
            <a:r>
              <a:rPr lang="nl-NL" dirty="0">
                <a:latin typeface="Calibri" panose="020F0502020204030204" pitchFamily="34" charset="0"/>
                <a:cs typeface="Calibri" panose="020F0502020204030204" pitchFamily="34" charset="0"/>
              </a:rPr>
              <a:t>Benodigdheden: Een goede onderzoeksvraag die voldoet aan de eisen, en goede deelvragen. </a:t>
            </a:r>
          </a:p>
          <a:p>
            <a:pPr marL="0" indent="0">
              <a:lnSpc>
                <a:spcPct val="100000"/>
              </a:lnSpc>
              <a:buNone/>
            </a:pPr>
            <a:endParaRPr lang="nl-NL" dirty="0">
              <a:solidFill>
                <a:srgbClr val="00000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endParaRPr>
          </a:p>
          <a:p>
            <a:pPr marL="711200" indent="-711200">
              <a:lnSpc>
                <a:spcPct val="100000"/>
              </a:lnSpc>
              <a:buNone/>
            </a:pPr>
            <a:r>
              <a:rPr lang="nl-NL" sz="1800" dirty="0">
                <a:solidFill>
                  <a:srgbClr val="0070C0"/>
                </a:solidFill>
                <a:effectLst/>
                <a:latin typeface="Calibri" panose="020F0502020204030204" pitchFamily="34" charset="0"/>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Stap 1:	wat is een hypothese?</a:t>
            </a:r>
            <a:endPar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endParaRPr>
          </a:p>
          <a:p>
            <a:pPr marL="711200" indent="-711200">
              <a:lnSpc>
                <a:spcPct val="100000"/>
              </a:lnSpc>
              <a:buNone/>
            </a:pPr>
            <a:r>
              <a:rPr lang="nl-NL" sz="1800" dirty="0">
                <a:solidFill>
                  <a:srgbClr val="0070C0"/>
                </a:solidFill>
                <a:effectLst/>
                <a:latin typeface="Calibri" panose="020F0502020204030204" pitchFamily="34" charset="0"/>
                <a:cs typeface="Calibri" panose="020F0502020204030204" pitchFamily="34" charset="0"/>
                <a:hlinkClick r:id="rId6" action="ppaction://hlinksldjump">
                  <a:extLst>
                    <a:ext uri="{A12FA001-AC4F-418D-AE19-62706E023703}">
                      <ahyp:hlinkClr xmlns:ahyp="http://schemas.microsoft.com/office/drawing/2018/hyperlinkcolor" val="tx"/>
                    </a:ext>
                  </a:extLst>
                </a:hlinkClick>
              </a:rPr>
              <a:t>Stap 2:</a:t>
            </a:r>
            <a:r>
              <a:rPr lang="nl-NL" dirty="0">
                <a:solidFill>
                  <a:srgbClr val="0070C0"/>
                </a:solidFill>
                <a:latin typeface="Calibri" panose="020F0502020204030204" pitchFamily="34" charset="0"/>
                <a:cs typeface="Calibri" panose="020F0502020204030204" pitchFamily="34" charset="0"/>
                <a:hlinkClick r:id="rId6" action="ppaction://hlinksldjump">
                  <a:extLst>
                    <a:ext uri="{A12FA001-AC4F-418D-AE19-62706E023703}">
                      <ahyp:hlinkClr xmlns:ahyp="http://schemas.microsoft.com/office/drawing/2018/hyperlinkcolor" val="tx"/>
                    </a:ext>
                  </a:extLst>
                </a:hlinkClick>
              </a:rPr>
              <a:t>	eisen hypothesen</a:t>
            </a:r>
            <a:endParaRPr lang="nl-NL" dirty="0">
              <a:solidFill>
                <a:srgbClr val="0070C0"/>
              </a:solidFill>
              <a:latin typeface="Calibri" panose="020F0502020204030204" pitchFamily="34" charset="0"/>
              <a:cs typeface="Calibri" panose="020F0502020204030204" pitchFamily="34" charset="0"/>
            </a:endParaRPr>
          </a:p>
          <a:p>
            <a:pPr marL="1289050" indent="-1284288">
              <a:lnSpc>
                <a:spcPct val="100000"/>
              </a:lnSpc>
              <a:buNone/>
            </a:pPr>
            <a:endParaRPr lang="nl-NL" dirty="0">
              <a:solidFill>
                <a:srgbClr val="0070C0"/>
              </a:solidFill>
              <a:latin typeface="Calibri" panose="020F0502020204030204" pitchFamily="34" charset="0"/>
              <a:cs typeface="Calibri" panose="020F0502020204030204" pitchFamily="34" charset="0"/>
              <a:hlinkClick r:id="rId7" action="ppaction://hlinksldjump">
                <a:extLst>
                  <a:ext uri="{A12FA001-AC4F-418D-AE19-62706E023703}">
                    <ahyp:hlinkClr xmlns:ahyp="http://schemas.microsoft.com/office/drawing/2018/hyperlinkcolor" val="tx"/>
                  </a:ext>
                </a:extLst>
              </a:hlinkClick>
            </a:endParaRPr>
          </a:p>
          <a:p>
            <a:pPr marL="1289050" indent="-1284288">
              <a:lnSpc>
                <a:spcPct val="100000"/>
              </a:lnSpc>
              <a:buNone/>
            </a:pPr>
            <a:r>
              <a:rPr lang="nl-NL" dirty="0">
                <a:solidFill>
                  <a:srgbClr val="0070C0"/>
                </a:solidFill>
                <a:latin typeface="Calibri" panose="020F0502020204030204" pitchFamily="34" charset="0"/>
                <a:cs typeface="Calibri" panose="020F0502020204030204" pitchFamily="34" charset="0"/>
                <a:hlinkClick r:id="rId7" action="ppaction://hlinksldjump">
                  <a:extLst>
                    <a:ext uri="{A12FA001-AC4F-418D-AE19-62706E023703}">
                      <ahyp:hlinkClr xmlns:ahyp="http://schemas.microsoft.com/office/drawing/2018/hyperlinkcolor" val="tx"/>
                    </a:ext>
                  </a:extLst>
                </a:hlinkClick>
              </a:rPr>
              <a:t>Opdracht 9a:	</a:t>
            </a:r>
            <a:r>
              <a:rPr lang="nl-NL" sz="1800" dirty="0">
                <a:solidFill>
                  <a:srgbClr val="0070C0"/>
                </a:solidFill>
                <a:effectLst/>
                <a:latin typeface="Calibri" panose="020F0502020204030204" pitchFamily="34" charset="0"/>
                <a:cs typeface="Calibri" panose="020F0502020204030204" pitchFamily="34" charset="0"/>
                <a:hlinkClick r:id="rId7" action="ppaction://hlinksldjump">
                  <a:extLst>
                    <a:ext uri="{A12FA001-AC4F-418D-AE19-62706E023703}">
                      <ahyp:hlinkClr xmlns:ahyp="http://schemas.microsoft.com/office/drawing/2018/hyperlinkcolor" val="tx"/>
                    </a:ext>
                  </a:extLst>
                </a:hlinkClick>
              </a:rPr>
              <a:t>stel hypothesen op</a:t>
            </a:r>
            <a:endParaRPr lang="nl-NL" sz="1800" dirty="0">
              <a:solidFill>
                <a:srgbClr val="0070C0"/>
              </a:solidFill>
              <a:effectLst/>
              <a:latin typeface="Calibri" panose="020F0502020204030204" pitchFamily="34" charset="0"/>
              <a:cs typeface="Calibri" panose="020F0502020204030204" pitchFamily="34" charset="0"/>
            </a:endParaRPr>
          </a:p>
          <a:p>
            <a:pPr marL="1289050" indent="-1289050">
              <a:lnSpc>
                <a:spcPct val="100000"/>
              </a:lnSpc>
              <a:buNone/>
            </a:pPr>
            <a:r>
              <a:rPr lang="nl-NL" dirty="0">
                <a:solidFill>
                  <a:srgbClr val="0070C0"/>
                </a:solidFill>
                <a:latin typeface="Calibri" panose="020F0502020204030204" pitchFamily="34" charset="0"/>
                <a:cs typeface="Calibri" panose="020F0502020204030204" pitchFamily="34" charset="0"/>
                <a:hlinkClick r:id="rId8" action="ppaction://hlinksldjump">
                  <a:extLst>
                    <a:ext uri="{A12FA001-AC4F-418D-AE19-62706E023703}">
                      <ahyp:hlinkClr xmlns:ahyp="http://schemas.microsoft.com/office/drawing/2018/hyperlinkcolor" val="tx"/>
                    </a:ext>
                  </a:extLst>
                </a:hlinkClick>
              </a:rPr>
              <a:t>Opdracht 9b:	controleer hypothesen </a:t>
            </a:r>
            <a:r>
              <a:rPr lang="nl-NL" dirty="0">
                <a:solidFill>
                  <a:srgbClr val="0070C0"/>
                </a:solidFill>
                <a:latin typeface="Calibri" panose="020F0502020204030204" pitchFamily="34" charset="0"/>
                <a:cs typeface="Calibri" panose="020F0502020204030204" pitchFamily="34" charset="0"/>
              </a:rPr>
              <a:t>	</a:t>
            </a:r>
            <a:endParaRPr lang="nl-NL" sz="1800" dirty="0">
              <a:solidFill>
                <a:srgbClr val="0070C0"/>
              </a:solidFill>
              <a:effectLst/>
              <a:latin typeface="Calibri" panose="020F0502020204030204" pitchFamily="34" charset="0"/>
              <a:cs typeface="Calibri" panose="020F0502020204030204" pitchFamily="34" charset="0"/>
            </a:endParaRPr>
          </a:p>
          <a:p>
            <a:pPr marL="711200" indent="-711200">
              <a:lnSpc>
                <a:spcPct val="100000"/>
              </a:lnSpc>
              <a:buNone/>
            </a:pPr>
            <a:endParaRPr lang="nl-NL" sz="1800" dirty="0">
              <a:effectLst/>
              <a:latin typeface="Calibri" panose="020F0502020204030204" pitchFamily="34" charset="0"/>
              <a:cs typeface="Calibri" panose="020F0502020204030204" pitchFamily="34" charset="0"/>
            </a:endParaRPr>
          </a:p>
          <a:p>
            <a:pPr marL="711200" indent="-711200">
              <a:lnSpc>
                <a:spcPct val="100000"/>
              </a:lnSpc>
              <a:buNone/>
            </a:pPr>
            <a:endParaRPr lang="nl-NL" sz="1800" dirty="0">
              <a:effectLst/>
              <a:latin typeface="Calibri" panose="020F0502020204030204" pitchFamily="34" charset="0"/>
              <a:cs typeface="Calibri" panose="020F0502020204030204" pitchFamily="34" charset="0"/>
            </a:endParaRPr>
          </a:p>
          <a:p>
            <a:pPr marL="0" indent="0">
              <a:lnSpc>
                <a:spcPct val="100000"/>
              </a:lnSpc>
              <a:buNone/>
            </a:pPr>
            <a:r>
              <a:rPr lang="nl-NL" dirty="0">
                <a:solidFill>
                  <a:srgbClr val="0070C0"/>
                </a:solidFill>
                <a:latin typeface="Calibri" panose="020F0502020204030204" pitchFamily="34" charset="0"/>
                <a:cs typeface="Calibri" panose="020F0502020204030204" pitchFamily="34" charset="0"/>
                <a:hlinkClick r:id="rId9" action="ppaction://hlinksldjump">
                  <a:extLst>
                    <a:ext uri="{A12FA001-AC4F-418D-AE19-62706E023703}">
                      <ahyp:hlinkClr xmlns:ahyp="http://schemas.microsoft.com/office/drawing/2018/hyperlinkcolor" val="tx"/>
                    </a:ext>
                  </a:extLst>
                </a:hlinkClick>
              </a:rPr>
              <a:t>Terug naar Opdracht 4: onderzoeksvraag, deelvragen en hypothesen</a:t>
            </a:r>
            <a:endParaRPr lang="nl-NL" dirty="0">
              <a:solidFill>
                <a:srgbClr val="0070C0"/>
              </a:solidFill>
              <a:latin typeface="Calibri" panose="020F0502020204030204" pitchFamily="34" charset="0"/>
              <a:cs typeface="Calibri" panose="020F0502020204030204" pitchFamily="34" charset="0"/>
            </a:endParaRPr>
          </a:p>
          <a:p>
            <a:pPr marL="711200" indent="-711200">
              <a:lnSpc>
                <a:spcPct val="100000"/>
              </a:lnSpc>
              <a:buNone/>
            </a:pPr>
            <a:endParaRPr lang="nl-NL" dirty="0">
              <a:solidFill>
                <a:srgbClr val="0070C0"/>
              </a:solidFill>
            </a:endParaRPr>
          </a:p>
          <a:p>
            <a:pPr marL="711200" indent="-711200">
              <a:lnSpc>
                <a:spcPct val="100000"/>
              </a:lnSpc>
              <a:buNone/>
            </a:pPr>
            <a:endParaRPr lang="nl-NL" dirty="0"/>
          </a:p>
          <a:p>
            <a:pPr marL="711200" indent="-711200">
              <a:lnSpc>
                <a:spcPct val="100000"/>
              </a:lnSpc>
              <a:buNone/>
            </a:pPr>
            <a:endParaRPr lang="nl-NL" dirty="0"/>
          </a:p>
          <a:p>
            <a:pPr marL="0" indent="0">
              <a:lnSpc>
                <a:spcPct val="100000"/>
              </a:lnSpc>
              <a:buNone/>
            </a:pPr>
            <a:endParaRPr lang="nl-NL" dirty="0">
              <a:solidFill>
                <a:srgbClr val="0070C0"/>
              </a:solidFill>
              <a:latin typeface="Arial" panose="020B0604020202020204" pitchFamily="34" charset="0"/>
              <a:cs typeface="Arial" panose="020B0604020202020204" pitchFamily="34" charset="0"/>
            </a:endParaRPr>
          </a:p>
        </p:txBody>
      </p:sp>
      <p:pic>
        <p:nvPicPr>
          <p:cNvPr id="10" name="Afbeelding 9">
            <a:extLst>
              <a:ext uri="{FF2B5EF4-FFF2-40B4-BE49-F238E27FC236}">
                <a16:creationId xmlns:a16="http://schemas.microsoft.com/office/drawing/2014/main" id="{ED38B90B-A2CA-9E63-647A-A4CADDAA812A}"/>
              </a:ext>
            </a:extLst>
          </p:cNvPr>
          <p:cNvPicPr>
            <a:picLocks noChangeAspect="1"/>
          </p:cNvPicPr>
          <p:nvPr/>
        </p:nvPicPr>
        <p:blipFill>
          <a:blip r:embed="rId10"/>
          <a:stretch>
            <a:fillRect/>
          </a:stretch>
        </p:blipFill>
        <p:spPr>
          <a:xfrm>
            <a:off x="9320780" y="1006957"/>
            <a:ext cx="1578668" cy="5336438"/>
          </a:xfrm>
          <a:prstGeom prst="rect">
            <a:avLst/>
          </a:prstGeom>
        </p:spPr>
      </p:pic>
      <p:pic>
        <p:nvPicPr>
          <p:cNvPr id="5" name="Afbeelding 4">
            <a:hlinkClick r:id="rId11" action="ppaction://hlinksldjump"/>
            <a:extLst>
              <a:ext uri="{FF2B5EF4-FFF2-40B4-BE49-F238E27FC236}">
                <a16:creationId xmlns:a16="http://schemas.microsoft.com/office/drawing/2014/main" id="{46DA7AC7-568C-DE31-D9CA-B4D1B08ED1EA}"/>
              </a:ext>
            </a:extLst>
          </p:cNvPr>
          <p:cNvPicPr>
            <a:picLocks noChangeAspect="1"/>
          </p:cNvPicPr>
          <p:nvPr/>
        </p:nvPicPr>
        <p:blipFill>
          <a:blip r:embed="rId12"/>
          <a:stretch>
            <a:fillRect/>
          </a:stretch>
        </p:blipFill>
        <p:spPr>
          <a:xfrm>
            <a:off x="1814173" y="6336180"/>
            <a:ext cx="331680" cy="331680"/>
          </a:xfrm>
          <a:prstGeom prst="rect">
            <a:avLst/>
          </a:prstGeom>
        </p:spPr>
      </p:pic>
      <p:pic>
        <p:nvPicPr>
          <p:cNvPr id="6" name="Afbeelding 5">
            <a:hlinkClick r:id="rId13" action="ppaction://hlinksldjump"/>
            <a:extLst>
              <a:ext uri="{FF2B5EF4-FFF2-40B4-BE49-F238E27FC236}">
                <a16:creationId xmlns:a16="http://schemas.microsoft.com/office/drawing/2014/main" id="{6168DF5F-8C14-F684-B4A6-14B856F327FA}"/>
              </a:ext>
            </a:extLst>
          </p:cNvPr>
          <p:cNvPicPr>
            <a:picLocks noChangeAspect="1"/>
          </p:cNvPicPr>
          <p:nvPr/>
        </p:nvPicPr>
        <p:blipFill>
          <a:blip r:embed="rId14"/>
          <a:stretch>
            <a:fillRect/>
          </a:stretch>
        </p:blipFill>
        <p:spPr>
          <a:xfrm>
            <a:off x="2200186" y="6331225"/>
            <a:ext cx="361656" cy="350084"/>
          </a:xfrm>
          <a:prstGeom prst="rect">
            <a:avLst/>
          </a:prstGeom>
        </p:spPr>
      </p:pic>
      <p:pic>
        <p:nvPicPr>
          <p:cNvPr id="11" name="Afbeelding 10">
            <a:hlinkClick r:id="rId15" action="ppaction://hlinksldjump"/>
            <a:extLst>
              <a:ext uri="{FF2B5EF4-FFF2-40B4-BE49-F238E27FC236}">
                <a16:creationId xmlns:a16="http://schemas.microsoft.com/office/drawing/2014/main" id="{D03DEA3A-2EC3-4DCD-D55E-A668AA775236}"/>
              </a:ext>
            </a:extLst>
          </p:cNvPr>
          <p:cNvPicPr>
            <a:picLocks noChangeAspect="1"/>
          </p:cNvPicPr>
          <p:nvPr/>
        </p:nvPicPr>
        <p:blipFill>
          <a:blip r:embed="rId16"/>
          <a:stretch>
            <a:fillRect/>
          </a:stretch>
        </p:blipFill>
        <p:spPr>
          <a:xfrm flipH="1">
            <a:off x="2624687" y="6337948"/>
            <a:ext cx="331679" cy="331679"/>
          </a:xfrm>
          <a:prstGeom prst="rect">
            <a:avLst/>
          </a:prstGeom>
        </p:spPr>
      </p:pic>
      <p:pic>
        <p:nvPicPr>
          <p:cNvPr id="15" name="Afbeelding 14">
            <a:hlinkClick r:id="rId17" action="ppaction://hlinksldjump"/>
            <a:extLst>
              <a:ext uri="{FF2B5EF4-FFF2-40B4-BE49-F238E27FC236}">
                <a16:creationId xmlns:a16="http://schemas.microsoft.com/office/drawing/2014/main" id="{978B07A6-B8C7-E22C-91FE-41C3B57EE72D}"/>
              </a:ext>
            </a:extLst>
          </p:cNvPr>
          <p:cNvPicPr>
            <a:picLocks noChangeAspect="1"/>
          </p:cNvPicPr>
          <p:nvPr/>
        </p:nvPicPr>
        <p:blipFill>
          <a:blip r:embed="rId18"/>
          <a:stretch>
            <a:fillRect/>
          </a:stretch>
        </p:blipFill>
        <p:spPr>
          <a:xfrm flipH="1">
            <a:off x="3024195" y="6337948"/>
            <a:ext cx="331679" cy="331679"/>
          </a:xfrm>
          <a:prstGeom prst="rect">
            <a:avLst/>
          </a:prstGeom>
        </p:spPr>
      </p:pic>
      <p:pic>
        <p:nvPicPr>
          <p:cNvPr id="16" name="Afbeelding 15">
            <a:hlinkClick r:id="rId19" action="ppaction://hlinksldjump"/>
            <a:extLst>
              <a:ext uri="{FF2B5EF4-FFF2-40B4-BE49-F238E27FC236}">
                <a16:creationId xmlns:a16="http://schemas.microsoft.com/office/drawing/2014/main" id="{8C5390AE-8B86-798D-BD3F-0FE119ED7987}"/>
              </a:ext>
            </a:extLst>
          </p:cNvPr>
          <p:cNvPicPr>
            <a:picLocks noChangeAspect="1"/>
          </p:cNvPicPr>
          <p:nvPr/>
        </p:nvPicPr>
        <p:blipFill>
          <a:blip r:embed="rId20"/>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21" action="ppaction://hlinksldjump"/>
            <a:extLst>
              <a:ext uri="{FF2B5EF4-FFF2-40B4-BE49-F238E27FC236}">
                <a16:creationId xmlns:a16="http://schemas.microsoft.com/office/drawing/2014/main" id="{363DD4ED-1C88-421C-BFBF-99265D2B135F}"/>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23" action="ppaction://hlinksldjump"/>
            <a:extLst>
              <a:ext uri="{FF2B5EF4-FFF2-40B4-BE49-F238E27FC236}">
                <a16:creationId xmlns:a16="http://schemas.microsoft.com/office/drawing/2014/main" id="{DAB8CE16-D154-C190-DF26-D1A3FD8E9022}"/>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1" name="Afbeelding 20">
            <a:hlinkClick r:id="rId25" action="ppaction://hlinksldjump"/>
            <a:extLst>
              <a:ext uri="{FF2B5EF4-FFF2-40B4-BE49-F238E27FC236}">
                <a16:creationId xmlns:a16="http://schemas.microsoft.com/office/drawing/2014/main" id="{6BE516D8-6458-0051-904C-241DC77BEDA5}"/>
              </a:ext>
            </a:extLst>
          </p:cNvPr>
          <p:cNvPicPr>
            <a:picLocks noChangeAspect="1"/>
          </p:cNvPicPr>
          <p:nvPr/>
        </p:nvPicPr>
        <p:blipFill>
          <a:blip r:embed="rId26"/>
          <a:stretch>
            <a:fillRect/>
          </a:stretch>
        </p:blipFill>
        <p:spPr>
          <a:xfrm>
            <a:off x="1421440" y="6343395"/>
            <a:ext cx="331680" cy="326373"/>
          </a:xfrm>
          <a:prstGeom prst="rect">
            <a:avLst/>
          </a:prstGeom>
        </p:spPr>
      </p:pic>
      <p:pic>
        <p:nvPicPr>
          <p:cNvPr id="22" name="Afbeelding 21">
            <a:hlinkClick r:id="rId27" action="ppaction://hlinksldjump"/>
            <a:extLst>
              <a:ext uri="{FF2B5EF4-FFF2-40B4-BE49-F238E27FC236}">
                <a16:creationId xmlns:a16="http://schemas.microsoft.com/office/drawing/2014/main" id="{634163BB-5C7A-F3A3-B47C-CB935CAFE167}"/>
              </a:ext>
            </a:extLst>
          </p:cNvPr>
          <p:cNvPicPr>
            <a:picLocks noChangeAspect="1"/>
          </p:cNvPicPr>
          <p:nvPr/>
        </p:nvPicPr>
        <p:blipFill>
          <a:blip r:embed="rId28"/>
          <a:stretch>
            <a:fillRect/>
          </a:stretch>
        </p:blipFill>
        <p:spPr>
          <a:xfrm flipH="1">
            <a:off x="634022" y="6341577"/>
            <a:ext cx="325344" cy="329489"/>
          </a:xfrm>
          <a:prstGeom prst="rect">
            <a:avLst/>
          </a:prstGeom>
        </p:spPr>
      </p:pic>
    </p:spTree>
    <p:extLst>
      <p:ext uri="{BB962C8B-B14F-4D97-AF65-F5344CB8AC3E}">
        <p14:creationId xmlns:p14="http://schemas.microsoft.com/office/powerpoint/2010/main" val="211186538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Stap 1: wat is een hypothese?</a:t>
            </a: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3"/>
          <a:stretch>
            <a:fillRect/>
          </a:stretch>
        </p:blipFill>
        <p:spPr>
          <a:xfrm>
            <a:off x="838199" y="2282"/>
            <a:ext cx="1152604" cy="1201230"/>
          </a:xfrm>
          <a:prstGeom prst="rect">
            <a:avLst/>
          </a:prstGeom>
        </p:spPr>
      </p:pic>
      <p:sp>
        <p:nvSpPr>
          <p:cNvPr id="13" name="Tijdelijke aanduiding voor inhoud 2">
            <a:extLst>
              <a:ext uri="{FF2B5EF4-FFF2-40B4-BE49-F238E27FC236}">
                <a16:creationId xmlns:a16="http://schemas.microsoft.com/office/drawing/2014/main" id="{066D5EBC-C71D-F590-490D-D3CD14E5AE95}"/>
              </a:ext>
            </a:extLst>
          </p:cNvPr>
          <p:cNvSpPr>
            <a:spLocks noGrp="1"/>
          </p:cNvSpPr>
          <p:nvPr>
            <p:ph idx="1"/>
          </p:nvPr>
        </p:nvSpPr>
        <p:spPr>
          <a:xfrm>
            <a:off x="838201" y="1420755"/>
            <a:ext cx="8482579" cy="4825404"/>
          </a:xfrm>
        </p:spPr>
        <p:txBody>
          <a:bodyPr/>
          <a:lstStyle/>
          <a:p>
            <a:pPr marL="4763" indent="0">
              <a:lnSpc>
                <a:spcPct val="100000"/>
              </a:lnSpc>
              <a:buNone/>
            </a:pPr>
            <a:r>
              <a:rPr lang="nl-NL" sz="1800" dirty="0">
                <a:effectLst/>
                <a:latin typeface="Calibri" panose="020F0502020204030204" pitchFamily="34" charset="0"/>
                <a:cs typeface="Calibri" panose="020F0502020204030204" pitchFamily="34" charset="0"/>
              </a:rPr>
              <a:t>Hypothese betekent letterlijk ‘veronderstelling’. Een hypothese is een stelling waarin jij aangeeft wat je verwacht dat het antwoord zal zijn op je onderzoeksvraag.</a:t>
            </a:r>
            <a:br>
              <a:rPr lang="nl-NL" sz="1800" dirty="0">
                <a:effectLst/>
                <a:latin typeface="Calibri" panose="020F0502020204030204" pitchFamily="34" charset="0"/>
                <a:cs typeface="Calibri" panose="020F0502020204030204" pitchFamily="34" charset="0"/>
              </a:rPr>
            </a:br>
            <a:r>
              <a:rPr lang="nl-NL" sz="1800" dirty="0">
                <a:effectLst/>
                <a:latin typeface="Calibri" panose="020F0502020204030204" pitchFamily="34" charset="0"/>
                <a:cs typeface="Calibri" panose="020F0502020204030204" pitchFamily="34" charset="0"/>
              </a:rPr>
              <a:t>Wetenschappers stellen altijd een hypothese op voor hun onderzoek. Op deze manier kunnen ze toetsen of de hypothese waar is of niet. Als het onderzoek uitgevoerd is, verwerpt de wetenschapper de hypothese of neemt hij/zij de hypothese aan. </a:t>
            </a:r>
            <a:endParaRPr lang="nl-NL" dirty="0">
              <a:latin typeface="Calibri" panose="020F0502020204030204" pitchFamily="34" charset="0"/>
              <a:cs typeface="Calibri" panose="020F0502020204030204" pitchFamily="34" charset="0"/>
            </a:endParaRPr>
          </a:p>
          <a:p>
            <a:pPr marL="4763" indent="0">
              <a:lnSpc>
                <a:spcPct val="100000"/>
              </a:lnSpc>
              <a:buNone/>
            </a:pPr>
            <a:br>
              <a:rPr lang="nl-NL" sz="1800" dirty="0">
                <a:effectLst/>
                <a:latin typeface="Calibri" panose="020F0502020204030204" pitchFamily="34" charset="0"/>
                <a:cs typeface="Calibri" panose="020F0502020204030204" pitchFamily="34" charset="0"/>
              </a:rPr>
            </a:br>
            <a:r>
              <a:rPr lang="nl-NL" dirty="0">
                <a:latin typeface="Calibri" panose="020F0502020204030204" pitchFamily="34" charset="0"/>
                <a:cs typeface="Calibri" panose="020F0502020204030204" pitchFamily="34" charset="0"/>
              </a:rPr>
              <a:t>Een hypothese bevat tenminste: </a:t>
            </a:r>
          </a:p>
          <a:p>
            <a:pPr marL="216000" lvl="1">
              <a:lnSpc>
                <a:spcPct val="100000"/>
              </a:lnSpc>
              <a:buFont typeface="Wingdings" pitchFamily="2" charset="2"/>
              <a:buChar char="§"/>
            </a:pPr>
            <a:r>
              <a:rPr lang="nl-NL" dirty="0">
                <a:latin typeface="Calibri" panose="020F0502020204030204" pitchFamily="34" charset="0"/>
                <a:cs typeface="Calibri" panose="020F0502020204030204" pitchFamily="34" charset="0"/>
              </a:rPr>
              <a:t>wat je onderzoekt </a:t>
            </a:r>
          </a:p>
          <a:p>
            <a:pPr marL="216000" lvl="1">
              <a:lnSpc>
                <a:spcPct val="100000"/>
              </a:lnSpc>
              <a:buFont typeface="Wingdings" pitchFamily="2" charset="2"/>
              <a:buChar char="§"/>
            </a:pPr>
            <a:r>
              <a:rPr lang="nl-NL" dirty="0">
                <a:latin typeface="Calibri" panose="020F0502020204030204" pitchFamily="34" charset="0"/>
                <a:cs typeface="Calibri" panose="020F0502020204030204" pitchFamily="34" charset="0"/>
              </a:rPr>
              <a:t>de groep die je onderzoekt </a:t>
            </a:r>
          </a:p>
          <a:p>
            <a:pPr marL="216000" lvl="1">
              <a:lnSpc>
                <a:spcPct val="100000"/>
              </a:lnSpc>
              <a:buFont typeface="Wingdings" pitchFamily="2" charset="2"/>
              <a:buChar char="§"/>
            </a:pPr>
            <a:r>
              <a:rPr lang="nl-NL" dirty="0">
                <a:latin typeface="Calibri" panose="020F0502020204030204" pitchFamily="34" charset="0"/>
                <a:cs typeface="Calibri" panose="020F0502020204030204" pitchFamily="34" charset="0"/>
              </a:rPr>
              <a:t>de verwachte uitkomst </a:t>
            </a:r>
          </a:p>
          <a:p>
            <a:pPr marL="4763" indent="0">
              <a:lnSpc>
                <a:spcPct val="100000"/>
              </a:lnSpc>
              <a:buNone/>
            </a:pPr>
            <a:endParaRPr lang="nl-NL" sz="1800" dirty="0">
              <a:effectLst/>
              <a:latin typeface="Calibri" panose="020F0502020204030204" pitchFamily="34" charset="0"/>
              <a:cs typeface="Calibri" panose="020F0502020204030204" pitchFamily="34" charset="0"/>
            </a:endParaRPr>
          </a:p>
          <a:p>
            <a:pPr marL="0" indent="0">
              <a:buNone/>
            </a:pPr>
            <a:r>
              <a:rPr lang="nl-NL" dirty="0">
                <a:latin typeface="Calibri" panose="020F0502020204030204" pitchFamily="34" charset="0"/>
                <a:cs typeface="Calibri" panose="020F0502020204030204" pitchFamily="34" charset="0"/>
              </a:rPr>
              <a:t>Een hypothese kan bevatten: </a:t>
            </a:r>
          </a:p>
          <a:p>
            <a:pPr marL="216000" lvl="1">
              <a:lnSpc>
                <a:spcPct val="100000"/>
              </a:lnSpc>
              <a:buFont typeface="Wingdings" pitchFamily="2" charset="2"/>
              <a:buChar char="§"/>
            </a:pPr>
            <a:r>
              <a:rPr lang="nl-NL" dirty="0">
                <a:latin typeface="Calibri" panose="020F0502020204030204" pitchFamily="34" charset="0"/>
                <a:cs typeface="Calibri" panose="020F0502020204030204" pitchFamily="34" charset="0"/>
              </a:rPr>
              <a:t>oorzaak-gevolg (Als ... dan ...) </a:t>
            </a:r>
          </a:p>
          <a:p>
            <a:pPr marL="216000" lvl="1">
              <a:lnSpc>
                <a:spcPct val="100000"/>
              </a:lnSpc>
              <a:buFont typeface="Wingdings" pitchFamily="2" charset="2"/>
              <a:buChar char="§"/>
            </a:pPr>
            <a:r>
              <a:rPr lang="nl-NL" dirty="0">
                <a:latin typeface="Calibri" panose="020F0502020204030204" pitchFamily="34" charset="0"/>
                <a:cs typeface="Calibri" panose="020F0502020204030204" pitchFamily="34" charset="0"/>
              </a:rPr>
              <a:t>een samenhang of effect (... heeft een negatief effect op ...) </a:t>
            </a:r>
          </a:p>
          <a:p>
            <a:pPr marL="216000" lvl="1">
              <a:lnSpc>
                <a:spcPct val="100000"/>
              </a:lnSpc>
              <a:buFont typeface="Wingdings" pitchFamily="2" charset="2"/>
              <a:buChar char="§"/>
            </a:pPr>
            <a:r>
              <a:rPr lang="nl-NL" dirty="0">
                <a:latin typeface="Calibri" panose="020F0502020204030204" pitchFamily="34" charset="0"/>
                <a:cs typeface="Calibri" panose="020F0502020204030204" pitchFamily="34" charset="0"/>
              </a:rPr>
              <a:t>verschillen (... heeft meer invloed dan ..) </a:t>
            </a:r>
          </a:p>
          <a:p>
            <a:pPr marL="711200" indent="-711200">
              <a:lnSpc>
                <a:spcPct val="100000"/>
              </a:lnSpc>
              <a:buNone/>
            </a:pPr>
            <a:endParaRPr lang="nl-NL" sz="1800" dirty="0">
              <a:effectLst/>
              <a:latin typeface="Calibri" panose="020F0502020204030204" pitchFamily="34" charset="0"/>
              <a:cs typeface="Calibri" panose="020F0502020204030204" pitchFamily="34" charset="0"/>
            </a:endParaRPr>
          </a:p>
          <a:p>
            <a:pPr marL="0" indent="0">
              <a:lnSpc>
                <a:spcPct val="100000"/>
              </a:lnSpc>
              <a:buNone/>
            </a:pPr>
            <a:r>
              <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Terug naar Opdracht 9: stel hypothesen op</a:t>
            </a:r>
            <a:endParaRPr lang="nl-NL" dirty="0">
              <a:solidFill>
                <a:srgbClr val="0070C0"/>
              </a:solidFill>
              <a:latin typeface="Calibri" panose="020F0502020204030204" pitchFamily="34" charset="0"/>
              <a:cs typeface="Calibri" panose="020F0502020204030204" pitchFamily="34" charset="0"/>
            </a:endParaRPr>
          </a:p>
          <a:p>
            <a:pPr marL="711200" indent="-711200">
              <a:lnSpc>
                <a:spcPct val="100000"/>
              </a:lnSpc>
              <a:buNone/>
            </a:pPr>
            <a:endParaRPr lang="nl-NL" dirty="0">
              <a:solidFill>
                <a:srgbClr val="0070C0"/>
              </a:solidFill>
            </a:endParaRPr>
          </a:p>
          <a:p>
            <a:pPr marL="711200" indent="-711200">
              <a:lnSpc>
                <a:spcPct val="100000"/>
              </a:lnSpc>
              <a:buNone/>
            </a:pPr>
            <a:endParaRPr lang="nl-NL" dirty="0"/>
          </a:p>
        </p:txBody>
      </p:sp>
      <p:pic>
        <p:nvPicPr>
          <p:cNvPr id="5" name="Graphic 4">
            <a:hlinkClick r:id="" action="ppaction://hlinkshowjump?jump=nextslide"/>
            <a:extLst>
              <a:ext uri="{FF2B5EF4-FFF2-40B4-BE49-F238E27FC236}">
                <a16:creationId xmlns:a16="http://schemas.microsoft.com/office/drawing/2014/main" id="{F72B8DAA-4EDA-63A1-1846-57EB506B39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84001" y="6364827"/>
            <a:ext cx="304800" cy="304800"/>
          </a:xfrm>
          <a:prstGeom prst="rect">
            <a:avLst/>
          </a:prstGeom>
        </p:spPr>
      </p:pic>
      <p:pic>
        <p:nvPicPr>
          <p:cNvPr id="6" name="Afbeelding 5">
            <a:hlinkClick r:id="rId7" action="ppaction://hlinksldjump"/>
            <a:extLst>
              <a:ext uri="{FF2B5EF4-FFF2-40B4-BE49-F238E27FC236}">
                <a16:creationId xmlns:a16="http://schemas.microsoft.com/office/drawing/2014/main" id="{FE799037-C5EE-D81E-25B6-00781009B7F2}"/>
              </a:ext>
            </a:extLst>
          </p:cNvPr>
          <p:cNvPicPr>
            <a:picLocks noChangeAspect="1"/>
          </p:cNvPicPr>
          <p:nvPr/>
        </p:nvPicPr>
        <p:blipFill>
          <a:blip r:embed="rId8"/>
          <a:stretch>
            <a:fillRect/>
          </a:stretch>
        </p:blipFill>
        <p:spPr>
          <a:xfrm>
            <a:off x="1814173" y="6336180"/>
            <a:ext cx="331680" cy="331680"/>
          </a:xfrm>
          <a:prstGeom prst="rect">
            <a:avLst/>
          </a:prstGeom>
        </p:spPr>
      </p:pic>
      <p:pic>
        <p:nvPicPr>
          <p:cNvPr id="10" name="Afbeelding 9">
            <a:hlinkClick r:id="rId9" action="ppaction://hlinksldjump"/>
            <a:extLst>
              <a:ext uri="{FF2B5EF4-FFF2-40B4-BE49-F238E27FC236}">
                <a16:creationId xmlns:a16="http://schemas.microsoft.com/office/drawing/2014/main" id="{6E2C0D5A-C132-4140-59DE-A46314A61BF8}"/>
              </a:ext>
            </a:extLst>
          </p:cNvPr>
          <p:cNvPicPr>
            <a:picLocks noChangeAspect="1"/>
          </p:cNvPicPr>
          <p:nvPr/>
        </p:nvPicPr>
        <p:blipFill>
          <a:blip r:embed="rId10"/>
          <a:stretch>
            <a:fillRect/>
          </a:stretch>
        </p:blipFill>
        <p:spPr>
          <a:xfrm>
            <a:off x="2200186" y="6331225"/>
            <a:ext cx="361656" cy="350084"/>
          </a:xfrm>
          <a:prstGeom prst="rect">
            <a:avLst/>
          </a:prstGeom>
        </p:spPr>
      </p:pic>
      <p:pic>
        <p:nvPicPr>
          <p:cNvPr id="11" name="Afbeelding 10">
            <a:hlinkClick r:id="rId11" action="ppaction://hlinksldjump"/>
            <a:extLst>
              <a:ext uri="{FF2B5EF4-FFF2-40B4-BE49-F238E27FC236}">
                <a16:creationId xmlns:a16="http://schemas.microsoft.com/office/drawing/2014/main" id="{97729CBA-FE30-F369-40CB-D323199F1C70}"/>
              </a:ext>
            </a:extLst>
          </p:cNvPr>
          <p:cNvPicPr>
            <a:picLocks noChangeAspect="1"/>
          </p:cNvPicPr>
          <p:nvPr/>
        </p:nvPicPr>
        <p:blipFill>
          <a:blip r:embed="rId12"/>
          <a:stretch>
            <a:fillRect/>
          </a:stretch>
        </p:blipFill>
        <p:spPr>
          <a:xfrm flipH="1">
            <a:off x="2624687" y="6337948"/>
            <a:ext cx="331679" cy="331679"/>
          </a:xfrm>
          <a:prstGeom prst="rect">
            <a:avLst/>
          </a:prstGeom>
        </p:spPr>
      </p:pic>
      <p:pic>
        <p:nvPicPr>
          <p:cNvPr id="15" name="Afbeelding 14">
            <a:hlinkClick r:id="rId13" action="ppaction://hlinksldjump"/>
            <a:extLst>
              <a:ext uri="{FF2B5EF4-FFF2-40B4-BE49-F238E27FC236}">
                <a16:creationId xmlns:a16="http://schemas.microsoft.com/office/drawing/2014/main" id="{9C371B78-0AB2-F886-BFC5-8B063F3CF2C5}"/>
              </a:ext>
            </a:extLst>
          </p:cNvPr>
          <p:cNvPicPr>
            <a:picLocks noChangeAspect="1"/>
          </p:cNvPicPr>
          <p:nvPr/>
        </p:nvPicPr>
        <p:blipFill>
          <a:blip r:embed="rId14"/>
          <a:stretch>
            <a:fillRect/>
          </a:stretch>
        </p:blipFill>
        <p:spPr>
          <a:xfrm flipH="1">
            <a:off x="3024195" y="6337948"/>
            <a:ext cx="331679" cy="331679"/>
          </a:xfrm>
          <a:prstGeom prst="rect">
            <a:avLst/>
          </a:prstGeom>
        </p:spPr>
      </p:pic>
      <p:pic>
        <p:nvPicPr>
          <p:cNvPr id="16" name="Afbeelding 15">
            <a:hlinkClick r:id="rId15" action="ppaction://hlinksldjump"/>
            <a:extLst>
              <a:ext uri="{FF2B5EF4-FFF2-40B4-BE49-F238E27FC236}">
                <a16:creationId xmlns:a16="http://schemas.microsoft.com/office/drawing/2014/main" id="{C0993FDC-CD77-FE39-49D4-61EA4BBBF51E}"/>
              </a:ext>
            </a:extLst>
          </p:cNvPr>
          <p:cNvPicPr>
            <a:picLocks noChangeAspect="1"/>
          </p:cNvPicPr>
          <p:nvPr/>
        </p:nvPicPr>
        <p:blipFill>
          <a:blip r:embed="rId16"/>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7" action="ppaction://hlinksldjump"/>
            <a:extLst>
              <a:ext uri="{FF2B5EF4-FFF2-40B4-BE49-F238E27FC236}">
                <a16:creationId xmlns:a16="http://schemas.microsoft.com/office/drawing/2014/main" id="{DCE04C25-0AD2-470A-751B-7766C552638F}"/>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9" action="ppaction://hlinksldjump"/>
            <a:extLst>
              <a:ext uri="{FF2B5EF4-FFF2-40B4-BE49-F238E27FC236}">
                <a16:creationId xmlns:a16="http://schemas.microsoft.com/office/drawing/2014/main" id="{8BEB41F0-9754-C63E-69C8-7C325595337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1" name="Afbeelding 20">
            <a:hlinkClick r:id="rId21" action="ppaction://hlinksldjump"/>
            <a:extLst>
              <a:ext uri="{FF2B5EF4-FFF2-40B4-BE49-F238E27FC236}">
                <a16:creationId xmlns:a16="http://schemas.microsoft.com/office/drawing/2014/main" id="{8D8E9188-20C3-CBB2-B256-95923C5145B1}"/>
              </a:ext>
            </a:extLst>
          </p:cNvPr>
          <p:cNvPicPr>
            <a:picLocks noChangeAspect="1"/>
          </p:cNvPicPr>
          <p:nvPr/>
        </p:nvPicPr>
        <p:blipFill>
          <a:blip r:embed="rId22"/>
          <a:stretch>
            <a:fillRect/>
          </a:stretch>
        </p:blipFill>
        <p:spPr>
          <a:xfrm>
            <a:off x="1421440" y="6343395"/>
            <a:ext cx="331680" cy="326373"/>
          </a:xfrm>
          <a:prstGeom prst="rect">
            <a:avLst/>
          </a:prstGeom>
        </p:spPr>
      </p:pic>
      <p:pic>
        <p:nvPicPr>
          <p:cNvPr id="22" name="Afbeelding 21">
            <a:hlinkClick r:id="rId23" action="ppaction://hlinksldjump"/>
            <a:extLst>
              <a:ext uri="{FF2B5EF4-FFF2-40B4-BE49-F238E27FC236}">
                <a16:creationId xmlns:a16="http://schemas.microsoft.com/office/drawing/2014/main" id="{2AB19722-576E-18BA-5558-9ACC53C97DA4}"/>
              </a:ext>
            </a:extLst>
          </p:cNvPr>
          <p:cNvPicPr>
            <a:picLocks noChangeAspect="1"/>
          </p:cNvPicPr>
          <p:nvPr/>
        </p:nvPicPr>
        <p:blipFill>
          <a:blip r:embed="rId24"/>
          <a:stretch>
            <a:fillRect/>
          </a:stretch>
        </p:blipFill>
        <p:spPr>
          <a:xfrm flipH="1">
            <a:off x="634022" y="6341577"/>
            <a:ext cx="325344" cy="329489"/>
          </a:xfrm>
          <a:prstGeom prst="rect">
            <a:avLst/>
          </a:prstGeom>
        </p:spPr>
      </p:pic>
    </p:spTree>
    <p:extLst>
      <p:ext uri="{BB962C8B-B14F-4D97-AF65-F5344CB8AC3E}">
        <p14:creationId xmlns:p14="http://schemas.microsoft.com/office/powerpoint/2010/main" val="16506883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Stap 2: eisen hypothese?</a:t>
            </a: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3"/>
          <a:stretch>
            <a:fillRect/>
          </a:stretch>
        </p:blipFill>
        <p:spPr>
          <a:xfrm>
            <a:off x="838199" y="2282"/>
            <a:ext cx="1152604" cy="1201230"/>
          </a:xfrm>
          <a:prstGeom prst="rect">
            <a:avLst/>
          </a:prstGeom>
        </p:spPr>
      </p:pic>
      <p:sp>
        <p:nvSpPr>
          <p:cNvPr id="13" name="Tijdelijke aanduiding voor inhoud 2">
            <a:extLst>
              <a:ext uri="{FF2B5EF4-FFF2-40B4-BE49-F238E27FC236}">
                <a16:creationId xmlns:a16="http://schemas.microsoft.com/office/drawing/2014/main" id="{066D5EBC-C71D-F590-490D-D3CD14E5AE95}"/>
              </a:ext>
            </a:extLst>
          </p:cNvPr>
          <p:cNvSpPr>
            <a:spLocks noGrp="1"/>
          </p:cNvSpPr>
          <p:nvPr>
            <p:ph idx="1"/>
          </p:nvPr>
        </p:nvSpPr>
        <p:spPr>
          <a:xfrm>
            <a:off x="838201" y="1420754"/>
            <a:ext cx="8482579" cy="4243445"/>
          </a:xfrm>
        </p:spPr>
        <p:txBody>
          <a:bodyPr/>
          <a:lstStyle/>
          <a:p>
            <a:pPr marL="216000" lvl="1">
              <a:lnSpc>
                <a:spcPct val="100000"/>
              </a:lnSpc>
              <a:buFont typeface="Wingdings" pitchFamily="2" charset="2"/>
              <a:buChar char="§"/>
            </a:pPr>
            <a:r>
              <a:rPr lang="nl-NL" dirty="0">
                <a:latin typeface="Calibri" panose="020F0502020204030204" pitchFamily="34" charset="0"/>
                <a:cs typeface="Calibri" panose="020F0502020204030204" pitchFamily="34" charset="0"/>
              </a:rPr>
              <a:t>Als je deelvragen hebt opgesteld, noteer je voor elke deelvraag een hypothese. De hypothese formuleer je dan niet voor de hoofdvraag. Als je alleen een hoofdvraag hebt, noteer je een hypothese voor de hoofdvraag. </a:t>
            </a:r>
          </a:p>
          <a:p>
            <a:pPr marL="216000" lvl="1">
              <a:lnSpc>
                <a:spcPct val="100000"/>
              </a:lnSpc>
              <a:buFont typeface="Wingdings" pitchFamily="2" charset="2"/>
              <a:buChar char="§"/>
            </a:pPr>
            <a:r>
              <a:rPr lang="nl-NL" dirty="0">
                <a:latin typeface="Calibri" panose="020F0502020204030204" pitchFamily="34" charset="0"/>
                <a:cs typeface="Calibri" panose="020F0502020204030204" pitchFamily="34" charset="0"/>
              </a:rPr>
              <a:t>De hypothese geeft een antwoord op de onderzoeksvraag. </a:t>
            </a:r>
          </a:p>
          <a:p>
            <a:pPr marL="216000" lvl="1">
              <a:lnSpc>
                <a:spcPct val="100000"/>
              </a:lnSpc>
              <a:buFont typeface="Wingdings" pitchFamily="2" charset="2"/>
              <a:buChar char="§"/>
            </a:pPr>
            <a:r>
              <a:rPr lang="nl-NL" dirty="0">
                <a:latin typeface="Calibri" panose="020F0502020204030204" pitchFamily="34" charset="0"/>
                <a:cs typeface="Calibri" panose="020F0502020204030204" pitchFamily="34" charset="0"/>
              </a:rPr>
              <a:t>De hypothese is precies geformuleerd (met details, niet vaag). </a:t>
            </a:r>
          </a:p>
          <a:p>
            <a:pPr marL="216000" lvl="1">
              <a:lnSpc>
                <a:spcPct val="100000"/>
              </a:lnSpc>
              <a:buFont typeface="Wingdings" pitchFamily="2" charset="2"/>
              <a:buChar char="§"/>
            </a:pPr>
            <a:r>
              <a:rPr lang="nl-NL" dirty="0">
                <a:latin typeface="Calibri" panose="020F0502020204030204" pitchFamily="34" charset="0"/>
                <a:cs typeface="Calibri" panose="020F0502020204030204" pitchFamily="34" charset="0"/>
              </a:rPr>
              <a:t>De hypothese is geformuleerd in de vorm van een stelling. In de hypothese komen geen subjectieve woorden voor, zoals ‘Ik denk dat...’. </a:t>
            </a:r>
          </a:p>
          <a:p>
            <a:pPr marL="4763" indent="0">
              <a:lnSpc>
                <a:spcPct val="100000"/>
              </a:lnSpc>
              <a:buNone/>
            </a:pPr>
            <a:br>
              <a:rPr lang="nl-NL" sz="1800" dirty="0">
                <a:effectLst/>
                <a:latin typeface="Calibri" panose="020F0502020204030204" pitchFamily="34" charset="0"/>
                <a:cs typeface="Calibri" panose="020F0502020204030204" pitchFamily="34" charset="0"/>
              </a:rPr>
            </a:br>
            <a:endParaRPr lang="nl-NL" sz="1800" dirty="0">
              <a:effectLst/>
              <a:latin typeface="Calibri" panose="020F0502020204030204" pitchFamily="34" charset="0"/>
              <a:cs typeface="Calibri" panose="020F0502020204030204" pitchFamily="34" charset="0"/>
            </a:endParaRPr>
          </a:p>
          <a:p>
            <a:pPr marL="0" indent="0">
              <a:lnSpc>
                <a:spcPct val="100000"/>
              </a:lnSpc>
              <a:buNone/>
            </a:pPr>
            <a:r>
              <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Terug naar Opdracht 9: stel hypothesen op</a:t>
            </a:r>
            <a:endParaRPr lang="nl-NL" dirty="0">
              <a:solidFill>
                <a:srgbClr val="0070C0"/>
              </a:solidFill>
              <a:latin typeface="Calibri" panose="020F0502020204030204" pitchFamily="34" charset="0"/>
              <a:cs typeface="Calibri" panose="020F0502020204030204" pitchFamily="34" charset="0"/>
            </a:endParaRPr>
          </a:p>
          <a:p>
            <a:pPr marL="711200" indent="-711200">
              <a:lnSpc>
                <a:spcPct val="100000"/>
              </a:lnSpc>
              <a:buNone/>
            </a:pPr>
            <a:endParaRPr lang="nl-NL" dirty="0">
              <a:solidFill>
                <a:srgbClr val="0070C0"/>
              </a:solidFill>
              <a:latin typeface="Calibri" panose="020F0502020204030204" pitchFamily="34" charset="0"/>
              <a:cs typeface="Calibri" panose="020F0502020204030204" pitchFamily="34" charset="0"/>
            </a:endParaRPr>
          </a:p>
          <a:p>
            <a:pPr marL="711200" indent="-711200">
              <a:lnSpc>
                <a:spcPct val="100000"/>
              </a:lnSpc>
              <a:buNone/>
            </a:pPr>
            <a:endParaRPr lang="nl-NL" dirty="0"/>
          </a:p>
          <a:p>
            <a:pPr marL="711200" indent="-711200">
              <a:lnSpc>
                <a:spcPct val="100000"/>
              </a:lnSpc>
              <a:buNone/>
            </a:pPr>
            <a:endParaRPr lang="nl-NL" dirty="0"/>
          </a:p>
          <a:p>
            <a:pPr marL="0" indent="0">
              <a:lnSpc>
                <a:spcPct val="100000"/>
              </a:lnSpc>
              <a:buNone/>
            </a:pPr>
            <a:endParaRPr lang="nl-NL" dirty="0">
              <a:solidFill>
                <a:srgbClr val="0070C0"/>
              </a:solidFill>
              <a:latin typeface="Arial" panose="020B0604020202020204" pitchFamily="34" charset="0"/>
              <a:cs typeface="Arial" panose="020B0604020202020204" pitchFamily="34" charset="0"/>
            </a:endParaRPr>
          </a:p>
        </p:txBody>
      </p:sp>
      <p:pic>
        <p:nvPicPr>
          <p:cNvPr id="5" name="Graphic 4">
            <a:hlinkClick r:id="" action="ppaction://hlinkshowjump?jump=nextslide"/>
            <a:extLst>
              <a:ext uri="{FF2B5EF4-FFF2-40B4-BE49-F238E27FC236}">
                <a16:creationId xmlns:a16="http://schemas.microsoft.com/office/drawing/2014/main" id="{F72B8DAA-4EDA-63A1-1846-57EB506B399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84001" y="6364827"/>
            <a:ext cx="304800" cy="304800"/>
          </a:xfrm>
          <a:prstGeom prst="rect">
            <a:avLst/>
          </a:prstGeom>
        </p:spPr>
      </p:pic>
      <p:pic>
        <p:nvPicPr>
          <p:cNvPr id="6" name="Afbeelding 5">
            <a:hlinkClick r:id="rId7" action="ppaction://hlinksldjump"/>
            <a:extLst>
              <a:ext uri="{FF2B5EF4-FFF2-40B4-BE49-F238E27FC236}">
                <a16:creationId xmlns:a16="http://schemas.microsoft.com/office/drawing/2014/main" id="{50569AB4-44D6-211C-8566-D8F5CA7E6284}"/>
              </a:ext>
            </a:extLst>
          </p:cNvPr>
          <p:cNvPicPr>
            <a:picLocks noChangeAspect="1"/>
          </p:cNvPicPr>
          <p:nvPr/>
        </p:nvPicPr>
        <p:blipFill>
          <a:blip r:embed="rId8"/>
          <a:stretch>
            <a:fillRect/>
          </a:stretch>
        </p:blipFill>
        <p:spPr>
          <a:xfrm>
            <a:off x="1814173" y="6336180"/>
            <a:ext cx="331680" cy="331680"/>
          </a:xfrm>
          <a:prstGeom prst="rect">
            <a:avLst/>
          </a:prstGeom>
        </p:spPr>
      </p:pic>
      <p:pic>
        <p:nvPicPr>
          <p:cNvPr id="10" name="Afbeelding 9">
            <a:hlinkClick r:id="rId9" action="ppaction://hlinksldjump"/>
            <a:extLst>
              <a:ext uri="{FF2B5EF4-FFF2-40B4-BE49-F238E27FC236}">
                <a16:creationId xmlns:a16="http://schemas.microsoft.com/office/drawing/2014/main" id="{E3B74348-B53A-1409-02EB-67A62116B708}"/>
              </a:ext>
            </a:extLst>
          </p:cNvPr>
          <p:cNvPicPr>
            <a:picLocks noChangeAspect="1"/>
          </p:cNvPicPr>
          <p:nvPr/>
        </p:nvPicPr>
        <p:blipFill>
          <a:blip r:embed="rId10"/>
          <a:stretch>
            <a:fillRect/>
          </a:stretch>
        </p:blipFill>
        <p:spPr>
          <a:xfrm>
            <a:off x="2200186" y="6331225"/>
            <a:ext cx="361656" cy="350084"/>
          </a:xfrm>
          <a:prstGeom prst="rect">
            <a:avLst/>
          </a:prstGeom>
        </p:spPr>
      </p:pic>
      <p:pic>
        <p:nvPicPr>
          <p:cNvPr id="11" name="Afbeelding 10">
            <a:hlinkClick r:id="rId11" action="ppaction://hlinksldjump"/>
            <a:extLst>
              <a:ext uri="{FF2B5EF4-FFF2-40B4-BE49-F238E27FC236}">
                <a16:creationId xmlns:a16="http://schemas.microsoft.com/office/drawing/2014/main" id="{D8913638-6E9A-8954-C9FA-DFC14232CB90}"/>
              </a:ext>
            </a:extLst>
          </p:cNvPr>
          <p:cNvPicPr>
            <a:picLocks noChangeAspect="1"/>
          </p:cNvPicPr>
          <p:nvPr/>
        </p:nvPicPr>
        <p:blipFill>
          <a:blip r:embed="rId12"/>
          <a:stretch>
            <a:fillRect/>
          </a:stretch>
        </p:blipFill>
        <p:spPr>
          <a:xfrm flipH="1">
            <a:off x="2624687" y="6337948"/>
            <a:ext cx="331679" cy="331679"/>
          </a:xfrm>
          <a:prstGeom prst="rect">
            <a:avLst/>
          </a:prstGeom>
        </p:spPr>
      </p:pic>
      <p:pic>
        <p:nvPicPr>
          <p:cNvPr id="15" name="Afbeelding 14">
            <a:hlinkClick r:id="rId13" action="ppaction://hlinksldjump"/>
            <a:extLst>
              <a:ext uri="{FF2B5EF4-FFF2-40B4-BE49-F238E27FC236}">
                <a16:creationId xmlns:a16="http://schemas.microsoft.com/office/drawing/2014/main" id="{417B1556-EACA-D913-8BE8-79704949B6AF}"/>
              </a:ext>
            </a:extLst>
          </p:cNvPr>
          <p:cNvPicPr>
            <a:picLocks noChangeAspect="1"/>
          </p:cNvPicPr>
          <p:nvPr/>
        </p:nvPicPr>
        <p:blipFill>
          <a:blip r:embed="rId14"/>
          <a:stretch>
            <a:fillRect/>
          </a:stretch>
        </p:blipFill>
        <p:spPr>
          <a:xfrm flipH="1">
            <a:off x="3024195" y="6337948"/>
            <a:ext cx="331679" cy="331679"/>
          </a:xfrm>
          <a:prstGeom prst="rect">
            <a:avLst/>
          </a:prstGeom>
        </p:spPr>
      </p:pic>
      <p:pic>
        <p:nvPicPr>
          <p:cNvPr id="16" name="Afbeelding 15">
            <a:hlinkClick r:id="rId15" action="ppaction://hlinksldjump"/>
            <a:extLst>
              <a:ext uri="{FF2B5EF4-FFF2-40B4-BE49-F238E27FC236}">
                <a16:creationId xmlns:a16="http://schemas.microsoft.com/office/drawing/2014/main" id="{D3D4F153-16DB-A356-8C93-8C4B7175E72A}"/>
              </a:ext>
            </a:extLst>
          </p:cNvPr>
          <p:cNvPicPr>
            <a:picLocks noChangeAspect="1"/>
          </p:cNvPicPr>
          <p:nvPr/>
        </p:nvPicPr>
        <p:blipFill>
          <a:blip r:embed="rId16"/>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7" action="ppaction://hlinksldjump"/>
            <a:extLst>
              <a:ext uri="{FF2B5EF4-FFF2-40B4-BE49-F238E27FC236}">
                <a16:creationId xmlns:a16="http://schemas.microsoft.com/office/drawing/2014/main" id="{1D68D3ED-3EFE-9921-996C-7764F9443B9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9" action="ppaction://hlinksldjump"/>
            <a:extLst>
              <a:ext uri="{FF2B5EF4-FFF2-40B4-BE49-F238E27FC236}">
                <a16:creationId xmlns:a16="http://schemas.microsoft.com/office/drawing/2014/main" id="{087F5F10-28AA-6CAD-C26D-D54C01E7818A}"/>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1" name="Afbeelding 20">
            <a:hlinkClick r:id="rId21" action="ppaction://hlinksldjump"/>
            <a:extLst>
              <a:ext uri="{FF2B5EF4-FFF2-40B4-BE49-F238E27FC236}">
                <a16:creationId xmlns:a16="http://schemas.microsoft.com/office/drawing/2014/main" id="{46CA0119-B15E-B9A8-A8BE-3033834F1E6F}"/>
              </a:ext>
            </a:extLst>
          </p:cNvPr>
          <p:cNvPicPr>
            <a:picLocks noChangeAspect="1"/>
          </p:cNvPicPr>
          <p:nvPr/>
        </p:nvPicPr>
        <p:blipFill>
          <a:blip r:embed="rId22"/>
          <a:stretch>
            <a:fillRect/>
          </a:stretch>
        </p:blipFill>
        <p:spPr>
          <a:xfrm>
            <a:off x="1421440" y="6343395"/>
            <a:ext cx="331680" cy="326373"/>
          </a:xfrm>
          <a:prstGeom prst="rect">
            <a:avLst/>
          </a:prstGeom>
        </p:spPr>
      </p:pic>
      <p:pic>
        <p:nvPicPr>
          <p:cNvPr id="22" name="Afbeelding 21">
            <a:hlinkClick r:id="rId23" action="ppaction://hlinksldjump"/>
            <a:extLst>
              <a:ext uri="{FF2B5EF4-FFF2-40B4-BE49-F238E27FC236}">
                <a16:creationId xmlns:a16="http://schemas.microsoft.com/office/drawing/2014/main" id="{428043AE-855D-189D-BB13-1228F83436F6}"/>
              </a:ext>
            </a:extLst>
          </p:cNvPr>
          <p:cNvPicPr>
            <a:picLocks noChangeAspect="1"/>
          </p:cNvPicPr>
          <p:nvPr/>
        </p:nvPicPr>
        <p:blipFill>
          <a:blip r:embed="rId24"/>
          <a:stretch>
            <a:fillRect/>
          </a:stretch>
        </p:blipFill>
        <p:spPr>
          <a:xfrm flipH="1">
            <a:off x="634022" y="6341577"/>
            <a:ext cx="325344" cy="329489"/>
          </a:xfrm>
          <a:prstGeom prst="rect">
            <a:avLst/>
          </a:prstGeom>
        </p:spPr>
      </p:pic>
      <p:pic>
        <p:nvPicPr>
          <p:cNvPr id="23" name="Graphic 22">
            <a:hlinkClick r:id="" action="ppaction://hlinkshowjump?jump=previousslide"/>
            <a:extLst>
              <a:ext uri="{FF2B5EF4-FFF2-40B4-BE49-F238E27FC236}">
                <a16:creationId xmlns:a16="http://schemas.microsoft.com/office/drawing/2014/main" id="{26D2A0E5-3666-940A-82A9-99FD0988B11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10800000">
            <a:off x="203199" y="6356352"/>
            <a:ext cx="304800" cy="304800"/>
          </a:xfrm>
          <a:prstGeom prst="rect">
            <a:avLst/>
          </a:prstGeom>
        </p:spPr>
      </p:pic>
    </p:spTree>
    <p:extLst>
      <p:ext uri="{BB962C8B-B14F-4D97-AF65-F5344CB8AC3E}">
        <p14:creationId xmlns:p14="http://schemas.microsoft.com/office/powerpoint/2010/main" val="42355509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Opdracht 9a: stel hypothesen op</a:t>
            </a: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3"/>
          <a:stretch>
            <a:fillRect/>
          </a:stretch>
        </p:blipFill>
        <p:spPr>
          <a:xfrm>
            <a:off x="838199" y="2282"/>
            <a:ext cx="1152604" cy="1201230"/>
          </a:xfrm>
          <a:prstGeom prst="rect">
            <a:avLst/>
          </a:prstGeom>
        </p:spPr>
      </p:pic>
      <p:sp>
        <p:nvSpPr>
          <p:cNvPr id="13" name="Tijdelijke aanduiding voor inhoud 2">
            <a:extLst>
              <a:ext uri="{FF2B5EF4-FFF2-40B4-BE49-F238E27FC236}">
                <a16:creationId xmlns:a16="http://schemas.microsoft.com/office/drawing/2014/main" id="{066D5EBC-C71D-F590-490D-D3CD14E5AE95}"/>
              </a:ext>
            </a:extLst>
          </p:cNvPr>
          <p:cNvSpPr>
            <a:spLocks noGrp="1"/>
          </p:cNvSpPr>
          <p:nvPr>
            <p:ph idx="1"/>
          </p:nvPr>
        </p:nvSpPr>
        <p:spPr>
          <a:xfrm>
            <a:off x="838201" y="1420754"/>
            <a:ext cx="8482579" cy="4243445"/>
          </a:xfrm>
        </p:spPr>
        <p:txBody>
          <a:bodyPr/>
          <a:lstStyle/>
          <a:p>
            <a:pPr marL="4763" indent="0">
              <a:lnSpc>
                <a:spcPct val="100000"/>
              </a:lnSpc>
              <a:buNone/>
            </a:pPr>
            <a:r>
              <a:rPr lang="nl-NL" sz="1800" dirty="0">
                <a:effectLst/>
                <a:latin typeface="Calibri" panose="020F0502020204030204" pitchFamily="34" charset="0"/>
                <a:cs typeface="Calibri" panose="020F0502020204030204" pitchFamily="34" charset="0"/>
              </a:rPr>
              <a:t>Noteer je hypothese(n) (per deelvraag) in het bijgevoegde document.</a:t>
            </a:r>
            <a:endParaRPr lang="nl-NL" dirty="0">
              <a:latin typeface="Calibri" panose="020F0502020204030204" pitchFamily="34" charset="0"/>
              <a:cs typeface="Calibri" panose="020F0502020204030204" pitchFamily="34" charset="0"/>
            </a:endParaRPr>
          </a:p>
          <a:p>
            <a:pPr marL="4763" indent="0">
              <a:lnSpc>
                <a:spcPct val="100000"/>
              </a:lnSpc>
              <a:buNone/>
            </a:pPr>
            <a:endParaRPr lang="nl-NL" dirty="0">
              <a:latin typeface="Calibri" panose="020F0502020204030204" pitchFamily="34" charset="0"/>
              <a:cs typeface="Calibri" panose="020F0502020204030204" pitchFamily="34" charset="0"/>
            </a:endParaRPr>
          </a:p>
          <a:p>
            <a:pPr marL="4763" indent="0">
              <a:lnSpc>
                <a:spcPct val="100000"/>
              </a:lnSpc>
              <a:buNone/>
            </a:pPr>
            <a:endParaRPr lang="nl-NL" dirty="0">
              <a:effectLst/>
              <a:latin typeface="Calibri" panose="020F0502020204030204" pitchFamily="34" charset="0"/>
              <a:cs typeface="Calibri" panose="020F0502020204030204" pitchFamily="34" charset="0"/>
            </a:endParaRPr>
          </a:p>
          <a:p>
            <a:pPr marL="4763" indent="0">
              <a:lnSpc>
                <a:spcPct val="100000"/>
              </a:lnSpc>
              <a:buNone/>
            </a:pPr>
            <a:endParaRPr lang="nl-NL" dirty="0">
              <a:latin typeface="Calibri" panose="020F0502020204030204" pitchFamily="34" charset="0"/>
              <a:cs typeface="Calibri" panose="020F0502020204030204" pitchFamily="34" charset="0"/>
            </a:endParaRPr>
          </a:p>
          <a:p>
            <a:pPr marL="4763" indent="0">
              <a:lnSpc>
                <a:spcPct val="100000"/>
              </a:lnSpc>
              <a:buNone/>
            </a:pPr>
            <a:endParaRPr lang="nl-NL" dirty="0">
              <a:effectLst/>
              <a:latin typeface="Calibri" panose="020F0502020204030204" pitchFamily="34" charset="0"/>
              <a:cs typeface="Calibri" panose="020F0502020204030204" pitchFamily="34" charset="0"/>
            </a:endParaRPr>
          </a:p>
          <a:p>
            <a:pPr marL="4763" indent="0">
              <a:lnSpc>
                <a:spcPct val="100000"/>
              </a:lnSpc>
              <a:buNone/>
            </a:pPr>
            <a:endParaRPr lang="nl-NL" dirty="0">
              <a:effectLst/>
              <a:latin typeface="Calibri" panose="020F0502020204030204" pitchFamily="34" charset="0"/>
              <a:cs typeface="Calibri" panose="020F0502020204030204" pitchFamily="34" charset="0"/>
            </a:endParaRPr>
          </a:p>
          <a:p>
            <a:pPr marL="4763" indent="0">
              <a:lnSpc>
                <a:spcPct val="100000"/>
              </a:lnSpc>
              <a:buNone/>
            </a:pPr>
            <a:endParaRPr lang="nl-NL" dirty="0">
              <a:latin typeface="Calibri" panose="020F0502020204030204" pitchFamily="34" charset="0"/>
              <a:cs typeface="Calibri" panose="020F0502020204030204" pitchFamily="34" charset="0"/>
            </a:endParaRPr>
          </a:p>
          <a:p>
            <a:pPr marL="4763" indent="0">
              <a:lnSpc>
                <a:spcPct val="100000"/>
              </a:lnSpc>
              <a:buNone/>
            </a:pPr>
            <a:endParaRPr lang="nl-NL" dirty="0">
              <a:effectLst/>
              <a:latin typeface="Calibri" panose="020F0502020204030204" pitchFamily="34" charset="0"/>
              <a:cs typeface="Calibri" panose="020F0502020204030204" pitchFamily="34" charset="0"/>
            </a:endParaRPr>
          </a:p>
          <a:p>
            <a:pPr marL="4763" indent="0">
              <a:lnSpc>
                <a:spcPct val="100000"/>
              </a:lnSpc>
              <a:buNone/>
            </a:pPr>
            <a:endParaRPr lang="nl-NL" dirty="0">
              <a:latin typeface="Calibri" panose="020F0502020204030204" pitchFamily="34" charset="0"/>
              <a:cs typeface="Calibri" panose="020F0502020204030204" pitchFamily="34" charset="0"/>
            </a:endParaRPr>
          </a:p>
          <a:p>
            <a:pPr marL="4763" indent="0">
              <a:lnSpc>
                <a:spcPct val="100000"/>
              </a:lnSpc>
              <a:buNone/>
            </a:pPr>
            <a:endParaRPr lang="nl-NL" dirty="0">
              <a:effectLst/>
              <a:latin typeface="Calibri" panose="020F0502020204030204" pitchFamily="34" charset="0"/>
              <a:cs typeface="Calibri" panose="020F0502020204030204" pitchFamily="34" charset="0"/>
            </a:endParaRPr>
          </a:p>
          <a:p>
            <a:pPr marL="4763" indent="0">
              <a:lnSpc>
                <a:spcPct val="100000"/>
              </a:lnSpc>
              <a:buNone/>
            </a:pPr>
            <a:endParaRPr lang="nl-NL" dirty="0">
              <a:latin typeface="Calibri" panose="020F0502020204030204" pitchFamily="34" charset="0"/>
              <a:cs typeface="Calibri" panose="020F0502020204030204" pitchFamily="34" charset="0"/>
            </a:endParaRPr>
          </a:p>
          <a:p>
            <a:pPr marL="4763" indent="0">
              <a:lnSpc>
                <a:spcPct val="100000"/>
              </a:lnSpc>
              <a:buNone/>
            </a:pPr>
            <a:endParaRPr lang="nl-NL" dirty="0">
              <a:effectLst/>
              <a:latin typeface="Calibri" panose="020F0502020204030204" pitchFamily="34" charset="0"/>
              <a:cs typeface="Calibri" panose="020F0502020204030204" pitchFamily="34" charset="0"/>
            </a:endParaRPr>
          </a:p>
          <a:p>
            <a:pPr marL="4763" indent="0">
              <a:lnSpc>
                <a:spcPct val="100000"/>
              </a:lnSpc>
              <a:buNone/>
            </a:pPr>
            <a:endParaRPr lang="nl-NL" dirty="0">
              <a:latin typeface="Calibri" panose="020F0502020204030204" pitchFamily="34" charset="0"/>
              <a:cs typeface="Calibri" panose="020F0502020204030204" pitchFamily="34" charset="0"/>
            </a:endParaRPr>
          </a:p>
          <a:p>
            <a:pPr marL="711200" indent="-711200">
              <a:lnSpc>
                <a:spcPct val="100000"/>
              </a:lnSpc>
              <a:buNone/>
            </a:pPr>
            <a:endParaRPr lang="nl-NL" sz="1800" dirty="0">
              <a:effectLst/>
              <a:latin typeface="Calibri" panose="020F0502020204030204" pitchFamily="34" charset="0"/>
              <a:cs typeface="Calibri" panose="020F0502020204030204" pitchFamily="34" charset="0"/>
            </a:endParaRPr>
          </a:p>
          <a:p>
            <a:pPr marL="0" indent="0">
              <a:lnSpc>
                <a:spcPct val="100000"/>
              </a:lnSpc>
              <a:buNone/>
            </a:pPr>
            <a:r>
              <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Terug naar Opdracht 9: stel hypothesen op</a:t>
            </a:r>
            <a:endParaRPr lang="nl-NL" dirty="0">
              <a:solidFill>
                <a:srgbClr val="0070C0"/>
              </a:solidFill>
              <a:latin typeface="Calibri" panose="020F0502020204030204" pitchFamily="34" charset="0"/>
              <a:cs typeface="Calibri" panose="020F0502020204030204" pitchFamily="34" charset="0"/>
            </a:endParaRPr>
          </a:p>
          <a:p>
            <a:pPr marL="711200" indent="-711200">
              <a:lnSpc>
                <a:spcPct val="100000"/>
              </a:lnSpc>
              <a:buNone/>
            </a:pPr>
            <a:endParaRPr lang="nl-NL" dirty="0">
              <a:solidFill>
                <a:srgbClr val="0070C0"/>
              </a:solidFill>
            </a:endParaRPr>
          </a:p>
          <a:p>
            <a:pPr marL="711200" indent="-711200">
              <a:lnSpc>
                <a:spcPct val="100000"/>
              </a:lnSpc>
              <a:buNone/>
            </a:pPr>
            <a:endParaRPr lang="nl-NL" dirty="0"/>
          </a:p>
          <a:p>
            <a:pPr marL="711200" indent="-711200">
              <a:lnSpc>
                <a:spcPct val="100000"/>
              </a:lnSpc>
              <a:buNone/>
            </a:pPr>
            <a:endParaRPr lang="nl-NL" dirty="0"/>
          </a:p>
          <a:p>
            <a:pPr marL="0" indent="0">
              <a:lnSpc>
                <a:spcPct val="100000"/>
              </a:lnSpc>
              <a:buNone/>
            </a:pPr>
            <a:endParaRPr lang="nl-NL" dirty="0">
              <a:solidFill>
                <a:srgbClr val="0070C0"/>
              </a:solidFill>
              <a:latin typeface="Arial" panose="020B0604020202020204" pitchFamily="34" charset="0"/>
              <a:cs typeface="Arial" panose="020B0604020202020204" pitchFamily="34" charset="0"/>
            </a:endParaRPr>
          </a:p>
        </p:txBody>
      </p:sp>
      <p:pic>
        <p:nvPicPr>
          <p:cNvPr id="10" name="Graphic 9">
            <a:hlinkClick r:id="" action="ppaction://hlinkshowjump?jump=nextslide"/>
            <a:extLst>
              <a:ext uri="{FF2B5EF4-FFF2-40B4-BE49-F238E27FC236}">
                <a16:creationId xmlns:a16="http://schemas.microsoft.com/office/drawing/2014/main" id="{9CFC80A0-9258-D970-7D60-4E8165E11DB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684001" y="6364827"/>
            <a:ext cx="304800" cy="304800"/>
          </a:xfrm>
          <a:prstGeom prst="rect">
            <a:avLst/>
          </a:prstGeom>
        </p:spPr>
      </p:pic>
      <p:pic>
        <p:nvPicPr>
          <p:cNvPr id="6" name="Afbeelding 5">
            <a:hlinkClick r:id="rId7" action="ppaction://hlinksldjump"/>
            <a:extLst>
              <a:ext uri="{FF2B5EF4-FFF2-40B4-BE49-F238E27FC236}">
                <a16:creationId xmlns:a16="http://schemas.microsoft.com/office/drawing/2014/main" id="{FA1858C3-F7B0-C01B-9189-BAF4A4ECB0BF}"/>
              </a:ext>
            </a:extLst>
          </p:cNvPr>
          <p:cNvPicPr>
            <a:picLocks noChangeAspect="1"/>
          </p:cNvPicPr>
          <p:nvPr/>
        </p:nvPicPr>
        <p:blipFill>
          <a:blip r:embed="rId8"/>
          <a:stretch>
            <a:fillRect/>
          </a:stretch>
        </p:blipFill>
        <p:spPr>
          <a:xfrm>
            <a:off x="1814173" y="6336180"/>
            <a:ext cx="331680" cy="331680"/>
          </a:xfrm>
          <a:prstGeom prst="rect">
            <a:avLst/>
          </a:prstGeom>
        </p:spPr>
      </p:pic>
      <p:pic>
        <p:nvPicPr>
          <p:cNvPr id="11" name="Afbeelding 10">
            <a:hlinkClick r:id="rId9" action="ppaction://hlinksldjump"/>
            <a:extLst>
              <a:ext uri="{FF2B5EF4-FFF2-40B4-BE49-F238E27FC236}">
                <a16:creationId xmlns:a16="http://schemas.microsoft.com/office/drawing/2014/main" id="{5151EE0C-23D7-5D80-DE79-F1E18E746032}"/>
              </a:ext>
            </a:extLst>
          </p:cNvPr>
          <p:cNvPicPr>
            <a:picLocks noChangeAspect="1"/>
          </p:cNvPicPr>
          <p:nvPr/>
        </p:nvPicPr>
        <p:blipFill>
          <a:blip r:embed="rId10"/>
          <a:stretch>
            <a:fillRect/>
          </a:stretch>
        </p:blipFill>
        <p:spPr>
          <a:xfrm>
            <a:off x="2200186" y="6331225"/>
            <a:ext cx="361656" cy="350084"/>
          </a:xfrm>
          <a:prstGeom prst="rect">
            <a:avLst/>
          </a:prstGeom>
        </p:spPr>
      </p:pic>
      <p:pic>
        <p:nvPicPr>
          <p:cNvPr id="15" name="Afbeelding 14">
            <a:hlinkClick r:id="rId11" action="ppaction://hlinksldjump"/>
            <a:extLst>
              <a:ext uri="{FF2B5EF4-FFF2-40B4-BE49-F238E27FC236}">
                <a16:creationId xmlns:a16="http://schemas.microsoft.com/office/drawing/2014/main" id="{404139F3-73D4-9243-F8C4-19A3B1FD7DE6}"/>
              </a:ext>
            </a:extLst>
          </p:cNvPr>
          <p:cNvPicPr>
            <a:picLocks noChangeAspect="1"/>
          </p:cNvPicPr>
          <p:nvPr/>
        </p:nvPicPr>
        <p:blipFill>
          <a:blip r:embed="rId12"/>
          <a:stretch>
            <a:fillRect/>
          </a:stretch>
        </p:blipFill>
        <p:spPr>
          <a:xfrm flipH="1">
            <a:off x="2624687"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E79465AE-E3D8-78C3-C389-6147C618C382}"/>
              </a:ext>
            </a:extLst>
          </p:cNvPr>
          <p:cNvPicPr>
            <a:picLocks noChangeAspect="1"/>
          </p:cNvPicPr>
          <p:nvPr/>
        </p:nvPicPr>
        <p:blipFill>
          <a:blip r:embed="rId14"/>
          <a:stretch>
            <a:fillRect/>
          </a:stretch>
        </p:blipFill>
        <p:spPr>
          <a:xfrm flipH="1">
            <a:off x="3024195" y="6337948"/>
            <a:ext cx="331679" cy="331679"/>
          </a:xfrm>
          <a:prstGeom prst="rect">
            <a:avLst/>
          </a:prstGeom>
        </p:spPr>
      </p:pic>
      <p:pic>
        <p:nvPicPr>
          <p:cNvPr id="17" name="Afbeelding 16">
            <a:hlinkClick r:id="rId15" action="ppaction://hlinksldjump"/>
            <a:extLst>
              <a:ext uri="{FF2B5EF4-FFF2-40B4-BE49-F238E27FC236}">
                <a16:creationId xmlns:a16="http://schemas.microsoft.com/office/drawing/2014/main" id="{7D62C809-E85C-C352-4267-E79F3E5FD3A7}"/>
              </a:ext>
            </a:extLst>
          </p:cNvPr>
          <p:cNvPicPr>
            <a:picLocks noChangeAspect="1"/>
          </p:cNvPicPr>
          <p:nvPr/>
        </p:nvPicPr>
        <p:blipFill>
          <a:blip r:embed="rId16"/>
          <a:stretch>
            <a:fillRect/>
          </a:stretch>
        </p:blipFill>
        <p:spPr>
          <a:xfrm flipH="1">
            <a:off x="3421749" y="6321405"/>
            <a:ext cx="361654" cy="361654"/>
          </a:xfrm>
          <a:prstGeom prst="rect">
            <a:avLst/>
          </a:prstGeom>
        </p:spPr>
      </p:pic>
      <p:pic>
        <p:nvPicPr>
          <p:cNvPr id="18" name="Afbeelding 17" descr="Afbeelding met tekst, logo, schermopname, ontwerp&#10;&#10;Automatisch gegenereerde beschrijving">
            <a:hlinkClick r:id="rId17" action="ppaction://hlinksldjump"/>
            <a:extLst>
              <a:ext uri="{FF2B5EF4-FFF2-40B4-BE49-F238E27FC236}">
                <a16:creationId xmlns:a16="http://schemas.microsoft.com/office/drawing/2014/main" id="{21370F18-3334-3A70-4F56-04CB569986F9}"/>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21" name="Afbeelding 20" descr="Afbeelding met tekst, logo, Graphics, Lettertype&#10;&#10;Automatisch gegenereerde beschrijving">
            <a:hlinkClick r:id="rId19" action="ppaction://hlinksldjump"/>
            <a:extLst>
              <a:ext uri="{FF2B5EF4-FFF2-40B4-BE49-F238E27FC236}">
                <a16:creationId xmlns:a16="http://schemas.microsoft.com/office/drawing/2014/main" id="{25855E06-B5A0-26BE-A021-154CB598E823}"/>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22" name="Afbeelding 21">
            <a:hlinkClick r:id="rId21" action="ppaction://hlinksldjump"/>
            <a:extLst>
              <a:ext uri="{FF2B5EF4-FFF2-40B4-BE49-F238E27FC236}">
                <a16:creationId xmlns:a16="http://schemas.microsoft.com/office/drawing/2014/main" id="{E233B5A6-2F47-078E-56EE-675EC94EE3BB}"/>
              </a:ext>
            </a:extLst>
          </p:cNvPr>
          <p:cNvPicPr>
            <a:picLocks noChangeAspect="1"/>
          </p:cNvPicPr>
          <p:nvPr/>
        </p:nvPicPr>
        <p:blipFill>
          <a:blip r:embed="rId22"/>
          <a:stretch>
            <a:fillRect/>
          </a:stretch>
        </p:blipFill>
        <p:spPr>
          <a:xfrm>
            <a:off x="1421440" y="6343395"/>
            <a:ext cx="331680" cy="326373"/>
          </a:xfrm>
          <a:prstGeom prst="rect">
            <a:avLst/>
          </a:prstGeom>
        </p:spPr>
      </p:pic>
      <p:pic>
        <p:nvPicPr>
          <p:cNvPr id="23" name="Afbeelding 22">
            <a:hlinkClick r:id="rId23" action="ppaction://hlinksldjump"/>
            <a:extLst>
              <a:ext uri="{FF2B5EF4-FFF2-40B4-BE49-F238E27FC236}">
                <a16:creationId xmlns:a16="http://schemas.microsoft.com/office/drawing/2014/main" id="{C969AF6D-878F-EC66-4020-282B72F7CFE0}"/>
              </a:ext>
            </a:extLst>
          </p:cNvPr>
          <p:cNvPicPr>
            <a:picLocks noChangeAspect="1"/>
          </p:cNvPicPr>
          <p:nvPr/>
        </p:nvPicPr>
        <p:blipFill>
          <a:blip r:embed="rId24"/>
          <a:stretch>
            <a:fillRect/>
          </a:stretch>
        </p:blipFill>
        <p:spPr>
          <a:xfrm flipH="1">
            <a:off x="634022" y="6341577"/>
            <a:ext cx="325344" cy="329489"/>
          </a:xfrm>
          <a:prstGeom prst="rect">
            <a:avLst/>
          </a:prstGeom>
        </p:spPr>
      </p:pic>
      <p:pic>
        <p:nvPicPr>
          <p:cNvPr id="3" name="Afbeelding 2">
            <a:extLst>
              <a:ext uri="{FF2B5EF4-FFF2-40B4-BE49-F238E27FC236}">
                <a16:creationId xmlns:a16="http://schemas.microsoft.com/office/drawing/2014/main" id="{6C433692-8A30-F81F-C0C6-3D9235672663}"/>
              </a:ext>
            </a:extLst>
          </p:cNvPr>
          <p:cNvPicPr>
            <a:picLocks noChangeAspect="1"/>
          </p:cNvPicPr>
          <p:nvPr/>
        </p:nvPicPr>
        <p:blipFill>
          <a:blip r:embed="rId25"/>
          <a:stretch>
            <a:fillRect/>
          </a:stretch>
        </p:blipFill>
        <p:spPr>
          <a:xfrm>
            <a:off x="838201" y="1982394"/>
            <a:ext cx="385630" cy="346455"/>
          </a:xfrm>
          <a:prstGeom prst="rect">
            <a:avLst/>
          </a:prstGeom>
        </p:spPr>
      </p:pic>
      <p:sp>
        <p:nvSpPr>
          <p:cNvPr id="7" name="Tekstvak 6">
            <a:extLst>
              <a:ext uri="{FF2B5EF4-FFF2-40B4-BE49-F238E27FC236}">
                <a16:creationId xmlns:a16="http://schemas.microsoft.com/office/drawing/2014/main" id="{887F412C-EBEA-44CF-C381-A8A026C0918E}"/>
              </a:ext>
            </a:extLst>
          </p:cNvPr>
          <p:cNvSpPr txBox="1"/>
          <p:nvPr/>
        </p:nvSpPr>
        <p:spPr>
          <a:xfrm>
            <a:off x="1159107" y="1959517"/>
            <a:ext cx="7416800" cy="369332"/>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Mijn onderzoeksvraag - </a:t>
            </a:r>
            <a:r>
              <a:rPr lang="nl-NL" dirty="0" err="1">
                <a:solidFill>
                  <a:srgbClr val="007250"/>
                </a:solidFill>
                <a:latin typeface="Calibri" panose="020F0502020204030204" pitchFamily="34" charset="0"/>
                <a:cs typeface="Calibri" panose="020F0502020204030204" pitchFamily="34" charset="0"/>
              </a:rPr>
              <a:t>Formulier.docx</a:t>
            </a:r>
            <a:endParaRPr lang="nl-NL" dirty="0"/>
          </a:p>
        </p:txBody>
      </p:sp>
    </p:spTree>
    <p:extLst>
      <p:ext uri="{BB962C8B-B14F-4D97-AF65-F5344CB8AC3E}">
        <p14:creationId xmlns:p14="http://schemas.microsoft.com/office/powerpoint/2010/main" val="50553061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37523" y="349117"/>
            <a:ext cx="9420227" cy="507560"/>
          </a:xfrm>
        </p:spPr>
        <p:txBody>
          <a:bodyPr/>
          <a:lstStyle/>
          <a:p>
            <a:r>
              <a:rPr lang="nl-NL" dirty="0">
                <a:latin typeface="Calibri" panose="020F0502020204030204" pitchFamily="34" charset="0"/>
                <a:cs typeface="Calibri" panose="020F0502020204030204" pitchFamily="34" charset="0"/>
              </a:rPr>
              <a:t>Opdracht 9b: controleer hypothesen</a:t>
            </a:r>
          </a:p>
        </p:txBody>
      </p:sp>
      <p:pic>
        <p:nvPicPr>
          <p:cNvPr id="4" name="Afbeelding 3">
            <a:extLst>
              <a:ext uri="{FF2B5EF4-FFF2-40B4-BE49-F238E27FC236}">
                <a16:creationId xmlns:a16="http://schemas.microsoft.com/office/drawing/2014/main" id="{9846C477-F31F-4118-0E1B-4E83CFDFFE2E}"/>
              </a:ext>
            </a:extLst>
          </p:cNvPr>
          <p:cNvPicPr>
            <a:picLocks noChangeAspect="1"/>
          </p:cNvPicPr>
          <p:nvPr/>
        </p:nvPicPr>
        <p:blipFill>
          <a:blip r:embed="rId3"/>
          <a:stretch>
            <a:fillRect/>
          </a:stretch>
        </p:blipFill>
        <p:spPr>
          <a:xfrm>
            <a:off x="838199" y="2282"/>
            <a:ext cx="1152604" cy="1201230"/>
          </a:xfrm>
          <a:prstGeom prst="rect">
            <a:avLst/>
          </a:prstGeom>
        </p:spPr>
      </p:pic>
      <p:sp>
        <p:nvSpPr>
          <p:cNvPr id="13" name="Tijdelijke aanduiding voor inhoud 2">
            <a:extLst>
              <a:ext uri="{FF2B5EF4-FFF2-40B4-BE49-F238E27FC236}">
                <a16:creationId xmlns:a16="http://schemas.microsoft.com/office/drawing/2014/main" id="{066D5EBC-C71D-F590-490D-D3CD14E5AE95}"/>
              </a:ext>
            </a:extLst>
          </p:cNvPr>
          <p:cNvSpPr>
            <a:spLocks noGrp="1"/>
          </p:cNvSpPr>
          <p:nvPr>
            <p:ph idx="1"/>
          </p:nvPr>
        </p:nvSpPr>
        <p:spPr>
          <a:xfrm>
            <a:off x="838201" y="1420754"/>
            <a:ext cx="8482579" cy="4243445"/>
          </a:xfrm>
        </p:spPr>
        <p:txBody>
          <a:bodyPr/>
          <a:lstStyle/>
          <a:p>
            <a:pPr marL="0" indent="0">
              <a:buNone/>
            </a:pPr>
            <a:r>
              <a:rPr lang="nl-NL" sz="1800" dirty="0">
                <a:effectLst/>
                <a:latin typeface="Calibri" panose="020F0502020204030204" pitchFamily="34" charset="0"/>
                <a:cs typeface="Calibri" panose="020F0502020204030204" pitchFamily="34" charset="0"/>
              </a:rPr>
              <a:t>Vink af: </a:t>
            </a:r>
            <a:endParaRPr lang="nl-NL" dirty="0">
              <a:latin typeface="Calibri" panose="020F0502020204030204" pitchFamily="34" charset="0"/>
              <a:cs typeface="Calibri" panose="020F0502020204030204" pitchFamily="34" charset="0"/>
            </a:endParaRPr>
          </a:p>
          <a:p>
            <a:pPr marL="271463" indent="-266700">
              <a:lnSpc>
                <a:spcPct val="100000"/>
              </a:lnSpc>
              <a:buFont typeface="Wingdings" pitchFamily="2" charset="2"/>
              <a:buChar char="q"/>
            </a:pPr>
            <a:r>
              <a:rPr lang="nl-NL" sz="1800" dirty="0">
                <a:effectLst/>
                <a:latin typeface="Calibri" panose="020F0502020204030204" pitchFamily="34" charset="0"/>
                <a:cs typeface="Calibri" panose="020F0502020204030204" pitchFamily="34" charset="0"/>
              </a:rPr>
              <a:t>Als je deelvragen hebt opgesteld, noteer je voor elke deelvraag een hypothese. De hypothese formuleer je dan niet voor de hoofdvraag. Als je alleen een hoofdvraag hebt, noteer je alleen een hypothese voor de hoofdvraag.</a:t>
            </a:r>
          </a:p>
          <a:p>
            <a:pPr marL="271463" indent="-266700">
              <a:lnSpc>
                <a:spcPct val="100000"/>
              </a:lnSpc>
              <a:buFont typeface="Wingdings" pitchFamily="2" charset="2"/>
              <a:buChar char="q"/>
            </a:pPr>
            <a:r>
              <a:rPr lang="nl-NL" sz="1800" dirty="0">
                <a:effectLst/>
                <a:latin typeface="Calibri" panose="020F0502020204030204" pitchFamily="34" charset="0"/>
                <a:cs typeface="Calibri" panose="020F0502020204030204" pitchFamily="34" charset="0"/>
              </a:rPr>
              <a:t>De hypothese geeft een antwoord op de onderzoeksvraag. </a:t>
            </a:r>
            <a:endParaRPr lang="nl-NL" dirty="0">
              <a:latin typeface="Calibri" panose="020F0502020204030204" pitchFamily="34" charset="0"/>
              <a:cs typeface="Calibri" panose="020F0502020204030204" pitchFamily="34" charset="0"/>
            </a:endParaRPr>
          </a:p>
          <a:p>
            <a:pPr marL="271463" indent="-266700">
              <a:lnSpc>
                <a:spcPct val="100000"/>
              </a:lnSpc>
              <a:buFont typeface="Wingdings" pitchFamily="2" charset="2"/>
              <a:buChar char="q"/>
            </a:pPr>
            <a:r>
              <a:rPr lang="nl-NL" sz="1800" dirty="0">
                <a:effectLst/>
                <a:latin typeface="Calibri" panose="020F0502020204030204" pitchFamily="34" charset="0"/>
                <a:cs typeface="Calibri" panose="020F0502020204030204" pitchFamily="34" charset="0"/>
              </a:rPr>
              <a:t>De hypothese is precies geformuleerd (met details, niet vaag)</a:t>
            </a:r>
          </a:p>
          <a:p>
            <a:pPr marL="271463" indent="-266700">
              <a:lnSpc>
                <a:spcPct val="100000"/>
              </a:lnSpc>
              <a:buFont typeface="Wingdings" pitchFamily="2" charset="2"/>
              <a:buChar char="q"/>
            </a:pPr>
            <a:r>
              <a:rPr lang="nl-NL" sz="1800" dirty="0">
                <a:effectLst/>
                <a:latin typeface="Calibri" panose="020F0502020204030204" pitchFamily="34" charset="0"/>
                <a:cs typeface="Calibri" panose="020F0502020204030204" pitchFamily="34" charset="0"/>
              </a:rPr>
              <a:t>De hypothese is geformuleerd in de vorm van een stelling. In de hypothese komen geen subjectieve woorden voor, zoals ‘Ik denk dat...’. </a:t>
            </a:r>
            <a:endParaRPr lang="nl-NL" dirty="0">
              <a:latin typeface="Calibri" panose="020F0502020204030204" pitchFamily="34" charset="0"/>
              <a:cs typeface="Calibri" panose="020F0502020204030204" pitchFamily="34" charset="0"/>
            </a:endParaRPr>
          </a:p>
          <a:p>
            <a:pPr marL="4763" indent="0">
              <a:lnSpc>
                <a:spcPct val="100000"/>
              </a:lnSpc>
              <a:buNone/>
            </a:pPr>
            <a:br>
              <a:rPr lang="nl-NL" sz="1800" dirty="0">
                <a:effectLst/>
                <a:latin typeface="Calibri" panose="020F0502020204030204" pitchFamily="34" charset="0"/>
                <a:cs typeface="Calibri" panose="020F0502020204030204" pitchFamily="34" charset="0"/>
              </a:rPr>
            </a:br>
            <a:endParaRPr lang="nl-NL" sz="1800" dirty="0">
              <a:effectLst/>
              <a:latin typeface="Calibri" panose="020F0502020204030204" pitchFamily="34" charset="0"/>
              <a:cs typeface="Calibri" panose="020F0502020204030204" pitchFamily="34" charset="0"/>
            </a:endParaRPr>
          </a:p>
          <a:p>
            <a:pPr marL="0" indent="0">
              <a:lnSpc>
                <a:spcPct val="100000"/>
              </a:lnSpc>
              <a:buNone/>
            </a:pPr>
            <a:endPar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endParaRPr>
          </a:p>
          <a:p>
            <a:pPr marL="0" indent="0">
              <a:lnSpc>
                <a:spcPct val="100000"/>
              </a:lnSpc>
              <a:buNone/>
            </a:pPr>
            <a:endPar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endParaRPr>
          </a:p>
          <a:p>
            <a:pPr marL="0" indent="0">
              <a:lnSpc>
                <a:spcPct val="100000"/>
              </a:lnSpc>
              <a:buNone/>
            </a:pPr>
            <a:r>
              <a:rPr lang="nl-NL" dirty="0">
                <a:solidFill>
                  <a:srgbClr val="0070C0"/>
                </a:solidFill>
                <a:latin typeface="Calibri" panose="020F0502020204030204" pitchFamily="34" charset="0"/>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Terug naar Opdracht 9: stel hypothesen op</a:t>
            </a:r>
            <a:endParaRPr lang="nl-NL" dirty="0">
              <a:solidFill>
                <a:srgbClr val="0070C0"/>
              </a:solidFill>
              <a:latin typeface="Calibri" panose="020F0502020204030204" pitchFamily="34" charset="0"/>
              <a:cs typeface="Calibri" panose="020F0502020204030204" pitchFamily="34" charset="0"/>
            </a:endParaRPr>
          </a:p>
          <a:p>
            <a:pPr marL="711200" indent="-711200">
              <a:lnSpc>
                <a:spcPct val="100000"/>
              </a:lnSpc>
              <a:buNone/>
            </a:pPr>
            <a:endParaRPr lang="nl-NL" dirty="0">
              <a:solidFill>
                <a:srgbClr val="0070C0"/>
              </a:solidFill>
            </a:endParaRPr>
          </a:p>
          <a:p>
            <a:pPr marL="711200" indent="-711200">
              <a:lnSpc>
                <a:spcPct val="100000"/>
              </a:lnSpc>
              <a:buNone/>
            </a:pPr>
            <a:endParaRPr lang="nl-NL" dirty="0"/>
          </a:p>
          <a:p>
            <a:pPr marL="711200" indent="-711200">
              <a:lnSpc>
                <a:spcPct val="100000"/>
              </a:lnSpc>
              <a:buNone/>
            </a:pPr>
            <a:endParaRPr lang="nl-NL" dirty="0"/>
          </a:p>
          <a:p>
            <a:pPr marL="0" indent="0">
              <a:lnSpc>
                <a:spcPct val="100000"/>
              </a:lnSpc>
              <a:buNone/>
            </a:pPr>
            <a:endParaRPr lang="nl-NL" dirty="0">
              <a:solidFill>
                <a:srgbClr val="0070C0"/>
              </a:solidFill>
              <a:latin typeface="Arial" panose="020B0604020202020204" pitchFamily="34" charset="0"/>
              <a:cs typeface="Arial" panose="020B0604020202020204" pitchFamily="34" charset="0"/>
            </a:endParaRPr>
          </a:p>
        </p:txBody>
      </p:sp>
      <p:pic>
        <p:nvPicPr>
          <p:cNvPr id="5" name="Afbeelding 4">
            <a:hlinkClick r:id="rId5" action="ppaction://hlinksldjump"/>
            <a:extLst>
              <a:ext uri="{FF2B5EF4-FFF2-40B4-BE49-F238E27FC236}">
                <a16:creationId xmlns:a16="http://schemas.microsoft.com/office/drawing/2014/main" id="{8217B462-4562-AF1A-ABC6-E19B8831B909}"/>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6" name="Afbeelding 5">
            <a:hlinkClick r:id="rId7" action="ppaction://hlinksldjump"/>
            <a:extLst>
              <a:ext uri="{FF2B5EF4-FFF2-40B4-BE49-F238E27FC236}">
                <a16:creationId xmlns:a16="http://schemas.microsoft.com/office/drawing/2014/main" id="{738BD066-E7AC-F4C3-D83B-71C919CCACAF}"/>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0" name="Afbeelding 9">
            <a:hlinkClick r:id="rId9" action="ppaction://hlinksldjump"/>
            <a:extLst>
              <a:ext uri="{FF2B5EF4-FFF2-40B4-BE49-F238E27FC236}">
                <a16:creationId xmlns:a16="http://schemas.microsoft.com/office/drawing/2014/main" id="{1D733F2E-94CF-0EAD-F977-940E881FF83E}"/>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1" name="Afbeelding 10">
            <a:hlinkClick r:id="rId11" action="ppaction://hlinksldjump"/>
            <a:extLst>
              <a:ext uri="{FF2B5EF4-FFF2-40B4-BE49-F238E27FC236}">
                <a16:creationId xmlns:a16="http://schemas.microsoft.com/office/drawing/2014/main" id="{F360F056-4F3B-C43D-066B-64CCDE54D4C1}"/>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5" name="Afbeelding 14">
            <a:hlinkClick r:id="rId13" action="ppaction://hlinksldjump"/>
            <a:extLst>
              <a:ext uri="{FF2B5EF4-FFF2-40B4-BE49-F238E27FC236}">
                <a16:creationId xmlns:a16="http://schemas.microsoft.com/office/drawing/2014/main" id="{A9A2B844-1860-7190-DE60-C1AAF61343E5}"/>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6" name="Afbeelding 15" descr="Afbeelding met tekst, logo, schermopname, ontwerp&#10;&#10;Automatisch gegenereerde beschrijving">
            <a:hlinkClick r:id="rId15" action="ppaction://hlinksldjump"/>
            <a:extLst>
              <a:ext uri="{FF2B5EF4-FFF2-40B4-BE49-F238E27FC236}">
                <a16:creationId xmlns:a16="http://schemas.microsoft.com/office/drawing/2014/main" id="{863EA61C-A3E2-32B2-D11F-54AA1D395A48}"/>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7" name="Afbeelding 16" descr="Afbeelding met tekst, logo, Graphics, Lettertype&#10;&#10;Automatisch gegenereerde beschrijving">
            <a:hlinkClick r:id="rId17" action="ppaction://hlinksldjump"/>
            <a:extLst>
              <a:ext uri="{FF2B5EF4-FFF2-40B4-BE49-F238E27FC236}">
                <a16:creationId xmlns:a16="http://schemas.microsoft.com/office/drawing/2014/main" id="{48B2A7CA-86E7-E14D-D4BB-5F1BC67C9EE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8" name="Afbeelding 17">
            <a:hlinkClick r:id="rId19" action="ppaction://hlinksldjump"/>
            <a:extLst>
              <a:ext uri="{FF2B5EF4-FFF2-40B4-BE49-F238E27FC236}">
                <a16:creationId xmlns:a16="http://schemas.microsoft.com/office/drawing/2014/main" id="{C8C0D0F3-EA5C-B3ED-D133-209F50A028E2}"/>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1" name="Afbeelding 20">
            <a:hlinkClick r:id="rId21" action="ppaction://hlinksldjump"/>
            <a:extLst>
              <a:ext uri="{FF2B5EF4-FFF2-40B4-BE49-F238E27FC236}">
                <a16:creationId xmlns:a16="http://schemas.microsoft.com/office/drawing/2014/main" id="{1FFC9BB8-C061-B49B-63F2-E31DE1865BF4}"/>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22" name="Graphic 21">
            <a:hlinkClick r:id="" action="ppaction://hlinkshowjump?jump=previousslide"/>
            <a:extLst>
              <a:ext uri="{FF2B5EF4-FFF2-40B4-BE49-F238E27FC236}">
                <a16:creationId xmlns:a16="http://schemas.microsoft.com/office/drawing/2014/main" id="{FC97FB8A-3DF8-4D27-D426-83FF1570EFD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rot="10800000">
            <a:off x="203199" y="6356352"/>
            <a:ext cx="304800" cy="304800"/>
          </a:xfrm>
          <a:prstGeom prst="rect">
            <a:avLst/>
          </a:prstGeom>
        </p:spPr>
      </p:pic>
      <p:sp>
        <p:nvSpPr>
          <p:cNvPr id="3" name="Tekstvak 2">
            <a:extLst>
              <a:ext uri="{FF2B5EF4-FFF2-40B4-BE49-F238E27FC236}">
                <a16:creationId xmlns:a16="http://schemas.microsoft.com/office/drawing/2014/main" id="{9E8D1827-EA39-BD35-68E8-073AD5DB1726}"/>
              </a:ext>
            </a:extLst>
          </p:cNvPr>
          <p:cNvSpPr txBox="1"/>
          <p:nvPr/>
        </p:nvSpPr>
        <p:spPr>
          <a:xfrm>
            <a:off x="746931" y="5122896"/>
            <a:ext cx="7416800" cy="369332"/>
          </a:xfrm>
          <a:prstGeom prst="rect">
            <a:avLst/>
          </a:prstGeom>
          <a:noFill/>
        </p:spPr>
        <p:txBody>
          <a:bodyPr wrap="square">
            <a:spAutoFit/>
          </a:bodyPr>
          <a:lstStyle/>
          <a:p>
            <a:pPr marL="711200" indent="-711200"/>
            <a:r>
              <a:rPr lang="nl-NL" dirty="0">
                <a:solidFill>
                  <a:srgbClr val="0070C0"/>
                </a:solidFill>
                <a:latin typeface="Calibri" panose="020F0502020204030204" pitchFamily="34" charset="0"/>
                <a:cs typeface="Calibri" panose="020F0502020204030204" pitchFamily="34" charset="0"/>
                <a:hlinkClick r:id="rId7" action="ppaction://hlinksldjump">
                  <a:extLst>
                    <a:ext uri="{A12FA001-AC4F-418D-AE19-62706E023703}">
                      <ahyp:hlinkClr xmlns:ahyp="http://schemas.microsoft.com/office/drawing/2018/hyperlinkcolor" val="tx"/>
                    </a:ext>
                  </a:extLst>
                </a:hlinkClick>
              </a:rPr>
              <a:t>Ga door naar de volgende fase: Onderzoek opzetten</a:t>
            </a:r>
            <a:endParaRPr lang="nl-NL" dirty="0">
              <a:solidFill>
                <a:srgbClr val="0070C0"/>
              </a:solidFill>
              <a:latin typeface="Calibri" panose="020F0502020204030204" pitchFamily="34" charset="0"/>
              <a:cs typeface="Calibri" panose="020F0502020204030204" pitchFamily="34" charset="0"/>
            </a:endParaRPr>
          </a:p>
        </p:txBody>
      </p:sp>
      <p:pic>
        <p:nvPicPr>
          <p:cNvPr id="7" name="Afbeelding 6">
            <a:extLst>
              <a:ext uri="{FF2B5EF4-FFF2-40B4-BE49-F238E27FC236}">
                <a16:creationId xmlns:a16="http://schemas.microsoft.com/office/drawing/2014/main" id="{B2E8EA8B-525A-D314-7051-F9EEAAAA066B}"/>
              </a:ext>
            </a:extLst>
          </p:cNvPr>
          <p:cNvPicPr>
            <a:picLocks noChangeAspect="1"/>
          </p:cNvPicPr>
          <p:nvPr/>
        </p:nvPicPr>
        <p:blipFill>
          <a:blip r:embed="rId25"/>
          <a:stretch>
            <a:fillRect/>
          </a:stretch>
        </p:blipFill>
        <p:spPr>
          <a:xfrm>
            <a:off x="838201" y="4053784"/>
            <a:ext cx="385630" cy="346455"/>
          </a:xfrm>
          <a:prstGeom prst="rect">
            <a:avLst/>
          </a:prstGeom>
        </p:spPr>
      </p:pic>
      <p:sp>
        <p:nvSpPr>
          <p:cNvPr id="8" name="Tekstvak 7">
            <a:extLst>
              <a:ext uri="{FF2B5EF4-FFF2-40B4-BE49-F238E27FC236}">
                <a16:creationId xmlns:a16="http://schemas.microsoft.com/office/drawing/2014/main" id="{4F35CA2D-8644-0B44-6044-255D84C6EB64}"/>
              </a:ext>
            </a:extLst>
          </p:cNvPr>
          <p:cNvSpPr txBox="1"/>
          <p:nvPr/>
        </p:nvSpPr>
        <p:spPr>
          <a:xfrm>
            <a:off x="1159107" y="4030907"/>
            <a:ext cx="7416800" cy="369332"/>
          </a:xfrm>
          <a:prstGeom prst="rect">
            <a:avLst/>
          </a:prstGeom>
          <a:noFill/>
        </p:spPr>
        <p:txBody>
          <a:bodyPr wrap="square">
            <a:spAutoFit/>
          </a:bodyPr>
          <a:lstStyle/>
          <a:p>
            <a:r>
              <a:rPr lang="nl-NL" dirty="0">
                <a:latin typeface="Calibri" panose="020F0502020204030204" pitchFamily="34" charset="0"/>
                <a:cs typeface="Calibri" panose="020F0502020204030204" pitchFamily="34" charset="0"/>
              </a:rPr>
              <a:t> </a:t>
            </a:r>
            <a:r>
              <a:rPr lang="nl-NL" dirty="0">
                <a:solidFill>
                  <a:srgbClr val="007250"/>
                </a:solidFill>
                <a:latin typeface="Calibri" panose="020F0502020204030204" pitchFamily="34" charset="0"/>
                <a:cs typeface="Calibri" panose="020F0502020204030204" pitchFamily="34" charset="0"/>
              </a:rPr>
              <a:t>Mijn onderzoeksvraag - </a:t>
            </a:r>
            <a:r>
              <a:rPr lang="nl-NL" dirty="0" err="1">
                <a:solidFill>
                  <a:srgbClr val="007250"/>
                </a:solidFill>
                <a:latin typeface="Calibri" panose="020F0502020204030204" pitchFamily="34" charset="0"/>
                <a:cs typeface="Calibri" panose="020F0502020204030204" pitchFamily="34" charset="0"/>
              </a:rPr>
              <a:t>Formulier.docx</a:t>
            </a:r>
            <a:endParaRPr lang="nl-NL" dirty="0"/>
          </a:p>
        </p:txBody>
      </p:sp>
    </p:spTree>
    <p:extLst>
      <p:ext uri="{BB962C8B-B14F-4D97-AF65-F5344CB8AC3E}">
        <p14:creationId xmlns:p14="http://schemas.microsoft.com/office/powerpoint/2010/main" val="24228025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Verkennen – Wees nieuwsgierig</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‘Wees nieuwsgierig’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‘Verkennen’</a:t>
            </a:r>
          </a:p>
          <a:p>
            <a:pPr fontAlgn="auto">
              <a:lnSpc>
                <a:spcPct val="100000"/>
              </a:lnSpc>
            </a:pPr>
            <a:r>
              <a:rPr lang="nl-NL" dirty="0">
                <a:solidFill>
                  <a:srgbClr val="00B0F0"/>
                </a:solidFill>
                <a:latin typeface="MuseoSans"/>
              </a:rPr>
              <a:t>stelt vragen aan zichzelf en aan anderen over wat er al bekend is over het onderwerp.</a:t>
            </a:r>
          </a:p>
          <a:p>
            <a:pPr fontAlgn="auto">
              <a:lnSpc>
                <a:spcPct val="100000"/>
              </a:lnSpc>
            </a:pPr>
            <a:r>
              <a:rPr lang="nl-NL" dirty="0">
                <a:solidFill>
                  <a:srgbClr val="00B0F0"/>
                </a:solidFill>
                <a:latin typeface="MuseoSans"/>
              </a:rPr>
              <a:t>stelt meer nieuwsgierige vragen over datgene wat voor hem/haar nog niet bekend is.</a:t>
            </a:r>
          </a:p>
          <a:p>
            <a:pPr fontAlgn="auto">
              <a:lnSpc>
                <a:spcPct val="100000"/>
              </a:lnSpc>
            </a:pPr>
            <a:r>
              <a:rPr lang="nl-NL" dirty="0">
                <a:solidFill>
                  <a:srgbClr val="00B0F0"/>
                </a:solidFill>
                <a:latin typeface="MuseoSans"/>
              </a:rPr>
              <a:t>stelt een onderzoeksvraag op die gebaseerd is op de eigen nieuwsgierigheid. </a:t>
            </a:r>
          </a:p>
          <a:p>
            <a:pPr>
              <a:lnSpc>
                <a:spcPct val="100000"/>
              </a:lnSpc>
            </a:pPr>
            <a:endParaRPr lang="nl-NL" dirty="0">
              <a:solidFill>
                <a:srgbClr val="00B0F0"/>
              </a:solidFill>
              <a:effectLst/>
            </a:endParaRPr>
          </a:p>
          <a:p>
            <a:pPr marL="0" indent="0">
              <a:lnSpc>
                <a:spcPct val="100000"/>
              </a:lnSpc>
              <a:buNone/>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3" name="Afbeelding 2">
            <a:hlinkClick r:id="rId3"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4"/>
          <a:stretch>
            <a:fillRect/>
          </a:stretch>
        </p:blipFill>
        <p:spPr>
          <a:xfrm>
            <a:off x="1814173" y="6336180"/>
            <a:ext cx="331680" cy="331680"/>
          </a:xfrm>
          <a:prstGeom prst="rect">
            <a:avLst/>
          </a:prstGeom>
        </p:spPr>
      </p:pic>
      <p:pic>
        <p:nvPicPr>
          <p:cNvPr id="5" name="Afbeelding 4">
            <a:hlinkClick r:id="rId5"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6"/>
          <a:stretch>
            <a:fillRect/>
          </a:stretch>
        </p:blipFill>
        <p:spPr>
          <a:xfrm>
            <a:off x="2200186" y="6331225"/>
            <a:ext cx="361656" cy="350084"/>
          </a:xfrm>
          <a:prstGeom prst="rect">
            <a:avLst/>
          </a:prstGeom>
        </p:spPr>
      </p:pic>
      <p:pic>
        <p:nvPicPr>
          <p:cNvPr id="13" name="Afbeelding 12">
            <a:hlinkClick r:id="rId7"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8"/>
          <a:stretch>
            <a:fillRect/>
          </a:stretch>
        </p:blipFill>
        <p:spPr>
          <a:xfrm flipH="1">
            <a:off x="2624687" y="6337948"/>
            <a:ext cx="331679" cy="331679"/>
          </a:xfrm>
          <a:prstGeom prst="rect">
            <a:avLst/>
          </a:prstGeom>
        </p:spPr>
      </p:pic>
      <p:pic>
        <p:nvPicPr>
          <p:cNvPr id="15" name="Afbeelding 14">
            <a:hlinkClick r:id="rId9"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0"/>
          <a:stretch>
            <a:fillRect/>
          </a:stretch>
        </p:blipFill>
        <p:spPr>
          <a:xfrm flipH="1">
            <a:off x="3024195" y="6337948"/>
            <a:ext cx="331679" cy="331679"/>
          </a:xfrm>
          <a:prstGeom prst="rect">
            <a:avLst/>
          </a:prstGeom>
        </p:spPr>
      </p:pic>
      <p:pic>
        <p:nvPicPr>
          <p:cNvPr id="16" name="Afbeelding 15">
            <a:hlinkClick r:id="rId11"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2"/>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3"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5"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7"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18"/>
          <a:stretch>
            <a:fillRect/>
          </a:stretch>
        </p:blipFill>
        <p:spPr>
          <a:xfrm>
            <a:off x="1421440" y="6343395"/>
            <a:ext cx="331680" cy="326373"/>
          </a:xfrm>
          <a:prstGeom prst="rect">
            <a:avLst/>
          </a:prstGeom>
        </p:spPr>
      </p:pic>
      <p:pic>
        <p:nvPicPr>
          <p:cNvPr id="24" name="Afbeelding 23">
            <a:hlinkClick r:id="rId19"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0"/>
          <a:stretch>
            <a:fillRect/>
          </a:stretch>
        </p:blipFill>
        <p:spPr>
          <a:xfrm flipH="1">
            <a:off x="634022" y="6341577"/>
            <a:ext cx="325344" cy="329489"/>
          </a:xfrm>
          <a:prstGeom prst="rect">
            <a:avLst/>
          </a:prstGeom>
        </p:spPr>
      </p:pic>
      <p:pic>
        <p:nvPicPr>
          <p:cNvPr id="22" name="Afbeelding 21" descr="Afbeelding met Lettertype, logo, Graphics, symbool&#10;&#10;Automatisch gegenereerde beschrijving">
            <a:hlinkClick r:id="rId21" action="ppaction://hlinksldjump"/>
            <a:extLst>
              <a:ext uri="{FF2B5EF4-FFF2-40B4-BE49-F238E27FC236}">
                <a16:creationId xmlns:a16="http://schemas.microsoft.com/office/drawing/2014/main" id="{50B9520C-7B58-1A54-B919-255BB5BCF65C}"/>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10784389" y="80314"/>
            <a:ext cx="983745" cy="1135906"/>
          </a:xfrm>
          <a:prstGeom prst="rect">
            <a:avLst/>
          </a:prstGeom>
        </p:spPr>
      </p:pic>
      <p:sp>
        <p:nvSpPr>
          <p:cNvPr id="8" name="Tekstvak 7">
            <a:extLst>
              <a:ext uri="{FF2B5EF4-FFF2-40B4-BE49-F238E27FC236}">
                <a16:creationId xmlns:a16="http://schemas.microsoft.com/office/drawing/2014/main" id="{759291B8-DED4-0805-2BF7-8F6A039E4868}"/>
              </a:ext>
            </a:extLst>
          </p:cNvPr>
          <p:cNvSpPr txBox="1"/>
          <p:nvPr/>
        </p:nvSpPr>
        <p:spPr>
          <a:xfrm>
            <a:off x="9161733" y="6300125"/>
            <a:ext cx="2556588"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3" action="ppaction://hlinksldjump">
                  <a:extLst>
                    <a:ext uri="{A12FA001-AC4F-418D-AE19-62706E023703}">
                      <ahyp:hlinkClr xmlns:ahyp="http://schemas.microsoft.com/office/drawing/2018/hyperlinkcolor" val="tx"/>
                    </a:ext>
                  </a:extLst>
                </a:hlinkClick>
              </a:rPr>
              <a:t>Terug naar Verkennen</a:t>
            </a:r>
            <a:endParaRPr lang="nl-NL" dirty="0">
              <a:solidFill>
                <a:srgbClr val="0070C0"/>
              </a:solidFill>
              <a:latin typeface="MuseoSans"/>
            </a:endParaRPr>
          </a:p>
        </p:txBody>
      </p:sp>
      <p:pic>
        <p:nvPicPr>
          <p:cNvPr id="9" name="Afbeelding 8">
            <a:extLst>
              <a:ext uri="{FF2B5EF4-FFF2-40B4-BE49-F238E27FC236}">
                <a16:creationId xmlns:a16="http://schemas.microsoft.com/office/drawing/2014/main" id="{C7CB0D42-F908-4370-6435-A3998C9E38B7}"/>
              </a:ext>
            </a:extLst>
          </p:cNvPr>
          <p:cNvPicPr>
            <a:picLocks noChangeAspect="1"/>
          </p:cNvPicPr>
          <p:nvPr/>
        </p:nvPicPr>
        <p:blipFill>
          <a:blip r:embed="rId23"/>
          <a:stretch>
            <a:fillRect/>
          </a:stretch>
        </p:blipFill>
        <p:spPr>
          <a:xfrm>
            <a:off x="838199" y="2282"/>
            <a:ext cx="1152604" cy="1201230"/>
          </a:xfrm>
          <a:prstGeom prst="rect">
            <a:avLst/>
          </a:prstGeom>
        </p:spPr>
      </p:pic>
      <p:pic>
        <p:nvPicPr>
          <p:cNvPr id="4" name="Graphic 3">
            <a:hlinkClick r:id="" action="ppaction://hlinkshowjump?jump=nextslide"/>
            <a:extLst>
              <a:ext uri="{FF2B5EF4-FFF2-40B4-BE49-F238E27FC236}">
                <a16:creationId xmlns:a16="http://schemas.microsoft.com/office/drawing/2014/main" id="{51E9AA33-090D-ADAF-432F-1669C634161F}"/>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1684001" y="6364827"/>
            <a:ext cx="304800" cy="304800"/>
          </a:xfrm>
          <a:prstGeom prst="rect">
            <a:avLst/>
          </a:prstGeom>
        </p:spPr>
      </p:pic>
    </p:spTree>
    <p:extLst>
      <p:ext uri="{BB962C8B-B14F-4D97-AF65-F5344CB8AC3E}">
        <p14:creationId xmlns:p14="http://schemas.microsoft.com/office/powerpoint/2010/main" val="10072220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Verkennen – Neem waar</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‘Neem waar’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‘Verkennen’</a:t>
            </a:r>
            <a:r>
              <a:rPr lang="nl-NL" sz="1800" dirty="0">
                <a:effectLst/>
                <a:latin typeface="MuseoSans"/>
              </a:rPr>
              <a:t> </a:t>
            </a:r>
            <a:endParaRPr lang="nl-NL" sz="1800" dirty="0">
              <a:solidFill>
                <a:srgbClr val="FF8416"/>
              </a:solidFill>
              <a:effectLst/>
              <a:latin typeface="MuseoSans"/>
            </a:endParaRPr>
          </a:p>
          <a:p>
            <a:pPr>
              <a:lnSpc>
                <a:spcPct val="100000"/>
              </a:lnSpc>
            </a:pPr>
            <a:r>
              <a:rPr lang="nl-NL" dirty="0">
                <a:solidFill>
                  <a:srgbClr val="FF8416"/>
                </a:solidFill>
                <a:latin typeface="MuseoSans"/>
              </a:rPr>
              <a:t>legt zijn of haar voorkennis en de kennis van anderen over het onderwerp vast. </a:t>
            </a:r>
          </a:p>
          <a:p>
            <a:pPr>
              <a:lnSpc>
                <a:spcPct val="100000"/>
              </a:lnSpc>
            </a:pPr>
            <a:r>
              <a:rPr lang="nl-NL" dirty="0">
                <a:solidFill>
                  <a:srgbClr val="FF8416"/>
                </a:solidFill>
                <a:latin typeface="MuseoSans"/>
              </a:rPr>
              <a:t>neemt de tijd om dit grondig en onbevooroordeeld waar te nemen.</a:t>
            </a:r>
          </a:p>
          <a:p>
            <a:pPr fontAlgn="auto">
              <a:buFont typeface="Arial" panose="020B0604020202020204" pitchFamily="34" charset="0"/>
              <a:buChar char="•"/>
            </a:pPr>
            <a:endParaRPr lang="nl-NL" sz="1800" dirty="0">
              <a:solidFill>
                <a:srgbClr val="FF8416"/>
              </a:solidFill>
              <a:effectLst/>
              <a:latin typeface="MuseoSans"/>
            </a:endParaRPr>
          </a:p>
          <a:p>
            <a:pPr>
              <a:lnSpc>
                <a:spcPct val="100000"/>
              </a:lnSpc>
            </a:pPr>
            <a:endParaRPr lang="nl-NL" dirty="0">
              <a:effectLst/>
            </a:endParaRPr>
          </a:p>
        </p:txBody>
      </p:sp>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03199" y="6356352"/>
            <a:ext cx="304800" cy="304800"/>
          </a:xfrm>
          <a:prstGeom prst="rect">
            <a:avLst/>
          </a:prstGeom>
        </p:spPr>
      </p:pic>
      <p:pic>
        <p:nvPicPr>
          <p:cNvPr id="3" name="Afbeelding 2">
            <a:hlinkClick r:id="rId5"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5" name="Afbeelding 4">
            <a:hlinkClick r:id="rId7"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3" name="Afbeelding 12">
            <a:hlinkClick r:id="rId9"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5"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7"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9"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2"/>
          <a:stretch>
            <a:fillRect/>
          </a:stretch>
        </p:blipFill>
        <p:spPr>
          <a:xfrm flipH="1">
            <a:off x="634022" y="6341577"/>
            <a:ext cx="325344" cy="329489"/>
          </a:xfrm>
          <a:prstGeom prst="rect">
            <a:avLst/>
          </a:prstGeom>
        </p:spPr>
      </p:pic>
      <p:sp>
        <p:nvSpPr>
          <p:cNvPr id="6" name="Tekstvak 5">
            <a:extLst>
              <a:ext uri="{FF2B5EF4-FFF2-40B4-BE49-F238E27FC236}">
                <a16:creationId xmlns:a16="http://schemas.microsoft.com/office/drawing/2014/main" id="{72EB309E-F6FD-C582-3345-5C9E233E6C8B}"/>
              </a:ext>
            </a:extLst>
          </p:cNvPr>
          <p:cNvSpPr txBox="1"/>
          <p:nvPr/>
        </p:nvSpPr>
        <p:spPr>
          <a:xfrm>
            <a:off x="9161733" y="6300125"/>
            <a:ext cx="2556588"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5" action="ppaction://hlinksldjump">
                  <a:extLst>
                    <a:ext uri="{A12FA001-AC4F-418D-AE19-62706E023703}">
                      <ahyp:hlinkClr xmlns:ahyp="http://schemas.microsoft.com/office/drawing/2018/hyperlinkcolor" val="tx"/>
                    </a:ext>
                  </a:extLst>
                </a:hlinkClick>
              </a:rPr>
              <a:t>Terug naar Verkennen</a:t>
            </a:r>
            <a:endParaRPr lang="nl-NL" dirty="0">
              <a:solidFill>
                <a:srgbClr val="0070C0"/>
              </a:solidFill>
              <a:latin typeface="MuseoSans"/>
            </a:endParaRPr>
          </a:p>
        </p:txBody>
      </p:sp>
      <p:pic>
        <p:nvPicPr>
          <p:cNvPr id="9" name="Afbeelding 8" descr="Afbeelding met logo, Lettertype, symbool, ontwerp&#10;&#10;Automatisch gegenereerde beschrijving">
            <a:hlinkClick r:id="rId23" action="ppaction://hlinksldjump"/>
            <a:extLst>
              <a:ext uri="{FF2B5EF4-FFF2-40B4-BE49-F238E27FC236}">
                <a16:creationId xmlns:a16="http://schemas.microsoft.com/office/drawing/2014/main" id="{5C4852B1-3387-0B8A-623B-6BA5A9FD121E}"/>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784389" y="61421"/>
            <a:ext cx="933932" cy="1078388"/>
          </a:xfrm>
          <a:prstGeom prst="rect">
            <a:avLst/>
          </a:prstGeom>
        </p:spPr>
      </p:pic>
      <p:pic>
        <p:nvPicPr>
          <p:cNvPr id="11" name="Graphic 10">
            <a:hlinkClick r:id="" action="ppaction://hlinkshowjump?jump=nextslide"/>
            <a:extLst>
              <a:ext uri="{FF2B5EF4-FFF2-40B4-BE49-F238E27FC236}">
                <a16:creationId xmlns:a16="http://schemas.microsoft.com/office/drawing/2014/main" id="{AC29D7F5-FD38-01CE-6A63-4EE64DCE287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84001" y="6364827"/>
            <a:ext cx="304800" cy="304800"/>
          </a:xfrm>
          <a:prstGeom prst="rect">
            <a:avLst/>
          </a:prstGeom>
        </p:spPr>
      </p:pic>
      <p:pic>
        <p:nvPicPr>
          <p:cNvPr id="8" name="Afbeelding 7">
            <a:extLst>
              <a:ext uri="{FF2B5EF4-FFF2-40B4-BE49-F238E27FC236}">
                <a16:creationId xmlns:a16="http://schemas.microsoft.com/office/drawing/2014/main" id="{332AE9CB-B25A-346A-99DD-05664E1840DB}"/>
              </a:ext>
            </a:extLst>
          </p:cNvPr>
          <p:cNvPicPr>
            <a:picLocks noChangeAspect="1"/>
          </p:cNvPicPr>
          <p:nvPr/>
        </p:nvPicPr>
        <p:blipFill>
          <a:blip r:embed="rId25"/>
          <a:stretch>
            <a:fillRect/>
          </a:stretch>
        </p:blipFill>
        <p:spPr>
          <a:xfrm>
            <a:off x="838199" y="2282"/>
            <a:ext cx="1152604" cy="1201230"/>
          </a:xfrm>
          <a:prstGeom prst="rect">
            <a:avLst/>
          </a:prstGeom>
        </p:spPr>
      </p:pic>
    </p:spTree>
    <p:extLst>
      <p:ext uri="{BB962C8B-B14F-4D97-AF65-F5344CB8AC3E}">
        <p14:creationId xmlns:p14="http://schemas.microsoft.com/office/powerpoint/2010/main" val="107150551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Verkennen – Gebruik je verbeelding</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‘Gebruik je verbeelding’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‘Verkennen’</a:t>
            </a:r>
          </a:p>
          <a:p>
            <a:pPr fontAlgn="auto">
              <a:lnSpc>
                <a:spcPct val="100000"/>
              </a:lnSpc>
            </a:pPr>
            <a:r>
              <a:rPr lang="nl-NL" dirty="0">
                <a:solidFill>
                  <a:srgbClr val="E83EBB"/>
                </a:solidFill>
                <a:latin typeface="MuseoSans"/>
              </a:rPr>
              <a:t>bedenkt een nieuw idee wat hij of zij zou kunnen onderzoeken.</a:t>
            </a:r>
          </a:p>
          <a:p>
            <a:pPr fontAlgn="auto">
              <a:lnSpc>
                <a:spcPct val="100000"/>
              </a:lnSpc>
            </a:pPr>
            <a:r>
              <a:rPr lang="nl-NL" dirty="0">
                <a:solidFill>
                  <a:srgbClr val="E83EBB"/>
                </a:solidFill>
                <a:latin typeface="MuseoSans"/>
              </a:rPr>
              <a:t>voorspelt wat het antwoord op de onderzoeksvraag zou kunnen zijn en denkt daarbij alle kanten op.</a:t>
            </a:r>
          </a:p>
          <a:p>
            <a:pPr fontAlgn="auto">
              <a:lnSpc>
                <a:spcPct val="100000"/>
              </a:lnSpc>
            </a:pPr>
            <a:r>
              <a:rPr lang="nl-NL" dirty="0">
                <a:solidFill>
                  <a:srgbClr val="E83EBB"/>
                </a:solidFill>
                <a:latin typeface="MuseoSans"/>
              </a:rPr>
              <a:t>ontwikkelt verschillende antwoorden en voorspellingen.</a:t>
            </a:r>
          </a:p>
          <a:p>
            <a:pPr marL="0" indent="0">
              <a:lnSpc>
                <a:spcPct val="100000"/>
              </a:lnSpc>
              <a:buNone/>
            </a:pP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03199" y="6356352"/>
            <a:ext cx="304800" cy="304800"/>
          </a:xfrm>
          <a:prstGeom prst="rect">
            <a:avLst/>
          </a:prstGeom>
        </p:spPr>
      </p:pic>
      <p:pic>
        <p:nvPicPr>
          <p:cNvPr id="3" name="Afbeelding 2">
            <a:hlinkClick r:id="rId5"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5" name="Afbeelding 4">
            <a:hlinkClick r:id="rId7"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3" name="Afbeelding 12">
            <a:hlinkClick r:id="rId9"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5"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7"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9"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21" name="Afbeelding 20" descr="Afbeelding met logo, Lettertype, symbool, tekst&#10;&#10;Automatisch gegenereerde beschrijving">
            <a:hlinkClick r:id="rId23" action="ppaction://hlinksldjump"/>
            <a:extLst>
              <a:ext uri="{FF2B5EF4-FFF2-40B4-BE49-F238E27FC236}">
                <a16:creationId xmlns:a16="http://schemas.microsoft.com/office/drawing/2014/main" id="{A86815B6-E769-69CD-F50C-AA30FF2A2482}"/>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784389" y="90886"/>
            <a:ext cx="933932" cy="1078389"/>
          </a:xfrm>
          <a:prstGeom prst="rect">
            <a:avLst/>
          </a:prstGeom>
        </p:spPr>
      </p:pic>
      <p:sp>
        <p:nvSpPr>
          <p:cNvPr id="8" name="Tekstvak 7">
            <a:extLst>
              <a:ext uri="{FF2B5EF4-FFF2-40B4-BE49-F238E27FC236}">
                <a16:creationId xmlns:a16="http://schemas.microsoft.com/office/drawing/2014/main" id="{737AE62B-80B4-9E42-305C-C7C5018DC0F2}"/>
              </a:ext>
            </a:extLst>
          </p:cNvPr>
          <p:cNvSpPr txBox="1"/>
          <p:nvPr/>
        </p:nvSpPr>
        <p:spPr>
          <a:xfrm>
            <a:off x="9161733" y="6300125"/>
            <a:ext cx="2556588"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5" action="ppaction://hlinksldjump">
                  <a:extLst>
                    <a:ext uri="{A12FA001-AC4F-418D-AE19-62706E023703}">
                      <ahyp:hlinkClr xmlns:ahyp="http://schemas.microsoft.com/office/drawing/2018/hyperlinkcolor" val="tx"/>
                    </a:ext>
                  </a:extLst>
                </a:hlinkClick>
              </a:rPr>
              <a:t>Terug naar Verkennen</a:t>
            </a:r>
            <a:endParaRPr lang="nl-NL" dirty="0">
              <a:solidFill>
                <a:srgbClr val="0070C0"/>
              </a:solidFill>
              <a:latin typeface="MuseoSans"/>
            </a:endParaRPr>
          </a:p>
        </p:txBody>
      </p:sp>
      <p:pic>
        <p:nvPicPr>
          <p:cNvPr id="9" name="Afbeelding 8">
            <a:extLst>
              <a:ext uri="{FF2B5EF4-FFF2-40B4-BE49-F238E27FC236}">
                <a16:creationId xmlns:a16="http://schemas.microsoft.com/office/drawing/2014/main" id="{8D80CE4C-2D3C-C70D-5739-5E5CB66DC65E}"/>
              </a:ext>
            </a:extLst>
          </p:cNvPr>
          <p:cNvPicPr>
            <a:picLocks noChangeAspect="1"/>
          </p:cNvPicPr>
          <p:nvPr/>
        </p:nvPicPr>
        <p:blipFill>
          <a:blip r:embed="rId25"/>
          <a:stretch>
            <a:fillRect/>
          </a:stretch>
        </p:blipFill>
        <p:spPr>
          <a:xfrm>
            <a:off x="838199" y="2282"/>
            <a:ext cx="1152604" cy="1201230"/>
          </a:xfrm>
          <a:prstGeom prst="rect">
            <a:avLst/>
          </a:prstGeom>
        </p:spPr>
      </p:pic>
      <p:pic>
        <p:nvPicPr>
          <p:cNvPr id="4" name="Graphic 3">
            <a:hlinkClick r:id="" action="ppaction://hlinkshowjump?jump=nextslide"/>
            <a:extLst>
              <a:ext uri="{FF2B5EF4-FFF2-40B4-BE49-F238E27FC236}">
                <a16:creationId xmlns:a16="http://schemas.microsoft.com/office/drawing/2014/main" id="{90BD515C-6129-AEE1-E9CB-3904951AAB2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84001" y="6364827"/>
            <a:ext cx="304800" cy="304800"/>
          </a:xfrm>
          <a:prstGeom prst="rect">
            <a:avLst/>
          </a:prstGeom>
        </p:spPr>
      </p:pic>
    </p:spTree>
    <p:extLst>
      <p:ext uri="{BB962C8B-B14F-4D97-AF65-F5344CB8AC3E}">
        <p14:creationId xmlns:p14="http://schemas.microsoft.com/office/powerpoint/2010/main" val="162735242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293C30-D4B4-FEA5-55AC-A713AB67EF53}"/>
              </a:ext>
            </a:extLst>
          </p:cNvPr>
          <p:cNvSpPr>
            <a:spLocks noGrp="1"/>
          </p:cNvSpPr>
          <p:nvPr>
            <p:ph type="title"/>
          </p:nvPr>
        </p:nvSpPr>
        <p:spPr>
          <a:xfrm>
            <a:off x="2052982" y="346835"/>
            <a:ext cx="9420227" cy="507560"/>
          </a:xfrm>
        </p:spPr>
        <p:txBody>
          <a:bodyPr/>
          <a:lstStyle/>
          <a:p>
            <a:r>
              <a:rPr lang="nl-NL" dirty="0">
                <a:latin typeface="Calibri" panose="020F0502020204030204" pitchFamily="34" charset="0"/>
                <a:cs typeface="Calibri" panose="020F0502020204030204" pitchFamily="34" charset="0"/>
              </a:rPr>
              <a:t>Verkennen – Trek in twijfel</a:t>
            </a:r>
          </a:p>
        </p:txBody>
      </p:sp>
      <p:sp>
        <p:nvSpPr>
          <p:cNvPr id="7" name="Tijdelijke aanduiding voor inhoud 2">
            <a:extLst>
              <a:ext uri="{FF2B5EF4-FFF2-40B4-BE49-F238E27FC236}">
                <a16:creationId xmlns:a16="http://schemas.microsoft.com/office/drawing/2014/main" id="{463E0955-8837-E190-C159-566B45563C41}"/>
              </a:ext>
            </a:extLst>
          </p:cNvPr>
          <p:cNvSpPr>
            <a:spLocks noGrp="1"/>
          </p:cNvSpPr>
          <p:nvPr>
            <p:ph idx="1"/>
          </p:nvPr>
        </p:nvSpPr>
        <p:spPr>
          <a:xfrm>
            <a:off x="838200" y="1442712"/>
            <a:ext cx="11015137" cy="3928198"/>
          </a:xfrm>
        </p:spPr>
        <p:txBody>
          <a:bodyPr/>
          <a:lstStyle/>
          <a:p>
            <a:pPr marL="0" lvl="0" indent="0">
              <a:lnSpc>
                <a:spcPct val="100000"/>
              </a:lnSpc>
              <a:buNone/>
            </a:pPr>
            <a:r>
              <a:rPr lang="nl-NL" sz="1800" spc="10" dirty="0">
                <a:solidFill>
                  <a:srgbClr val="000000"/>
                </a:solidFill>
                <a:effectLst/>
                <a:latin typeface="Calibri" panose="020F0502020204030204" pitchFamily="34" charset="0"/>
                <a:ea typeface="MS ??"/>
                <a:cs typeface="Calibri" panose="020F0502020204030204" pitchFamily="34" charset="0"/>
              </a:rPr>
              <a:t>De volgende vaardigheden voor ‘Trek in twijfel’ gebruik je </a:t>
            </a:r>
            <a:r>
              <a:rPr lang="nl-NL" spc="10" dirty="0">
                <a:solidFill>
                  <a:srgbClr val="000000"/>
                </a:solidFill>
                <a:latin typeface="Calibri" panose="020F0502020204030204" pitchFamily="34" charset="0"/>
                <a:ea typeface="MS ??"/>
                <a:cs typeface="Calibri" panose="020F0502020204030204" pitchFamily="34" charset="0"/>
              </a:rPr>
              <a:t>i</a:t>
            </a:r>
            <a:r>
              <a:rPr lang="nl-NL" sz="1800" spc="10" dirty="0">
                <a:solidFill>
                  <a:srgbClr val="000000"/>
                </a:solidFill>
                <a:effectLst/>
                <a:latin typeface="Calibri" panose="020F0502020204030204" pitchFamily="34" charset="0"/>
                <a:ea typeface="MS ??"/>
                <a:cs typeface="Calibri" panose="020F0502020204030204" pitchFamily="34" charset="0"/>
              </a:rPr>
              <a:t>n de fase ‘Verkennen’</a:t>
            </a:r>
          </a:p>
          <a:p>
            <a:pPr>
              <a:lnSpc>
                <a:spcPct val="100000"/>
              </a:lnSpc>
            </a:pPr>
            <a:r>
              <a:rPr lang="nl-NL" dirty="0">
                <a:solidFill>
                  <a:srgbClr val="5928AC"/>
                </a:solidFill>
                <a:latin typeface="MuseoSans"/>
              </a:rPr>
              <a:t>inspecteert de juistheid van de voorkennis en de kennis van anderen over het onderwerp. </a:t>
            </a:r>
          </a:p>
          <a:p>
            <a:pPr>
              <a:lnSpc>
                <a:spcPct val="100000"/>
              </a:lnSpc>
            </a:pPr>
            <a:r>
              <a:rPr lang="nl-NL" dirty="0">
                <a:solidFill>
                  <a:srgbClr val="5928AC"/>
                </a:solidFill>
                <a:latin typeface="MuseoSans"/>
              </a:rPr>
              <a:t>maakt onderscheid tussen feiten en meningen.</a:t>
            </a:r>
          </a:p>
          <a:p>
            <a:pPr>
              <a:lnSpc>
                <a:spcPct val="100000"/>
              </a:lnSpc>
            </a:pPr>
            <a:r>
              <a:rPr lang="nl-NL" dirty="0">
                <a:solidFill>
                  <a:srgbClr val="5928AC"/>
                </a:solidFill>
                <a:latin typeface="MuseoSans"/>
              </a:rPr>
              <a:t>trekt de formulering van de onderzoeksvraag in twijfel.</a:t>
            </a:r>
          </a:p>
          <a:p>
            <a:pPr fontAlgn="auto">
              <a:buFont typeface="Arial" panose="020B0604020202020204" pitchFamily="34" charset="0"/>
              <a:buChar char="•"/>
            </a:pPr>
            <a:endParaRPr lang="nl-NL" sz="1800" dirty="0">
              <a:solidFill>
                <a:srgbClr val="5928AC"/>
              </a:solidFill>
              <a:effectLst/>
              <a:latin typeface="MuseoSans"/>
            </a:endParaRPr>
          </a:p>
          <a:p>
            <a:pPr marL="0" indent="0">
              <a:lnSpc>
                <a:spcPct val="100000"/>
              </a:lnSpc>
              <a:buNone/>
            </a:pPr>
            <a:r>
              <a:rPr lang="nl-NL" dirty="0">
                <a:effectLst/>
              </a:rPr>
              <a:t> </a:t>
            </a:r>
            <a:endParaRPr lang="nl-NL" sz="1800" spc="10" dirty="0">
              <a:solidFill>
                <a:srgbClr val="00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0" name="Graphic 9">
            <a:hlinkClick r:id="" action="ppaction://hlinkshowjump?jump=previousslide"/>
            <a:extLst>
              <a:ext uri="{FF2B5EF4-FFF2-40B4-BE49-F238E27FC236}">
                <a16:creationId xmlns:a16="http://schemas.microsoft.com/office/drawing/2014/main" id="{8EF365FC-CAD3-E501-773A-FC37123E2F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0800000">
            <a:off x="203199" y="6356352"/>
            <a:ext cx="304800" cy="304800"/>
          </a:xfrm>
          <a:prstGeom prst="rect">
            <a:avLst/>
          </a:prstGeom>
        </p:spPr>
      </p:pic>
      <p:pic>
        <p:nvPicPr>
          <p:cNvPr id="3" name="Afbeelding 2">
            <a:hlinkClick r:id="rId5" action="ppaction://hlinksldjump"/>
            <a:extLst>
              <a:ext uri="{FF2B5EF4-FFF2-40B4-BE49-F238E27FC236}">
                <a16:creationId xmlns:a16="http://schemas.microsoft.com/office/drawing/2014/main" id="{44AADF00-B8B2-350E-7A1E-F8BA794BFE4A}"/>
              </a:ext>
            </a:extLst>
          </p:cNvPr>
          <p:cNvPicPr>
            <a:picLocks noChangeAspect="1"/>
          </p:cNvPicPr>
          <p:nvPr/>
        </p:nvPicPr>
        <p:blipFill>
          <a:blip r:embed="rId6"/>
          <a:stretch>
            <a:fillRect/>
          </a:stretch>
        </p:blipFill>
        <p:spPr>
          <a:xfrm>
            <a:off x="1814173" y="6336180"/>
            <a:ext cx="331680" cy="331680"/>
          </a:xfrm>
          <a:prstGeom prst="rect">
            <a:avLst/>
          </a:prstGeom>
        </p:spPr>
      </p:pic>
      <p:pic>
        <p:nvPicPr>
          <p:cNvPr id="5" name="Afbeelding 4">
            <a:hlinkClick r:id="rId7" action="ppaction://hlinksldjump"/>
            <a:extLst>
              <a:ext uri="{FF2B5EF4-FFF2-40B4-BE49-F238E27FC236}">
                <a16:creationId xmlns:a16="http://schemas.microsoft.com/office/drawing/2014/main" id="{E77CD114-CC85-49F5-7F0D-2B0BF14DAE5F}"/>
              </a:ext>
            </a:extLst>
          </p:cNvPr>
          <p:cNvPicPr>
            <a:picLocks noChangeAspect="1"/>
          </p:cNvPicPr>
          <p:nvPr/>
        </p:nvPicPr>
        <p:blipFill>
          <a:blip r:embed="rId8"/>
          <a:stretch>
            <a:fillRect/>
          </a:stretch>
        </p:blipFill>
        <p:spPr>
          <a:xfrm>
            <a:off x="2200186" y="6331225"/>
            <a:ext cx="361656" cy="350084"/>
          </a:xfrm>
          <a:prstGeom prst="rect">
            <a:avLst/>
          </a:prstGeom>
        </p:spPr>
      </p:pic>
      <p:pic>
        <p:nvPicPr>
          <p:cNvPr id="13" name="Afbeelding 12">
            <a:hlinkClick r:id="rId9" action="ppaction://hlinksldjump"/>
            <a:extLst>
              <a:ext uri="{FF2B5EF4-FFF2-40B4-BE49-F238E27FC236}">
                <a16:creationId xmlns:a16="http://schemas.microsoft.com/office/drawing/2014/main" id="{C38E5A5E-51DC-D897-FA12-4CA493EB309B}"/>
              </a:ext>
            </a:extLst>
          </p:cNvPr>
          <p:cNvPicPr>
            <a:picLocks noChangeAspect="1"/>
          </p:cNvPicPr>
          <p:nvPr/>
        </p:nvPicPr>
        <p:blipFill>
          <a:blip r:embed="rId10"/>
          <a:stretch>
            <a:fillRect/>
          </a:stretch>
        </p:blipFill>
        <p:spPr>
          <a:xfrm flipH="1">
            <a:off x="2624687" y="6337948"/>
            <a:ext cx="331679" cy="331679"/>
          </a:xfrm>
          <a:prstGeom prst="rect">
            <a:avLst/>
          </a:prstGeom>
        </p:spPr>
      </p:pic>
      <p:pic>
        <p:nvPicPr>
          <p:cNvPr id="15" name="Afbeelding 14">
            <a:hlinkClick r:id="rId11" action="ppaction://hlinksldjump"/>
            <a:extLst>
              <a:ext uri="{FF2B5EF4-FFF2-40B4-BE49-F238E27FC236}">
                <a16:creationId xmlns:a16="http://schemas.microsoft.com/office/drawing/2014/main" id="{18FA612A-1C7C-E92E-4506-92F1D334E387}"/>
              </a:ext>
            </a:extLst>
          </p:cNvPr>
          <p:cNvPicPr>
            <a:picLocks noChangeAspect="1"/>
          </p:cNvPicPr>
          <p:nvPr/>
        </p:nvPicPr>
        <p:blipFill>
          <a:blip r:embed="rId12"/>
          <a:stretch>
            <a:fillRect/>
          </a:stretch>
        </p:blipFill>
        <p:spPr>
          <a:xfrm flipH="1">
            <a:off x="3024195" y="6337948"/>
            <a:ext cx="331679" cy="331679"/>
          </a:xfrm>
          <a:prstGeom prst="rect">
            <a:avLst/>
          </a:prstGeom>
        </p:spPr>
      </p:pic>
      <p:pic>
        <p:nvPicPr>
          <p:cNvPr id="16" name="Afbeelding 15">
            <a:hlinkClick r:id="rId13" action="ppaction://hlinksldjump"/>
            <a:extLst>
              <a:ext uri="{FF2B5EF4-FFF2-40B4-BE49-F238E27FC236}">
                <a16:creationId xmlns:a16="http://schemas.microsoft.com/office/drawing/2014/main" id="{4C2D15DF-E0C2-2030-915E-C4A703CDC609}"/>
              </a:ext>
            </a:extLst>
          </p:cNvPr>
          <p:cNvPicPr>
            <a:picLocks noChangeAspect="1"/>
          </p:cNvPicPr>
          <p:nvPr/>
        </p:nvPicPr>
        <p:blipFill>
          <a:blip r:embed="rId14"/>
          <a:stretch>
            <a:fillRect/>
          </a:stretch>
        </p:blipFill>
        <p:spPr>
          <a:xfrm flipH="1">
            <a:off x="3421749" y="6321405"/>
            <a:ext cx="361654" cy="361654"/>
          </a:xfrm>
          <a:prstGeom prst="rect">
            <a:avLst/>
          </a:prstGeom>
        </p:spPr>
      </p:pic>
      <p:pic>
        <p:nvPicPr>
          <p:cNvPr id="17" name="Afbeelding 16" descr="Afbeelding met tekst, logo, schermopname, ontwerp&#10;&#10;Automatisch gegenereerde beschrijving">
            <a:hlinkClick r:id="rId15" action="ppaction://hlinksldjump"/>
            <a:extLst>
              <a:ext uri="{FF2B5EF4-FFF2-40B4-BE49-F238E27FC236}">
                <a16:creationId xmlns:a16="http://schemas.microsoft.com/office/drawing/2014/main" id="{2E431B9D-B139-CA99-BFF5-2C553EA09C9E}"/>
              </a:ext>
            </a:extLst>
          </p:cNvPr>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3849278" y="6336511"/>
            <a:ext cx="266464" cy="333835"/>
          </a:xfrm>
          <a:prstGeom prst="rect">
            <a:avLst/>
          </a:prstGeom>
        </p:spPr>
      </p:pic>
      <p:pic>
        <p:nvPicPr>
          <p:cNvPr id="18" name="Afbeelding 17" descr="Afbeelding met tekst, logo, Graphics, Lettertype&#10;&#10;Automatisch gegenereerde beschrijving">
            <a:hlinkClick r:id="rId17" action="ppaction://hlinksldjump"/>
            <a:extLst>
              <a:ext uri="{FF2B5EF4-FFF2-40B4-BE49-F238E27FC236}">
                <a16:creationId xmlns:a16="http://schemas.microsoft.com/office/drawing/2014/main" id="{A74AF1A1-3530-4DAB-6962-D5C1A12331A4}"/>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21984" y="6337948"/>
            <a:ext cx="331679" cy="331679"/>
          </a:xfrm>
          <a:prstGeom prst="rect">
            <a:avLst/>
          </a:prstGeom>
        </p:spPr>
      </p:pic>
      <p:pic>
        <p:nvPicPr>
          <p:cNvPr id="19" name="Afbeelding 18">
            <a:hlinkClick r:id="rId19" action="ppaction://hlinksldjump"/>
            <a:extLst>
              <a:ext uri="{FF2B5EF4-FFF2-40B4-BE49-F238E27FC236}">
                <a16:creationId xmlns:a16="http://schemas.microsoft.com/office/drawing/2014/main" id="{953B53A9-22E4-D505-53FB-7CAC9FB7816D}"/>
              </a:ext>
            </a:extLst>
          </p:cNvPr>
          <p:cNvPicPr>
            <a:picLocks noChangeAspect="1"/>
          </p:cNvPicPr>
          <p:nvPr/>
        </p:nvPicPr>
        <p:blipFill>
          <a:blip r:embed="rId20"/>
          <a:stretch>
            <a:fillRect/>
          </a:stretch>
        </p:blipFill>
        <p:spPr>
          <a:xfrm>
            <a:off x="1421440" y="6343395"/>
            <a:ext cx="331680" cy="326373"/>
          </a:xfrm>
          <a:prstGeom prst="rect">
            <a:avLst/>
          </a:prstGeom>
        </p:spPr>
      </p:pic>
      <p:pic>
        <p:nvPicPr>
          <p:cNvPr id="24" name="Afbeelding 23">
            <a:hlinkClick r:id="rId21" action="ppaction://hlinksldjump"/>
            <a:extLst>
              <a:ext uri="{FF2B5EF4-FFF2-40B4-BE49-F238E27FC236}">
                <a16:creationId xmlns:a16="http://schemas.microsoft.com/office/drawing/2014/main" id="{699FADCC-BB70-EB6B-3B29-FCC2832EF3DD}"/>
              </a:ext>
            </a:extLst>
          </p:cNvPr>
          <p:cNvPicPr>
            <a:picLocks noChangeAspect="1"/>
          </p:cNvPicPr>
          <p:nvPr/>
        </p:nvPicPr>
        <p:blipFill>
          <a:blip r:embed="rId22"/>
          <a:stretch>
            <a:fillRect/>
          </a:stretch>
        </p:blipFill>
        <p:spPr>
          <a:xfrm flipH="1">
            <a:off x="634022" y="6341577"/>
            <a:ext cx="325344" cy="329489"/>
          </a:xfrm>
          <a:prstGeom prst="rect">
            <a:avLst/>
          </a:prstGeom>
        </p:spPr>
      </p:pic>
      <p:pic>
        <p:nvPicPr>
          <p:cNvPr id="23" name="Afbeelding 22" descr="Afbeelding met symbool, logo, Lettertype, Graphics&#10;&#10;Automatisch gegenereerde beschrijving">
            <a:hlinkClick r:id="rId23" action="ppaction://hlinksldjump"/>
            <a:extLst>
              <a:ext uri="{FF2B5EF4-FFF2-40B4-BE49-F238E27FC236}">
                <a16:creationId xmlns:a16="http://schemas.microsoft.com/office/drawing/2014/main" id="{CFE65FD4-0053-1D1E-0FCF-69E6FB9D6505}"/>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10784389" y="70689"/>
            <a:ext cx="983745" cy="1135906"/>
          </a:xfrm>
          <a:prstGeom prst="rect">
            <a:avLst/>
          </a:prstGeom>
        </p:spPr>
      </p:pic>
      <p:sp>
        <p:nvSpPr>
          <p:cNvPr id="8" name="Tekstvak 7">
            <a:extLst>
              <a:ext uri="{FF2B5EF4-FFF2-40B4-BE49-F238E27FC236}">
                <a16:creationId xmlns:a16="http://schemas.microsoft.com/office/drawing/2014/main" id="{F52D5A44-F944-083B-5049-31F64888DC65}"/>
              </a:ext>
            </a:extLst>
          </p:cNvPr>
          <p:cNvSpPr txBox="1"/>
          <p:nvPr/>
        </p:nvSpPr>
        <p:spPr>
          <a:xfrm>
            <a:off x="9161733" y="6300125"/>
            <a:ext cx="2556588" cy="369332"/>
          </a:xfrm>
          <a:prstGeom prst="rect">
            <a:avLst/>
          </a:prstGeom>
          <a:noFill/>
        </p:spPr>
        <p:txBody>
          <a:bodyPr wrap="square">
            <a:spAutoFit/>
          </a:bodyPr>
          <a:lstStyle/>
          <a:p>
            <a:pPr marL="711200" indent="-711200">
              <a:lnSpc>
                <a:spcPct val="100000"/>
              </a:lnSpc>
              <a:buNone/>
            </a:pPr>
            <a:r>
              <a:rPr lang="nl-NL" dirty="0">
                <a:solidFill>
                  <a:srgbClr val="0070C0"/>
                </a:solidFill>
                <a:latin typeface="MuseoSans"/>
                <a:hlinkClick r:id="rId5" action="ppaction://hlinksldjump">
                  <a:extLst>
                    <a:ext uri="{A12FA001-AC4F-418D-AE19-62706E023703}">
                      <ahyp:hlinkClr xmlns:ahyp="http://schemas.microsoft.com/office/drawing/2018/hyperlinkcolor" val="tx"/>
                    </a:ext>
                  </a:extLst>
                </a:hlinkClick>
              </a:rPr>
              <a:t>Terug naar Verkennen</a:t>
            </a:r>
            <a:endParaRPr lang="nl-NL" dirty="0">
              <a:solidFill>
                <a:srgbClr val="0070C0"/>
              </a:solidFill>
              <a:latin typeface="MuseoSans"/>
            </a:endParaRPr>
          </a:p>
        </p:txBody>
      </p:sp>
      <p:pic>
        <p:nvPicPr>
          <p:cNvPr id="9" name="Afbeelding 8">
            <a:extLst>
              <a:ext uri="{FF2B5EF4-FFF2-40B4-BE49-F238E27FC236}">
                <a16:creationId xmlns:a16="http://schemas.microsoft.com/office/drawing/2014/main" id="{9192BE96-2619-9A5F-B361-DD26CA8BA4D9}"/>
              </a:ext>
            </a:extLst>
          </p:cNvPr>
          <p:cNvPicPr>
            <a:picLocks noChangeAspect="1"/>
          </p:cNvPicPr>
          <p:nvPr/>
        </p:nvPicPr>
        <p:blipFill>
          <a:blip r:embed="rId25"/>
          <a:stretch>
            <a:fillRect/>
          </a:stretch>
        </p:blipFill>
        <p:spPr>
          <a:xfrm>
            <a:off x="838199" y="2282"/>
            <a:ext cx="1152604" cy="1201230"/>
          </a:xfrm>
          <a:prstGeom prst="rect">
            <a:avLst/>
          </a:prstGeom>
        </p:spPr>
      </p:pic>
      <p:pic>
        <p:nvPicPr>
          <p:cNvPr id="4" name="Graphic 3">
            <a:hlinkClick r:id="" action="ppaction://hlinkshowjump?jump=nextslide"/>
            <a:extLst>
              <a:ext uri="{FF2B5EF4-FFF2-40B4-BE49-F238E27FC236}">
                <a16:creationId xmlns:a16="http://schemas.microsoft.com/office/drawing/2014/main" id="{C83BB682-8147-2F07-E14D-A787CFAF7C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684001" y="6364827"/>
            <a:ext cx="304800" cy="304800"/>
          </a:xfrm>
          <a:prstGeom prst="rect">
            <a:avLst/>
          </a:prstGeom>
        </p:spPr>
      </p:pic>
    </p:spTree>
    <p:extLst>
      <p:ext uri="{BB962C8B-B14F-4D97-AF65-F5344CB8AC3E}">
        <p14:creationId xmlns:p14="http://schemas.microsoft.com/office/powerpoint/2010/main" val="2746547359"/>
      </p:ext>
    </p:extLst>
  </p:cSld>
  <p:clrMapOvr>
    <a:masterClrMapping/>
  </p:clrMapOvr>
</p:sld>
</file>

<file path=ppt/theme/theme1.xml><?xml version="1.0" encoding="utf-8"?>
<a:theme xmlns:a="http://schemas.openxmlformats.org/drawingml/2006/main" name="Kantoorthema">
  <a:themeElements>
    <a:clrScheme name="Aangepast 32">
      <a:dk1>
        <a:sysClr val="windowText" lastClr="000000"/>
      </a:dk1>
      <a:lt1>
        <a:sysClr val="window" lastClr="FFFFFF"/>
      </a:lt1>
      <a:dk2>
        <a:srgbClr val="FF0000"/>
      </a:dk2>
      <a:lt2>
        <a:srgbClr val="F2F2F2"/>
      </a:lt2>
      <a:accent1>
        <a:srgbClr val="FF0000"/>
      </a:accent1>
      <a:accent2>
        <a:srgbClr val="B1FFFF"/>
      </a:accent2>
      <a:accent3>
        <a:srgbClr val="000000"/>
      </a:accent3>
      <a:accent4>
        <a:srgbClr val="FF0000"/>
      </a:accent4>
      <a:accent5>
        <a:srgbClr val="B1FFFF"/>
      </a:accent5>
      <a:accent6>
        <a:srgbClr val="000000"/>
      </a:accent6>
      <a:hlink>
        <a:srgbClr val="000000"/>
      </a:hlink>
      <a:folHlink>
        <a:srgbClr val="000000"/>
      </a:folHlink>
    </a:clrScheme>
    <a:fontScheme name="Farel">
      <a:majorFont>
        <a:latin typeface="HelveticaNeueLT Std"/>
        <a:ea typeface=""/>
        <a:cs typeface=""/>
      </a:majorFont>
      <a:minorFont>
        <a:latin typeface="HelveticaNeueLT Std"/>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arelcollege-presentatie [Alleen-lezen]" id="{3D8C9D62-8A6B-4E73-818C-E2965F051246}" vid="{1D1351B0-9827-4EA8-96A4-4E63E9BD43E0}"/>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Kantoorthema</Template>
  <TotalTime>5838</TotalTime>
  <Words>15376</Words>
  <Application>Microsoft Office PowerPoint</Application>
  <PresentationFormat>Breedbeeld</PresentationFormat>
  <Paragraphs>1913</Paragraphs>
  <Slides>171</Slides>
  <Notes>145</Notes>
  <HiddenSlides>0</HiddenSlides>
  <MMClips>0</MMClips>
  <ScaleCrop>false</ScaleCrop>
  <HeadingPairs>
    <vt:vector size="8" baseType="variant">
      <vt:variant>
        <vt:lpstr>Gebruikte lettertypen</vt:lpstr>
      </vt:variant>
      <vt:variant>
        <vt:i4>9</vt:i4>
      </vt:variant>
      <vt:variant>
        <vt:lpstr>Thema</vt:lpstr>
      </vt:variant>
      <vt:variant>
        <vt:i4>1</vt:i4>
      </vt:variant>
      <vt:variant>
        <vt:lpstr>Ingesloten OLE-bronprogramma's</vt:lpstr>
      </vt:variant>
      <vt:variant>
        <vt:i4>1</vt:i4>
      </vt:variant>
      <vt:variant>
        <vt:lpstr>Diatitels</vt:lpstr>
      </vt:variant>
      <vt:variant>
        <vt:i4>171</vt:i4>
      </vt:variant>
    </vt:vector>
  </HeadingPairs>
  <TitlesOfParts>
    <vt:vector size="182" baseType="lpstr">
      <vt:lpstr>Arial</vt:lpstr>
      <vt:lpstr>Arial Black</vt:lpstr>
      <vt:lpstr>Calibri</vt:lpstr>
      <vt:lpstr>Calibri Light</vt:lpstr>
      <vt:lpstr>Helvetica</vt:lpstr>
      <vt:lpstr>HelveticaNeueLT Std</vt:lpstr>
      <vt:lpstr>MuseoSans</vt:lpstr>
      <vt:lpstr>Symbol</vt:lpstr>
      <vt:lpstr>Wingdings</vt:lpstr>
      <vt:lpstr>Kantoorthema</vt:lpstr>
      <vt:lpstr>Document</vt:lpstr>
      <vt:lpstr>Homepage</vt:lpstr>
      <vt:lpstr>Inleiding</vt:lpstr>
      <vt:lpstr>Knoppen/Iconen</vt:lpstr>
      <vt:lpstr>Wat is een ProfielWerkStuk (PWS)</vt:lpstr>
      <vt:lpstr>Stappenplan</vt:lpstr>
      <vt:lpstr>Onderzoekscyclus/Vaardigheden</vt:lpstr>
      <vt:lpstr>Opdrachten/ActiviteitenVaardigheden</vt:lpstr>
      <vt:lpstr>Inlevermomenten/Planning</vt:lpstr>
      <vt:lpstr>Beoordelingsmatrices/Rubrics</vt:lpstr>
      <vt:lpstr>Eindcijfer</vt:lpstr>
      <vt:lpstr>Herkansing</vt:lpstr>
      <vt:lpstr>Logboek</vt:lpstr>
      <vt:lpstr>Contract</vt:lpstr>
      <vt:lpstr>Onderzoekscyclus</vt:lpstr>
      <vt:lpstr>Vaardigheden</vt:lpstr>
      <vt:lpstr>Verwonderen</vt:lpstr>
      <vt:lpstr>Verkennen</vt:lpstr>
      <vt:lpstr>Onderzoek opzetten</vt:lpstr>
      <vt:lpstr>Onderzoek uitvoeren</vt:lpstr>
      <vt:lpstr>Concluderen</vt:lpstr>
      <vt:lpstr>Presenteren</vt:lpstr>
      <vt:lpstr>Wees nieuwsgierig</vt:lpstr>
      <vt:lpstr>Neem waar</vt:lpstr>
      <vt:lpstr>Gebruik je verbeelding</vt:lpstr>
      <vt:lpstr>Trek in twijfel</vt:lpstr>
      <vt:lpstr>Deel ideeën</vt:lpstr>
      <vt:lpstr>Ontdek de samenhang</vt:lpstr>
      <vt:lpstr>Hak in stukken</vt:lpstr>
      <vt:lpstr>Reflecteer</vt:lpstr>
      <vt:lpstr>Opdracht 1: maak een plan voor een themakeuze</vt:lpstr>
      <vt:lpstr>Opdracht 2: maak een top 6-10</vt:lpstr>
      <vt:lpstr>Hoger onderwijsinstellingen</vt:lpstr>
      <vt:lpstr>Populair wetenschappelijke tijdschrijften</vt:lpstr>
      <vt:lpstr>Nieuwsgierige vragen</vt:lpstr>
      <vt:lpstr>Brainstormen</vt:lpstr>
      <vt:lpstr>Vakken op school</vt:lpstr>
      <vt:lpstr>Aardrijkskunde</vt:lpstr>
      <vt:lpstr>Bedrijfseconomie</vt:lpstr>
      <vt:lpstr>Biologie</vt:lpstr>
      <vt:lpstr>Duits</vt:lpstr>
      <vt:lpstr>Economie</vt:lpstr>
      <vt:lpstr>Engels</vt:lpstr>
      <vt:lpstr>Frans</vt:lpstr>
      <vt:lpstr>Geschiedenis</vt:lpstr>
      <vt:lpstr>KUBV</vt:lpstr>
      <vt:lpstr>Levensbeschouwing</vt:lpstr>
      <vt:lpstr>Maatschappijwetenschappen</vt:lpstr>
      <vt:lpstr>Natuurkunde</vt:lpstr>
      <vt:lpstr>Nederlands</vt:lpstr>
      <vt:lpstr>Scheikunde</vt:lpstr>
      <vt:lpstr>Wiskunde</vt:lpstr>
      <vt:lpstr>Verwonderen – Wees nieuwsgierig</vt:lpstr>
      <vt:lpstr>Verwonderen – Neem waar</vt:lpstr>
      <vt:lpstr>Verwonderen – Gebruik je verbeelding</vt:lpstr>
      <vt:lpstr>Verwonderen – Trek in twijfel</vt:lpstr>
      <vt:lpstr>Verwonderen – Deel ideeën</vt:lpstr>
      <vt:lpstr>Verwonderen – Ontdek de samenhang</vt:lpstr>
      <vt:lpstr>Verwonderen – Hak in stukken</vt:lpstr>
      <vt:lpstr>Alle fasen – Reflecteer</vt:lpstr>
      <vt:lpstr>Opdracht 3: thema kiezen</vt:lpstr>
      <vt:lpstr>Activiteit: kijk naar de wereld om je heen</vt:lpstr>
      <vt:lpstr>Activiteit : vragen stellen vanuit een ander perspectief</vt:lpstr>
      <vt:lpstr>Activiteit : gebruik de vragenformule</vt:lpstr>
      <vt:lpstr>Activiteit: 6W+H</vt:lpstr>
      <vt:lpstr>Activiteit: brainwriting</vt:lpstr>
      <vt:lpstr>Activiteit: stappenplan brainwriting</vt:lpstr>
      <vt:lpstr>Opdracht 4: onderzoeksvraag, deelvragen en hypothesen</vt:lpstr>
      <vt:lpstr>Opdracht 5: verzamel informatie over het thema</vt:lpstr>
      <vt:lpstr>Stap 2: Check de betrouwbaarheid van de bronnen</vt:lpstr>
      <vt:lpstr>Opdracht 6: analyseer de informatie</vt:lpstr>
      <vt:lpstr>Opdracht 7: maak een onderzoeksvraag</vt:lpstr>
      <vt:lpstr>Opdracht 7a: Maak kennis met het vragenmachientje  </vt:lpstr>
      <vt:lpstr>Ben je nieuwsgierig naar het antwoord op de vraag?  </vt:lpstr>
      <vt:lpstr>Is het een opzoekvraag?</vt:lpstr>
      <vt:lpstr>Is het al eerder onderzocht?</vt:lpstr>
      <vt:lpstr>Is het echt één (open) vraag?</vt:lpstr>
      <vt:lpstr>Is de vraag relevant?</vt:lpstr>
      <vt:lpstr>Is de vraag precies?</vt:lpstr>
      <vt:lpstr>Kan je de vraag zelf uitvoeren?</vt:lpstr>
      <vt:lpstr>Opdracht 7b: bestudeer het voorbeeld (1) </vt:lpstr>
      <vt:lpstr>Opdracht 7b: bestudeer het voorbeeld (2) </vt:lpstr>
      <vt:lpstr>Opdracht 7c: formuleer het doel van het onderzoek (1)</vt:lpstr>
      <vt:lpstr>Opdracht 7c: formuleer het doel van het onderzoek (2)</vt:lpstr>
      <vt:lpstr>Opdracht 7d: maak je eigen onderzoeksvraag</vt:lpstr>
      <vt:lpstr>Opdracht 8: maak deelvragen</vt:lpstr>
      <vt:lpstr>Stap 1: Wat zijn deelvragen?</vt:lpstr>
      <vt:lpstr>Stap 2: theoretisch kader</vt:lpstr>
      <vt:lpstr>Stap 3: stappenplan onderzoek</vt:lpstr>
      <vt:lpstr>Opdracht 8a: stel deelvragen op</vt:lpstr>
      <vt:lpstr>Opdracht 8b: controleer deelvragen</vt:lpstr>
      <vt:lpstr>Opdracht 9: stel hypothesen op</vt:lpstr>
      <vt:lpstr>Stap 1: wat is een hypothese?</vt:lpstr>
      <vt:lpstr>Stap 2: eisen hypothese?</vt:lpstr>
      <vt:lpstr>Opdracht 9a: stel hypothesen op</vt:lpstr>
      <vt:lpstr>Opdracht 9b: controleer hypothesen</vt:lpstr>
      <vt:lpstr>Verkennen – Wees nieuwsgierig</vt:lpstr>
      <vt:lpstr>Verkennen – Neem waar</vt:lpstr>
      <vt:lpstr>Verkennen – Gebruik je verbeelding</vt:lpstr>
      <vt:lpstr>Verkennen – Trek in twijfel</vt:lpstr>
      <vt:lpstr>Verkennen – Deel ideeën</vt:lpstr>
      <vt:lpstr>Verkennen – Ontdek de samenhang</vt:lpstr>
      <vt:lpstr>Verkennen – Hak in stukken</vt:lpstr>
      <vt:lpstr>Opdracht 10: kwantitatief of kwalitatief onderzoek</vt:lpstr>
      <vt:lpstr>Opdracht 11: onderzoeksmethoden</vt:lpstr>
      <vt:lpstr>Opdracht 12: mijn planning</vt:lpstr>
      <vt:lpstr>Kernkwadrant 1 - Directe actie </vt:lpstr>
      <vt:lpstr>Kernkwadrant 2 - werken aan kwaliteit  </vt:lpstr>
      <vt:lpstr>Kernkwadrant 3 - belangrijk voor anderen  </vt:lpstr>
      <vt:lpstr>Kernkwadrant 4 - Vluchten </vt:lpstr>
      <vt:lpstr>Opdracht 12a: maak een planning</vt:lpstr>
      <vt:lpstr>Opdracht 13: mijn onderzoeksplan</vt:lpstr>
      <vt:lpstr>Onderzoek opzetten – Wees nieuwsgierig</vt:lpstr>
      <vt:lpstr>Onderzoek opzetten – Neem waar</vt:lpstr>
      <vt:lpstr>Onderzoek opzetten – Gebruik je verbeelding</vt:lpstr>
      <vt:lpstr>Onderzoek opzetten – Trek in twijfel</vt:lpstr>
      <vt:lpstr>Onderzoek opzetten – Deel ideeën</vt:lpstr>
      <vt:lpstr>Onderzoek opzetten – Ontdek de samenhang</vt:lpstr>
      <vt:lpstr>Onderzoek opzetten– Hak in stukken</vt:lpstr>
      <vt:lpstr>Opdracht 14: gegevens vastleggen</vt:lpstr>
      <vt:lpstr>Opdracht 15: gegevens ordenen</vt:lpstr>
      <vt:lpstr>Opdracht 16: maak je onderzoeksinstrument</vt:lpstr>
      <vt:lpstr>Opdracht 17: beïnvloedende factoren vaststellen</vt:lpstr>
      <vt:lpstr>Opdracht 17a: representativiteit</vt:lpstr>
      <vt:lpstr>Opdracht 17b: betrouwbaarheid</vt:lpstr>
      <vt:lpstr>Opdracht 17c: validiteit</vt:lpstr>
      <vt:lpstr>Opdracht 17d: placebo effect</vt:lpstr>
      <vt:lpstr>Opdracht 18: gegevens analyseren</vt:lpstr>
      <vt:lpstr>Onderzoek uitvoeren – Wees nieuwsgierig</vt:lpstr>
      <vt:lpstr>Onderzoek uitvoeren – Neem waar</vt:lpstr>
      <vt:lpstr>Onderzoek uitvoeren – Gebruik je verbeelding</vt:lpstr>
      <vt:lpstr>Onderzoek uitvoeren – Trek in twijfel</vt:lpstr>
      <vt:lpstr>Onderzoek uitvoeren – Deel ideeën</vt:lpstr>
      <vt:lpstr>Onderzoek uitvoeren – Ontdek de samenhang</vt:lpstr>
      <vt:lpstr>Onderzoek uitvoeren – Hak in stukken</vt:lpstr>
      <vt:lpstr>Opdracht 19: geef antwoord op de onderzoeksvraag </vt:lpstr>
      <vt:lpstr>Stappenplan geef antwoord op de onderzoeksvraag </vt:lpstr>
      <vt:lpstr>Opdracht 20: verklaar je conclusie </vt:lpstr>
      <vt:lpstr>Opdracht 21: tekortkomingen </vt:lpstr>
      <vt:lpstr>Stappenplan tekortkomingen </vt:lpstr>
      <vt:lpstr>Opdracht 22: advies </vt:lpstr>
      <vt:lpstr>Concluderen – Wees nieuwsgierig</vt:lpstr>
      <vt:lpstr>Concluderen – Neem waar</vt:lpstr>
      <vt:lpstr>Concluderen – Gebruik je verbeelding</vt:lpstr>
      <vt:lpstr>Concluderen – Trek in twijfel</vt:lpstr>
      <vt:lpstr>Concluderen – Deel ideeën</vt:lpstr>
      <vt:lpstr>Concluderen – Ontdek de samenhang</vt:lpstr>
      <vt:lpstr>Concluderen – Hak in stukken</vt:lpstr>
      <vt:lpstr>Opdracht 23: je verslag schrijven </vt:lpstr>
      <vt:lpstr>Opdracht 24: bereid jouw presentatie voor </vt:lpstr>
      <vt:lpstr>Stap 2: wat is je doelgroep?</vt:lpstr>
      <vt:lpstr>Stap 3: hoe kun je de doelgroep bereiken?</vt:lpstr>
      <vt:lpstr>Stap 4: doel en inhoud van de presentatie</vt:lpstr>
      <vt:lpstr>Stap 5: vraag feedback</vt:lpstr>
      <vt:lpstr>Presenteren – Wees nieuwsgierig</vt:lpstr>
      <vt:lpstr>Presenteren – Neem waar</vt:lpstr>
      <vt:lpstr>Presenteren – Gebruik je verbeelding</vt:lpstr>
      <vt:lpstr>Presenteren – Trek in twijfel</vt:lpstr>
      <vt:lpstr>Presenteren – Deel ideeën</vt:lpstr>
      <vt:lpstr>Presenteren – Ontdek de samenhang</vt:lpstr>
      <vt:lpstr>Presenteren – Hak in stukken</vt:lpstr>
      <vt:lpstr>Overzicht opdrachten Verwonderen</vt:lpstr>
      <vt:lpstr>Overzicht opdrachten Verkennen</vt:lpstr>
      <vt:lpstr>Overzicht opdrachten Onderzoek opzetten</vt:lpstr>
      <vt:lpstr>Overzicht opdrachten Onderzoek uitvoeren</vt:lpstr>
      <vt:lpstr>Overzicht opdrachten Conclusies</vt:lpstr>
      <vt:lpstr>Overzicht opdrachten Presenteren</vt:lpstr>
      <vt:lpstr>Overzicht activiteiten Verwonderen</vt:lpstr>
      <vt:lpstr>Overzicht activiteiten Verkennen</vt:lpstr>
      <vt:lpstr>Overzicht formulieren (1)</vt:lpstr>
      <vt:lpstr>Overzicht formulieren (2)</vt:lpstr>
      <vt:lpstr>Overzicht formulieren (3)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 presentatie</dc:title>
  <dc:creator>Sturrus, L.P.</dc:creator>
  <cp:lastModifiedBy>Sturrus, L.P.</cp:lastModifiedBy>
  <cp:revision>299</cp:revision>
  <dcterms:created xsi:type="dcterms:W3CDTF">2020-06-22T11:51:41Z</dcterms:created>
  <dcterms:modified xsi:type="dcterms:W3CDTF">2023-08-23T12:53:42Z</dcterms:modified>
</cp:coreProperties>
</file>