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94" r:id="rId3"/>
    <p:sldId id="312" r:id="rId4"/>
    <p:sldId id="308" r:id="rId5"/>
    <p:sldId id="311" r:id="rId6"/>
    <p:sldId id="307" r:id="rId7"/>
    <p:sldId id="303" r:id="rId8"/>
    <p:sldId id="314" r:id="rId9"/>
    <p:sldId id="310" r:id="rId10"/>
  </p:sldIdLst>
  <p:sldSz cx="12192000" cy="6858000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6" cy="49505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44" y="1"/>
            <a:ext cx="2946345" cy="49505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29080A73-6572-4F92-8BC1-3E9ACDFBAA44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611"/>
            <a:ext cx="2946346" cy="49505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44" y="9377611"/>
            <a:ext cx="2946345" cy="49505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2C9E3B9B-1319-4835-A456-F5F8A31680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68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534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534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67870579-CB55-40B4-9CD2-0590DC1DF808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5CA734A1-B4D3-46E3-9804-CE3D61CC9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01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84" indent="-28437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51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519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52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69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84" indent="-28437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51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519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52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36357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84" indent="-28437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51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519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52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2940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84" indent="-28437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51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519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52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13909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84" indent="-28437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51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519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524" indent="-22750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18484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106"/>
            <a:ext cx="9144000" cy="182499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7099"/>
            <a:ext cx="9144000" cy="258070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B6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fld id="{03823644-F9D8-41AD-9952-0C13E99CD8BA}" type="datetimeFigureOut">
              <a:rPr lang="nl-NL" smtClean="0"/>
              <a:pPr/>
              <a:t>3-4-2018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76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99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98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7308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730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0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05" y="150489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05" y="2328803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3217" y="15048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353" y="2416939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2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823644-F9D8-41AD-9952-0C13E99CD8BA}" type="datetimeFigureOut">
              <a:rPr lang="nl-NL" smtClean="0"/>
              <a:pPr/>
              <a:t>3-4-2018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7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B6C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ansluiting-voho010.nl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524000" y="852488"/>
            <a:ext cx="9144000" cy="1824037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 smtClean="0"/>
              <a:t> </a:t>
            </a:r>
            <a:r>
              <a:rPr lang="nl-NL" altLang="nl-NL" sz="3200" dirty="0"/>
              <a:t>‘Goede start in het hbo: het LOB-cv’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endParaRPr lang="nl-NL" altLang="nl-NL" sz="32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524000" y="2676525"/>
            <a:ext cx="9144000" cy="3521075"/>
          </a:xfrm>
        </p:spPr>
        <p:txBody>
          <a:bodyPr>
            <a:normAutofit lnSpcReduction="10000"/>
          </a:bodyPr>
          <a:lstStyle/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Werkconferentie</a:t>
            </a: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Donderdag 15 maart 2018</a:t>
            </a:r>
          </a:p>
          <a:p>
            <a:pPr eaLnBrk="1" hangingPunct="1"/>
            <a:endParaRPr lang="nl-NL" altLang="nl-NL" dirty="0">
              <a:solidFill>
                <a:schemeClr val="accent6"/>
              </a:solidFill>
            </a:endParaRP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Lisette Kouwenhoven, </a:t>
            </a: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Arjan Bijleveld</a:t>
            </a: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Henriette </a:t>
            </a:r>
            <a:r>
              <a:rPr lang="nl-NL" altLang="nl-NL" dirty="0" err="1" smtClean="0">
                <a:solidFill>
                  <a:schemeClr val="accent6"/>
                </a:solidFill>
              </a:rPr>
              <a:t>Versprille</a:t>
            </a:r>
            <a:endParaRPr lang="nl-NL" altLang="nl-NL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Henrike </a:t>
            </a:r>
            <a:r>
              <a:rPr lang="nl-NL" altLang="nl-NL" dirty="0">
                <a:solidFill>
                  <a:schemeClr val="accent6"/>
                </a:solidFill>
              </a:rPr>
              <a:t>Knippenberg, </a:t>
            </a:r>
          </a:p>
        </p:txBody>
      </p:sp>
    </p:spTree>
    <p:extLst>
      <p:ext uri="{BB962C8B-B14F-4D97-AF65-F5344CB8AC3E}">
        <p14:creationId xmlns:p14="http://schemas.microsoft.com/office/powerpoint/2010/main" val="30845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/>
              <a:cs typeface="Verdana"/>
            </a:endParaRP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15.15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uur	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Welkom en kennismaking </a:t>
            </a: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15.25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uur	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Terugblik en stand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zaken project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15.40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uur	Ervaringen bij de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studiekeuzecheck in het hbo</a:t>
            </a:r>
          </a:p>
          <a:p>
            <a:pPr marL="0" indent="0">
              <a:buNone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Eventueel Splitsen (‘beginners’ en ‘gevorderden’)</a:t>
            </a:r>
          </a:p>
          <a:p>
            <a:pPr marL="0" indent="0">
              <a:buNone/>
            </a:pP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15.50 -16.45 uur	Centrale vragen: Wat gaat er goed en wat gaat er niet goed? Zijn de huidige LOB-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actviteiten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om het LOB-cv te vullen of zijn aanvullende opdrachten nodig?</a:t>
            </a:r>
          </a:p>
          <a:p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endParaRPr lang="nl-NL" sz="1800" dirty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endParaRPr lang="nl-NL" sz="1400" dirty="0" smtClean="0">
              <a:solidFill>
                <a:srgbClr val="54B6C3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996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Terugblik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Vorige werkconferentie: plan van aanpak LOB-cv </a:t>
            </a:r>
            <a:r>
              <a:rPr lang="nl-NL" sz="1800" dirty="0" err="1" smtClean="0">
                <a:solidFill>
                  <a:srgbClr val="54B6C3"/>
                </a:solidFill>
                <a:latin typeface="Verdana"/>
                <a:cs typeface="Verdana"/>
              </a:rPr>
              <a:t>mbv</a:t>
            </a: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 boekje.</a:t>
            </a:r>
          </a:p>
          <a:p>
            <a:pPr marL="0" indent="0">
              <a:buNone/>
              <a:defRPr/>
            </a:pPr>
            <a:endParaRPr lang="nl-NL" sz="1800" dirty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Hoe is de stand van zaken binnen je vo-school/hbo-opleiding?</a:t>
            </a:r>
          </a:p>
          <a:p>
            <a:pPr marL="0" indent="0">
              <a:buNone/>
              <a:defRPr/>
            </a:pPr>
            <a:endParaRPr lang="nl-NL" sz="1800" dirty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Wat gaat goed en wat niet?</a:t>
            </a:r>
          </a:p>
          <a:p>
            <a:pPr marL="0" indent="0"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Wat zijn successen en bottlenecks?</a:t>
            </a:r>
            <a:endParaRPr lang="nl-NL" sz="1800" dirty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endParaRPr lang="nl-NL" sz="1400" dirty="0" smtClean="0">
              <a:solidFill>
                <a:srgbClr val="54B6C3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3117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zaken: Plan van aanpak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hbo-opleidingen die LOB-cv bij start gebruiken</a:t>
            </a: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Inzet van bij de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studieloopbaancoaching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/begeleiding in de eerste periode in het eerste jaar.</a:t>
            </a: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85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van alle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vo-scholen van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samenwerkingsverband gebruikt het LOB-cv.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verzameling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practices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ontsloten ter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inspiratie voor alle gebruikers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Lesbrieven?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Aantrekkelijke communicatiemiddelen voor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havo-leerlingen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/aankomende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0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 </a:t>
            </a:r>
            <a:r>
              <a:rPr lang="nl-NL" altLang="nl-NL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mbt</a:t>
            </a:r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Plan van aanpak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Aantal hbo-opleidingen die LOB-cv bij intake/SKC gebruiken is bereikt (Thomas More 1, HR; 30,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Inholland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Rotterdam 15).</a:t>
            </a: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LOB-cv gebruiken bij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studieloopbaancoaching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(doelstelling 4); nog inzet op nodig.</a:t>
            </a: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85% van de vo-scholen gebruikt het LOB-cv: nog inzet op nodig.</a:t>
            </a: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Ontsluiten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practices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inzet nodig slaan we vanmiddag een slag op.</a:t>
            </a: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Filmpje LOB-cv: filmpje gaat worden ontwikkeld.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9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Functionaliteiten aangepast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Dashboardfunctie mentoren uitgebreid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Traject met SURF is ingezet 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hogeschool Utrecht; logogebruik?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Ervaringen 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b="1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Henriette Versprille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Docent, coach en coördinator Elektrotechniek – EAS Hogeschool Rotterdam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Vervolg workshop 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Splitsen (beginners/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gevorderen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Vo/hbo?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b="1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Lisette Kouwenhoven en Arjan Bijleveld:</a:t>
            </a: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gaat goed en wat kan nog beter?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huidige LOB-programma op vo-school toereikend om LOB-cv te vullen of zijn aanvullende opdrachten nodig?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524000" y="852488"/>
            <a:ext cx="9144000" cy="3900581"/>
          </a:xfrm>
        </p:spPr>
        <p:txBody>
          <a:bodyPr>
            <a:normAutofit fontScale="90000"/>
          </a:bodyPr>
          <a:lstStyle/>
          <a:p>
            <a:r>
              <a:rPr lang="nl-NL" altLang="nl-NL" sz="3600" dirty="0"/>
              <a:t/>
            </a:r>
            <a:br>
              <a:rPr lang="nl-NL" altLang="nl-NL" sz="3600" dirty="0"/>
            </a:br>
            <a:r>
              <a:rPr lang="nl-NL" altLang="nl-NL" sz="3200" dirty="0"/>
              <a:t>Meer informatie LOB-cv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>Henrike Knippenberg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>h.j.knippenberg@hr.nl</a:t>
            </a:r>
            <a:br>
              <a:rPr lang="nl-NL" altLang="nl-NL" sz="3200" dirty="0"/>
            </a:br>
            <a:r>
              <a:rPr lang="nl-NL" altLang="nl-NL" sz="3200" dirty="0">
                <a:hlinkClick r:id="rId2"/>
              </a:rPr>
              <a:t>http://aansluiting-voho010.nl/</a:t>
            </a: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endParaRPr lang="nl-NL" altLang="nl-NL" sz="3600" dirty="0"/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1524000" y="3583098"/>
            <a:ext cx="9144000" cy="1169971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7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275</Words>
  <Application>Microsoft Office PowerPoint</Application>
  <PresentationFormat>Breedbeeld</PresentationFormat>
  <Paragraphs>79</Paragraphs>
  <Slides>9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 ‘Goede start in het hbo: het LOB-cv’  </vt:lpstr>
      <vt:lpstr>Agenda </vt:lpstr>
      <vt:lpstr>Terugblik </vt:lpstr>
      <vt:lpstr>Stand van zaken: Plan van aanpak</vt:lpstr>
      <vt:lpstr>Stand van zaken mbt Plan van aanpak</vt:lpstr>
      <vt:lpstr>Stand van zaken</vt:lpstr>
      <vt:lpstr>Ervaringen </vt:lpstr>
      <vt:lpstr>Vervolg workshop </vt:lpstr>
      <vt:lpstr> Meer informatie LOB-cv  Henrike Knippenberg  h.j.knippenberg@hr.nl http://aansluiting-voho010.nl/   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Henrike Knippenberg</cp:lastModifiedBy>
  <cp:revision>76</cp:revision>
  <cp:lastPrinted>2018-04-03T14:11:56Z</cp:lastPrinted>
  <dcterms:created xsi:type="dcterms:W3CDTF">2016-04-12T15:17:54Z</dcterms:created>
  <dcterms:modified xsi:type="dcterms:W3CDTF">2018-04-03T15:37:43Z</dcterms:modified>
</cp:coreProperties>
</file>