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2" r:id="rId2"/>
    <p:sldId id="294" r:id="rId3"/>
    <p:sldId id="307" r:id="rId4"/>
    <p:sldId id="302" r:id="rId5"/>
    <p:sldId id="301" r:id="rId6"/>
    <p:sldId id="308" r:id="rId7"/>
    <p:sldId id="303" r:id="rId8"/>
    <p:sldId id="309" r:id="rId9"/>
    <p:sldId id="304" r:id="rId10"/>
    <p:sldId id="310" r:id="rId11"/>
  </p:sldIdLst>
  <p:sldSz cx="12192000" cy="6858000"/>
  <p:notesSz cx="6808788" cy="99409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B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80A73-6572-4F92-8BC1-3E9ACDFBAA44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E3B9B-1319-4835-A456-F5F8A31680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68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70579-CB55-40B4-9CD2-0590DC1DF808}" type="datetimeFigureOut">
              <a:rPr lang="nl-NL" smtClean="0"/>
              <a:t>28-11-2017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734A1-B4D3-46E3-9804-CE3D61CC98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01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294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08316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86655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4697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13909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57935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5A9183-4F04-451F-A3EF-86481366A051}" type="slidenum">
              <a:rPr lang="nl-NL" alt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3659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2106"/>
            <a:ext cx="9144000" cy="1824993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7099"/>
            <a:ext cx="9144000" cy="258070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4B6C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fld id="{03823644-F9D8-41AD-9952-0C13E99CD8BA}" type="datetimeFigureOut">
              <a:rPr lang="nl-NL" smtClean="0"/>
              <a:pPr/>
              <a:t>28-11-2017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276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99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260"/>
            <a:ext cx="10515600" cy="470070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398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73082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7308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04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805" y="150489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805" y="2328803"/>
            <a:ext cx="515778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3217" y="150489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1353" y="2416939"/>
            <a:ext cx="5183188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  <a:endParaRPr lang="nl-NL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724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58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823644-F9D8-41AD-9952-0C13E99CD8BA}" type="datetimeFigureOut">
              <a:rPr lang="nl-NL" smtClean="0"/>
              <a:pPr/>
              <a:t>28-11-2017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73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4B6C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ansluiting-voho010.nl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1524000" y="852488"/>
            <a:ext cx="9144000" cy="1824037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 smtClean="0"/>
              <a:t> </a:t>
            </a:r>
            <a:r>
              <a:rPr lang="nl-NL" altLang="nl-NL" sz="3200" dirty="0"/>
              <a:t>‘Goede start in het hbo: het LOB-cv’</a:t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endParaRPr lang="nl-NL" altLang="nl-NL" sz="320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524000" y="2676525"/>
            <a:ext cx="9144000" cy="2581275"/>
          </a:xfrm>
        </p:spPr>
        <p:txBody>
          <a:bodyPr>
            <a:normAutofit/>
          </a:bodyPr>
          <a:lstStyle/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>
                <a:solidFill>
                  <a:schemeClr val="accent6"/>
                </a:solidFill>
              </a:rPr>
              <a:t>Werkconferentie</a:t>
            </a:r>
          </a:p>
          <a:p>
            <a:pPr eaLnBrk="1" hangingPunct="1"/>
            <a:r>
              <a:rPr lang="nl-NL" altLang="nl-NL" dirty="0" smtClean="0">
                <a:solidFill>
                  <a:schemeClr val="accent6"/>
                </a:solidFill>
              </a:rPr>
              <a:t>Donderdag 16 november</a:t>
            </a:r>
            <a:endParaRPr lang="nl-NL" altLang="nl-NL" dirty="0">
              <a:solidFill>
                <a:schemeClr val="accent6"/>
              </a:solidFill>
            </a:endParaRPr>
          </a:p>
          <a:p>
            <a:pPr eaLnBrk="1" hangingPunct="1"/>
            <a:endParaRPr lang="nl-NL" altLang="nl-NL" dirty="0" smtClean="0">
              <a:solidFill>
                <a:schemeClr val="accent6"/>
              </a:solidFill>
            </a:endParaRPr>
          </a:p>
          <a:p>
            <a:pPr eaLnBrk="1" hangingPunct="1"/>
            <a:r>
              <a:rPr lang="nl-NL" altLang="nl-NL" dirty="0" smtClean="0">
                <a:solidFill>
                  <a:schemeClr val="accent6"/>
                </a:solidFill>
              </a:rPr>
              <a:t>Henrike </a:t>
            </a:r>
            <a:r>
              <a:rPr lang="nl-NL" altLang="nl-NL" dirty="0">
                <a:solidFill>
                  <a:schemeClr val="accent6"/>
                </a:solidFill>
              </a:rPr>
              <a:t>Knippenberg, Hogeschool Rotterdam</a:t>
            </a:r>
          </a:p>
          <a:p>
            <a:pPr eaLnBrk="1" hangingPunct="1"/>
            <a:endParaRPr lang="nl-NL" altLang="nl-NL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5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1524000" y="852488"/>
            <a:ext cx="9144000" cy="3900581"/>
          </a:xfrm>
        </p:spPr>
        <p:txBody>
          <a:bodyPr>
            <a:normAutofit fontScale="90000"/>
          </a:bodyPr>
          <a:lstStyle/>
          <a:p>
            <a:r>
              <a:rPr lang="nl-NL" altLang="nl-NL" sz="3600" dirty="0"/>
              <a:t/>
            </a:r>
            <a:br>
              <a:rPr lang="nl-NL" altLang="nl-NL" sz="3600" dirty="0"/>
            </a:br>
            <a:r>
              <a:rPr lang="nl-NL" altLang="nl-NL" sz="3200" dirty="0"/>
              <a:t>Meer informatie LOB-cv</a:t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r>
              <a:rPr lang="nl-NL" altLang="nl-NL" sz="3200" dirty="0"/>
              <a:t>Henrike Knippenberg</a:t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r>
              <a:rPr lang="nl-NL" altLang="nl-NL" sz="3200" dirty="0"/>
              <a:t>h.j.knippenberg@hr.nl</a:t>
            </a:r>
            <a:br>
              <a:rPr lang="nl-NL" altLang="nl-NL" sz="3200" dirty="0"/>
            </a:br>
            <a:r>
              <a:rPr lang="nl-NL" altLang="nl-NL" sz="3200" dirty="0">
                <a:hlinkClick r:id="rId2"/>
              </a:rPr>
              <a:t>http://aansluiting-voho010.nl/</a:t>
            </a:r>
            <a:r>
              <a:rPr lang="nl-NL" altLang="nl-NL" sz="3200" dirty="0"/>
              <a:t/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r>
              <a:rPr lang="nl-NL" altLang="nl-NL" sz="3200" dirty="0"/>
              <a:t/>
            </a:r>
            <a:br>
              <a:rPr lang="nl-NL" altLang="nl-NL" sz="3200" dirty="0"/>
            </a:br>
            <a:endParaRPr lang="nl-NL" altLang="nl-NL" sz="3600" dirty="0"/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>
          <a:xfrm>
            <a:off x="1524000" y="3583098"/>
            <a:ext cx="9144000" cy="1169971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57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/>
                <a:cs typeface="Verdana"/>
              </a:rPr>
              <a:t>15.30 </a:t>
            </a:r>
            <a:r>
              <a:rPr lang="nl-NL" sz="1800" dirty="0">
                <a:solidFill>
                  <a:srgbClr val="54B6C3"/>
                </a:solidFill>
                <a:latin typeface="Verdana"/>
                <a:cs typeface="Verdana"/>
              </a:rPr>
              <a:t>– </a:t>
            </a:r>
            <a:r>
              <a:rPr lang="nl-NL" sz="1800" dirty="0" smtClean="0">
                <a:solidFill>
                  <a:srgbClr val="54B6C3"/>
                </a:solidFill>
                <a:latin typeface="Verdana"/>
                <a:cs typeface="Verdana"/>
              </a:rPr>
              <a:t>17.00 uur</a:t>
            </a:r>
          </a:p>
          <a:p>
            <a:pPr marL="0" indent="0">
              <a:buNone/>
              <a:defRPr/>
            </a:pPr>
            <a:endParaRPr lang="nl-NL" sz="1800" dirty="0" smtClean="0">
              <a:solidFill>
                <a:srgbClr val="54B6C3"/>
              </a:solidFill>
              <a:latin typeface="Verdana"/>
              <a:cs typeface="Verdana"/>
            </a:endParaRPr>
          </a:p>
          <a:p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15.30 uur	Kennismakingsronde </a:t>
            </a:r>
            <a:endParaRPr lang="nl-NL" sz="1800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15.45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uur	Stand van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zaken project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16.00 uur	Ervaringen bij de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studiekeuzecheck in het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hbo</a:t>
            </a:r>
          </a:p>
          <a:p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16.15 uur	P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aanpak maken adv boekje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16.25 uur	Speeddaten met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ervaringsdeskundigen:1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hbo-tafel en 2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vo-tafels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16.45 uur	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Plenaire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terugkoppeling</a:t>
            </a:r>
          </a:p>
          <a:p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17.00 uur	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Borrel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endParaRPr lang="nl-NL" sz="1800" dirty="0">
              <a:solidFill>
                <a:srgbClr val="54B6C3"/>
              </a:solidFill>
              <a:latin typeface="Verdana"/>
              <a:cs typeface="Verdana"/>
            </a:endParaRPr>
          </a:p>
          <a:p>
            <a:pPr marL="0" indent="0">
              <a:buNone/>
              <a:defRPr/>
            </a:pPr>
            <a:endParaRPr lang="nl-NL" sz="1400" dirty="0" smtClean="0">
              <a:solidFill>
                <a:srgbClr val="54B6C3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996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 van zaken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Evaluatie LOB-cv binnen intake/ SKC in hbo</a:t>
            </a:r>
          </a:p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Aanpassingen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LOB-cv en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intake-procedures</a:t>
            </a:r>
          </a:p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Dashboardfunctie mentoren</a:t>
            </a:r>
          </a:p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Uitrol van LOB-cv binnen mbo in regio</a:t>
            </a:r>
          </a:p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Landelijke aandacht: opschaling? </a:t>
            </a:r>
          </a:p>
          <a:p>
            <a:pPr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Nieuwsbrieven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 van zaken: bijeenkomsten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Schoolleidersbijeenkomst 19 december jl.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Netwerk vo-hbo ‘s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Hertogenbosch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28 september </a:t>
            </a:r>
          </a:p>
          <a:p>
            <a:pPr marL="0" indent="0"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Netwerk vo-hbo Amersfoort 22 november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endParaRPr lang="nl-NL" sz="1800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Bijeenkomst LICA 23 november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00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 van zaken: Plan van aanpak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Einde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schooljaar 2017-2018 maken minimaal 50 opleidingen van de 4 Rotterdamse hogescholen gebruik van het LOB-cv bij de intake/studiekeuzecheck of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studieloopbaancoaching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/begeleiding</a:t>
            </a:r>
          </a:p>
          <a:p>
            <a:pPr lvl="0"/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Einde schooljaar 2017-2018 hebben 4 hbo-opleidingen een begin gemaakt met het gebruiken van het LOB-cv bij de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studieloopbaancoaching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/begeleiding in de eerste periode in het eerste jaar.</a:t>
            </a:r>
          </a:p>
          <a:p>
            <a:pPr lvl="0"/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Einde schooljaar 2017-2018 staat het LOB-cv op de LOB-agenda van de bovenbouw havo (eind havo 4-begin havo 5) bij 85% van alle scholen die aangesloten zijn bij het samenwerkingsverband.</a:t>
            </a:r>
          </a:p>
          <a:p>
            <a:pPr lvl="0"/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Einde schooljaar 2017-2018 is er een verzameling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practices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ontsloten van goede LOB- of SLC-activiteiten gericht op het LOB-cv ter inspiratie voor alle gebruikers.</a:t>
            </a:r>
          </a:p>
          <a:p>
            <a:pPr lvl="0"/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Einde schooljaar 2017-2018 zijn er filmpjes en flyers ontwikkeld die gebruikt worden in de directe communicatie naar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havo-leerlingen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/aankomende studenten.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0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 van zaken: Plan van aanpak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 hbo-opleidingen die LOB-cv bij start gebruiken</a:t>
            </a:r>
          </a:p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Inzet van bij de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studieloopbaancoaching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/begeleiding in de eerste periode in het eerste jaar.</a:t>
            </a:r>
          </a:p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85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van alle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vo-scholen van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het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samenwerkingsverband gebruikt het LOB-cv.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verzameling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800" dirty="0" err="1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practices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ontsloten ter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inspiratie voor alle gebruikers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Lesbrieven?</a:t>
            </a: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Aantrekkelijke communicatiemiddelen voor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havo-leerlingen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/aankomende </a:t>
            </a:r>
            <a:r>
              <a:rPr lang="nl-NL" sz="1800" dirty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studenten.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0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Ervaringen 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b="1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b="1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Henriette Versprille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Docent, coach en coördinator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Elekrotechniek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EAS Hogeschool Rotterdam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40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Doorlopende lijn vo-hbo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Doorlopende lijn: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LOB – Intake/Studiekeuzecheck –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Studieloopbaancoahing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-begeleiding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van aanpak per school en hbo-opleiding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van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</a:t>
            </a: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800" dirty="0" err="1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practices</a:t>
            </a:r>
            <a:endParaRPr lang="nl-NL" sz="1800" dirty="0" smtClean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Ideale lijn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6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3017838" y="387350"/>
            <a:ext cx="8335962" cy="538163"/>
          </a:xfrm>
        </p:spPr>
        <p:txBody>
          <a:bodyPr/>
          <a:lstStyle/>
          <a:p>
            <a:r>
              <a:rPr lang="nl-NL" altLang="nl-N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 de slag met het boekje</a:t>
            </a:r>
            <a:endParaRPr lang="nl-NL" altLang="nl-NL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258432"/>
            <a:ext cx="10515600" cy="4918531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van aanpak: ronde 1 ‘met het boekje’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Speeddaten met ervaringsdeskundigen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Ronde 2 ‘met het boekje’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Plenaire terugkoppeling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nl-NL" sz="18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nl-NL" sz="1800" dirty="0" smtClean="0">
                <a:solidFill>
                  <a:srgbClr val="54B6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Terugkoppeling per mail: h.j.knippenberg@hr.nl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nl-NL" sz="2000" dirty="0">
              <a:solidFill>
                <a:srgbClr val="54B6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75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356</Words>
  <Application>Microsoft Office PowerPoint</Application>
  <PresentationFormat>Breedbeeld</PresentationFormat>
  <Paragraphs>88</Paragraphs>
  <Slides>10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Office Theme</vt:lpstr>
      <vt:lpstr> ‘Goede start in het hbo: het LOB-cv’  </vt:lpstr>
      <vt:lpstr>Agenda </vt:lpstr>
      <vt:lpstr>Stand van zaken</vt:lpstr>
      <vt:lpstr>Stand van zaken: bijeenkomsten</vt:lpstr>
      <vt:lpstr>Stand van zaken: Plan van aanpak</vt:lpstr>
      <vt:lpstr>Stand van zaken: Plan van aanpak</vt:lpstr>
      <vt:lpstr>Ervaringen </vt:lpstr>
      <vt:lpstr>Doorlopende lijn vo-hbo</vt:lpstr>
      <vt:lpstr>Aan de slag met het boekje</vt:lpstr>
      <vt:lpstr> Meer informatie LOB-cv  Henrike Knippenberg  h.j.knippenberg@hr.nl http://aansluiting-voho010.nl/   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Laarman, M. (Martine)</cp:lastModifiedBy>
  <cp:revision>72</cp:revision>
  <cp:lastPrinted>2017-06-29T11:37:53Z</cp:lastPrinted>
  <dcterms:created xsi:type="dcterms:W3CDTF">2016-04-12T15:17:54Z</dcterms:created>
  <dcterms:modified xsi:type="dcterms:W3CDTF">2017-11-28T13:25:47Z</dcterms:modified>
</cp:coreProperties>
</file>